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fe47bf3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fe47bf3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e47bf3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fe47bf3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fe47bf3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fe47bf3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fe47bf3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fe47bf3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e47bf35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fe47bf35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fe47bf35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fe47bf35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●"/>
              <a:defRPr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●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●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○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■"/>
              <a:defRPr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3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ESport Betting DApp with Betting Insurance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4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CoFounders: Ran Wang, Mingze Shi, Ishu Jaswani, Shengzhi Wang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022" y="2844626"/>
            <a:ext cx="2274726" cy="17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Idea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Who are we?</a:t>
            </a:r>
            <a:endParaRPr b="1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91">
                <a:solidFill>
                  <a:schemeClr val="dk1"/>
                </a:solidFill>
              </a:rPr>
              <a:t>“</a:t>
            </a:r>
            <a:r>
              <a:rPr b="1" lang="en" sz="1991">
                <a:solidFill>
                  <a:schemeClr val="dk1"/>
                </a:solidFill>
              </a:rPr>
              <a:t>ESport Betting DApp with Betting Insurance”</a:t>
            </a:r>
            <a:endParaRPr b="1" sz="139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o</a:t>
            </a:r>
            <a:r>
              <a:rPr lang="en"/>
              <a:t>nline bookmakers that integrate blockchain technology and crypto currencies to change the Esport Betting Industry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is the problem?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Blooming Market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Unsatisfied Needs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Esport Betting: Controversy around age and regulations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26" y="4381888"/>
            <a:ext cx="726772" cy="572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27275" y="34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Market Analysis</a:t>
            </a:r>
            <a:endParaRPr b="1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26" y="4381875"/>
            <a:ext cx="726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5638500" y="107650"/>
            <a:ext cx="3193800" cy="312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15750" y="1566975"/>
            <a:ext cx="1859400" cy="1662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932975" y="1017725"/>
            <a:ext cx="2619600" cy="22119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543000" y="1842100"/>
            <a:ext cx="1495200" cy="1387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 :93 Million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315750" y="423575"/>
            <a:ext cx="22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Available Market:</a:t>
            </a:r>
            <a:br>
              <a:rPr lang="en"/>
            </a:br>
            <a:r>
              <a:rPr lang="en"/>
              <a:t>2.7 billion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315750" y="1226500"/>
            <a:ext cx="25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Serviceable Available </a:t>
            </a:r>
            <a:br>
              <a:rPr lang="en"/>
            </a:br>
            <a:r>
              <a:rPr lang="en"/>
              <a:t>Market: 116 million</a:t>
            </a:r>
            <a:br>
              <a:rPr lang="en"/>
            </a:b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70800" y="922050"/>
            <a:ext cx="54306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Target </a:t>
            </a:r>
            <a: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Audience and games:</a:t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Most popular games for betting:  League   of Legends, Dota, and CS:GO</a:t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Most active age group for betting: 18-25 year olds</a:t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Market Share:</a:t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Market share: 9.7B in 2021, 13.7% CAGR to reach 24B in 2028.</a:t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Total number of Esports Viewers are 489.5 million</a:t>
            </a:r>
            <a:br>
              <a:rPr lang="en" sz="1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Idea-MVP 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8031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Product Functions: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betting on Esports</a:t>
            </a:r>
            <a:endParaRPr sz="20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en" sz="1400">
                <a:solidFill>
                  <a:srgbClr val="F3F3F3"/>
                </a:solidFill>
              </a:rPr>
              <a:t>the winners, scores, match durations, and more</a:t>
            </a:r>
            <a:endParaRPr sz="1400"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introduce betting insurance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MVP: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bet on Winners in One game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with insurance</a:t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26" y="4381875"/>
            <a:ext cx="72677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509750" y="1152475"/>
            <a:ext cx="3288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Insurance: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 only if bettors guess wrong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additional conditions should be meet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chance to get some money back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(always more than insurance cost)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Idea-MSD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Function: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Allow users to place bets on esports matches using a smart contract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Purpose: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Transparent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Decentralized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Secure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26" y="4381875"/>
            <a:ext cx="72677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Interface 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Draft: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26" y="4381875"/>
            <a:ext cx="72677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26" y="4381888"/>
            <a:ext cx="726772" cy="57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50" y="1743475"/>
            <a:ext cx="4070124" cy="263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175" y="1743475"/>
            <a:ext cx="4070124" cy="263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Interface: A Step-Up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63" y="1152474"/>
            <a:ext cx="832067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