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025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5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6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6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98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6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3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4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5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2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9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6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66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68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E1610D-87E6-4944-9D6A-890832806AA7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49012C-92CD-49F1-A666-777C42A7E5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310E-3CFE-780A-1701-B2382F579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2" y="1011396"/>
            <a:ext cx="993648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Mental Health Awareness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D876-BFDB-35DF-1132-AACEC6406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128" y="3261836"/>
            <a:ext cx="9144000" cy="1017556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Among Teenagers</a:t>
            </a:r>
            <a:endParaRPr lang="en-IN" sz="3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AutoShape 2" descr="The Importance of Acknowledging Mental Health Awareness Month - Lakeside">
            <a:extLst>
              <a:ext uri="{FF2B5EF4-FFF2-40B4-BE49-F238E27FC236}">
                <a16:creationId xmlns:a16="http://schemas.microsoft.com/office/drawing/2014/main" id="{D2BB10B1-0B52-A2AC-42D4-D1C9DEE272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701040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22850-3A1D-28EA-76B5-13987501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336" y="88868"/>
            <a:ext cx="12441936" cy="6921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192DED-B6C5-D83D-A6E1-005222D3DB0E}"/>
              </a:ext>
            </a:extLst>
          </p:cNvPr>
          <p:cNvSpPr txBox="1"/>
          <p:nvPr/>
        </p:nvSpPr>
        <p:spPr>
          <a:xfrm>
            <a:off x="2642616" y="2400776"/>
            <a:ext cx="63825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</a:t>
            </a:r>
            <a:r>
              <a:rPr lang="en-US" b="1"/>
              <a:t>loss of product due to the impact of war</a:t>
            </a:r>
            <a:r>
              <a:rPr lang="en-US"/>
              <a:t> refers to the destruction, damage, or disruption of goods, services, and production processes that occur during armed conflict. </a:t>
            </a:r>
            <a:r>
              <a:rPr lang="en-US" dirty="0"/>
              <a:t>This type of loss can significantly affect economies, supply chains, and the livelihoods of populations. Here’s a breakdown of the major dimensions: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02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628 Final Thoughts Stock Photos - Free &amp; Royalty-Free Stock Photos from  Dreamstime">
            <a:extLst>
              <a:ext uri="{FF2B5EF4-FFF2-40B4-BE49-F238E27FC236}">
                <a16:creationId xmlns:a16="http://schemas.microsoft.com/office/drawing/2014/main" id="{58B9566D-1836-7757-D00E-0141979AC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28" y="3145536"/>
            <a:ext cx="4098059" cy="273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A2DAEA-8582-3C52-E7E5-0323BDB3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FC5A7-8DA1-1235-3235-5F084B7C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241" y="2743200"/>
            <a:ext cx="5824727" cy="2499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Mental health is just as important as physical health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Early help can save lives</a:t>
            </a: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Let’s reduce stigma and speak up!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97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 Images - Free Download on Freepik">
            <a:extLst>
              <a:ext uri="{FF2B5EF4-FFF2-40B4-BE49-F238E27FC236}">
                <a16:creationId xmlns:a16="http://schemas.microsoft.com/office/drawing/2014/main" id="{13A75C7A-9276-B880-8D55-5CCF15B9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048" y="2938272"/>
            <a:ext cx="6547104" cy="178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1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ntal health">
            <a:extLst>
              <a:ext uri="{FF2B5EF4-FFF2-40B4-BE49-F238E27FC236}">
                <a16:creationId xmlns:a16="http://schemas.microsoft.com/office/drawing/2014/main" id="{1E5CCA3A-FD33-667C-A013-C9C167A5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488"/>
            <a:ext cx="12192000" cy="676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5775F6D-1401-82FF-82F8-724A7D147B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784" y="1200156"/>
            <a:ext cx="68671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Emotional, psychological, and social well-being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Affects how we think, feel, and 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at every stage of life</a:t>
            </a:r>
          </a:p>
        </p:txBody>
      </p:sp>
    </p:spTree>
    <p:extLst>
      <p:ext uri="{BB962C8B-B14F-4D97-AF65-F5344CB8AC3E}">
        <p14:creationId xmlns:p14="http://schemas.microsoft.com/office/powerpoint/2010/main" val="82725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Improve the Attention Span of Teenagers | Teen Life">
            <a:extLst>
              <a:ext uri="{FF2B5EF4-FFF2-40B4-BE49-F238E27FC236}">
                <a16:creationId xmlns:a16="http://schemas.microsoft.com/office/drawing/2014/main" id="{E61A06ED-3CFF-3B8E-174E-30303435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22436-5FD9-A530-93B6-71DF1666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528" y="514477"/>
            <a:ext cx="9107424" cy="1302131"/>
          </a:xfrm>
        </p:spPr>
        <p:txBody>
          <a:bodyPr/>
          <a:lstStyle/>
          <a:p>
            <a:pPr algn="ctr"/>
            <a:r>
              <a:rPr lang="en-IN" b="1" i="1" u="sng" dirty="0">
                <a:latin typeface="Algerian" panose="04020705040A02060702" pitchFamily="82" charset="0"/>
              </a:rPr>
              <a:t>Why Focus on Teenagers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649551-5331-4367-4287-66C118244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7824" y="1446122"/>
            <a:ext cx="702147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Major life transitions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Academic pressure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Identity and self-esteem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Peer influence and social media impact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0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ey Facts About Mental Health Treatment for Teens">
            <a:extLst>
              <a:ext uri="{FF2B5EF4-FFF2-40B4-BE49-F238E27FC236}">
                <a16:creationId xmlns:a16="http://schemas.microsoft.com/office/drawing/2014/main" id="{C3062D45-D9A7-579D-1962-9D90E825E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6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1FBE0-05B8-2650-0F28-EA04EB3C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u="sng" dirty="0"/>
              <a:t>Common Mental Health Issues in Teens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ED1F-AA23-4BC6-2EE0-8B9213B1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032" y="1533017"/>
            <a:ext cx="4794504" cy="358762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</a:rPr>
              <a:t>Anxiety disorders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</a:rPr>
              <a:t>Depression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</a:rPr>
              <a:t>Eating disorders</a:t>
            </a:r>
          </a:p>
          <a:p>
            <a:pPr marL="0" indent="0">
              <a:buNone/>
            </a:pPr>
            <a:endParaRPr lang="en-US" sz="2400" b="1" i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</a:rPr>
              <a:t>Self-harm and suicidal thoughts</a:t>
            </a:r>
          </a:p>
        </p:txBody>
      </p:sp>
    </p:spTree>
    <p:extLst>
      <p:ext uri="{BB962C8B-B14F-4D97-AF65-F5344CB8AC3E}">
        <p14:creationId xmlns:p14="http://schemas.microsoft.com/office/powerpoint/2010/main" val="127747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rning Sign Images - Free Download on Freepik">
            <a:extLst>
              <a:ext uri="{FF2B5EF4-FFF2-40B4-BE49-F238E27FC236}">
                <a16:creationId xmlns:a16="http://schemas.microsoft.com/office/drawing/2014/main" id="{B345CCFD-DB82-9157-E774-4EE95FD1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04672"/>
            <a:ext cx="5550408" cy="485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71C54-FEE8-7627-01CF-6CD30CC9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64" y="365125"/>
            <a:ext cx="10232136" cy="1325563"/>
          </a:xfrm>
        </p:spPr>
        <p:txBody>
          <a:bodyPr/>
          <a:lstStyle/>
          <a:p>
            <a:pPr algn="ctr"/>
            <a:r>
              <a:rPr lang="en-IN" b="1" i="1" u="sng" dirty="0"/>
              <a:t>Warning 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A7F2-57D1-0217-154C-CA97F74EB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9192" cy="347789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Withdrawal from friends and activities</a:t>
            </a:r>
          </a:p>
          <a:p>
            <a:pPr marL="0" indent="0">
              <a:buNone/>
            </a:pPr>
            <a:endParaRPr lang="en-US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Mood swings</a:t>
            </a:r>
          </a:p>
          <a:p>
            <a:pPr marL="0" indent="0">
              <a:buNone/>
            </a:pPr>
            <a:endParaRPr lang="en-US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Poor academic performance</a:t>
            </a:r>
          </a:p>
          <a:p>
            <a:pPr marL="0" indent="0">
              <a:buNone/>
            </a:pPr>
            <a:endParaRPr lang="en-US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Changes in sleep/eating habits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31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auses &amp; Risk Factors for Breast Cancer: Key Insights | Sofy">
            <a:extLst>
              <a:ext uri="{FF2B5EF4-FFF2-40B4-BE49-F238E27FC236}">
                <a16:creationId xmlns:a16="http://schemas.microsoft.com/office/drawing/2014/main" id="{EBCC5429-9111-2E26-2926-5026C9A7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A186FB-9A2E-5AB4-5DF6-1C7AD248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738" y="140885"/>
            <a:ext cx="9601196" cy="1303867"/>
          </a:xfrm>
        </p:spPr>
        <p:txBody>
          <a:bodyPr/>
          <a:lstStyle/>
          <a:p>
            <a:pPr algn="ctr"/>
            <a:r>
              <a:rPr lang="en-IN" b="1" i="1" u="sng" dirty="0"/>
              <a:t>Causes &amp; Risk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F2E6-FD85-D560-1D56-9DC55021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928" cy="358762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Genetics and family history</a:t>
            </a:r>
          </a:p>
          <a:p>
            <a:pPr marL="0" indent="0">
              <a:buNone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Trauma or abuse</a:t>
            </a:r>
          </a:p>
          <a:p>
            <a:pPr marL="0" indent="0">
              <a:buNone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Bullying or cyberbullying</a:t>
            </a:r>
          </a:p>
          <a:p>
            <a:pPr marL="0" indent="0">
              <a:buNone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Academic or peer pressure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49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52BD-8F5C-B982-5AF8-29F56745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Promote Mental Wellness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983E-36C4-DFAC-D098-5B631983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12" y="2837561"/>
            <a:ext cx="7281672" cy="24659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i="1" dirty="0"/>
              <a:t>open conversations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Physical activity and sleep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Healthy social media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Coping strategies (journaling, hobbies, etc.)</a:t>
            </a:r>
          </a:p>
          <a:p>
            <a:endParaRPr lang="en-IN" dirty="0"/>
          </a:p>
        </p:txBody>
      </p:sp>
      <p:pic>
        <p:nvPicPr>
          <p:cNvPr id="7170" name="Picture 2" descr="Promote wellness with this poster emphasizing mental health. A striking  design that inspires self-care and emotional awareness for a balanced life.  46299657 Vector Art at Vecteezy">
            <a:extLst>
              <a:ext uri="{FF2B5EF4-FFF2-40B4-BE49-F238E27FC236}">
                <a16:creationId xmlns:a16="http://schemas.microsoft.com/office/drawing/2014/main" id="{7C7BB525-AE8E-1493-B73B-2BA7280A5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86" y="2531808"/>
            <a:ext cx="3473958" cy="307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7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BB5A-769B-C830-D849-0255E43F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Seek Help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C023C9-E866-FAD0-BD3E-954E0F942A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7928" y="2714807"/>
            <a:ext cx="73811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sadness or anxiety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Self-harm or suicidal thoughts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Contact: School counselor, therapist, or helpline</a:t>
            </a:r>
          </a:p>
        </p:txBody>
      </p:sp>
      <p:pic>
        <p:nvPicPr>
          <p:cNvPr id="8194" name="Picture 2" descr="Seeking Help Is a Sign of Strength - Family Service Agency">
            <a:extLst>
              <a:ext uri="{FF2B5EF4-FFF2-40B4-BE49-F238E27FC236}">
                <a16:creationId xmlns:a16="http://schemas.microsoft.com/office/drawing/2014/main" id="{3460A54F-B2A9-0195-881C-718050B0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16" y="2714807"/>
            <a:ext cx="3073440" cy="207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24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6661C-BF91-4A24-25B8-536C1100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"/>
            <a:ext cx="12192000" cy="68541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9949-2862-3714-52E6-E169B9FBC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2548128"/>
            <a:ext cx="5413248" cy="31699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Aptos Narrow" panose="020B0004020202020204" pitchFamily="34" charset="0"/>
              </a:rPr>
              <a:t> create a safe, supportive environment</a:t>
            </a:r>
          </a:p>
          <a:p>
            <a:pPr marL="0" indent="0">
              <a:buNone/>
            </a:pPr>
            <a:endParaRPr lang="en-US" b="1" i="1" dirty="0">
              <a:latin typeface="Aptos Narrow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Aptos Narrow" panose="020B0004020202020204" pitchFamily="34" charset="0"/>
              </a:rPr>
              <a:t>Encourage expression of emotions</a:t>
            </a:r>
          </a:p>
          <a:p>
            <a:pPr marL="0" indent="0">
              <a:buNone/>
            </a:pPr>
            <a:endParaRPr lang="en-US" b="1" i="1" dirty="0">
              <a:latin typeface="Aptos Narrow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Aptos Narrow" panose="020B0004020202020204" pitchFamily="34" charset="0"/>
              </a:rPr>
              <a:t>Be observant and proactive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65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242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Aptos Narrow</vt:lpstr>
      <vt:lpstr>Arial</vt:lpstr>
      <vt:lpstr>Garamond</vt:lpstr>
      <vt:lpstr>Organic</vt:lpstr>
      <vt:lpstr>Mental Health Awareness</vt:lpstr>
      <vt:lpstr>PowerPoint Presentation</vt:lpstr>
      <vt:lpstr>Why Focus on Teenagers</vt:lpstr>
      <vt:lpstr>Common Mental Health Issues in Teens </vt:lpstr>
      <vt:lpstr>Warning Signs</vt:lpstr>
      <vt:lpstr>Causes &amp; Risk Factors</vt:lpstr>
      <vt:lpstr>How to Promote Mental Wellness </vt:lpstr>
      <vt:lpstr>When to Seek Help</vt:lpstr>
      <vt:lpstr>PowerPoint Presentation</vt:lpstr>
      <vt:lpstr>Final 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</cp:revision>
  <dcterms:created xsi:type="dcterms:W3CDTF">2025-05-27T11:33:37Z</dcterms:created>
  <dcterms:modified xsi:type="dcterms:W3CDTF">2025-05-28T12:25:18Z</dcterms:modified>
</cp:coreProperties>
</file>