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18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3603-E4C4-1FC2-9E2D-A9D16FBE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04250-1566-41B9-3779-09CD2CDF1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631B-DEBE-6C96-258D-A05CA8CA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DCA0-F4F5-5191-1216-A2BFB6D5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48AC-75E5-0485-78BF-17371B79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36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8F08-4B42-EB04-1F2E-F47C7A73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6B770-EC8D-767A-5888-096EFBEDF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41DD-1265-6454-3F23-075C95EC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0767-976A-EE00-B6D6-59DC79DF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9E17-C9A7-DCCB-0759-605F16BD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8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E9541-D35E-11CD-7DE2-0B5A77537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7FB0E-FE85-4888-2784-19A9FDB7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8F54-7165-69C9-E41A-6C4E3A4C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3F39-5627-33F0-5A36-DE63DB61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150F-BAC3-A1C9-B475-4104598A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8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7E91-FCEC-718F-1622-3761B98D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5706-ABF4-D9D7-02E4-653B5EA8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D9D6-297D-F135-2F69-C4254E05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AB03-BFE4-0761-6EBA-800DF645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B02A3-A7D0-106C-0365-814B3492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2BFB-798D-DEA5-2B87-785940F2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0D28F-6067-2B6F-B808-8E58E07D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898B-BDA7-1913-A9AA-8FB504A9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33ED-D75D-AAC6-9D09-355A3F44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EDF5-C9FC-6342-8F07-DABA6A57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CA50-CF6B-9641-147B-55873EF8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2382-A483-389B-A6B2-95BBB7272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B9650-93CB-E152-B96C-A59CFE39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0A940-B679-00EB-333C-988D841F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6041-E49C-1112-EB09-2CBC0902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1E27-C9A0-90F7-DD10-D1B3AA48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7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0506-B70C-EA3C-5203-00202322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13E6C-C625-DD0A-D08C-9861BFD1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2609C-23C8-85CE-45BB-C2AFA0A4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B4049-F8DF-14C6-0B0C-6A5DA3BD1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442FD-7CC5-5002-341E-0673436FC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059F0-8E40-4A88-CFA8-823F664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86860-42E7-E451-7708-2DAA5083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5BFCC-0E11-CC8D-1AA8-427ACBCD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7F4C-28E0-162D-3C59-C367DC1C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4108F-4E6E-0F3D-C826-160B2816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5BB2E-1587-52D4-5CE9-F831F33C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54139-8D88-F11E-D186-7D7297A1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8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C5836-133F-125F-6765-875085C2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F4B46-5601-D097-E9B0-FE2018CF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07FEF-E518-EDCC-B396-1370BBB2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0E4-F964-69C5-D196-EB70E683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EACD-D472-3203-0BC6-590FB020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67CE7-3B16-AA7E-EE27-344962B3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C29CE-3464-7502-D249-F8033880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626E8-B255-B948-9406-0DD773EA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EAD6F-524B-9F80-6A19-208025AA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2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04D8-D61B-5212-41BF-47862E10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8FA3-3515-1102-D573-5D23EC0C7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F8F0E-199E-253F-3A23-C48DD7B0C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627DE-CCDA-9CF5-C979-0AA5310E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41E52-F4CA-59B0-6BC7-C3D2276C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89042-4584-EA93-6EF8-29293C8C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5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67000">
              <a:srgbClr val="FED4E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9EC51-F1BD-16A9-D7B4-FB6395B5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42DEA-985A-2FC5-386F-F84FE00F1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B928-B25F-5B4D-C2F6-879759299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5E4D-1D16-4317-9819-0CBC2ADD195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0236-061A-0D22-CC12-B61A4CA12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A5BA-ECC4-AC8D-F41F-A938D7CAB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70A0-59A0-4AE4-BD75-D25F73D9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16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F538-0472-7DAE-7909-C950EE183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World Day Against Child </a:t>
            </a:r>
            <a:r>
              <a:rPr lang="en-US" b="1" i="1" dirty="0" err="1"/>
              <a:t>Labour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61113-4600-E408-E451-D64076375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Say No to Child </a:t>
            </a:r>
            <a:r>
              <a:rPr lang="en-US" sz="3200" b="1" i="1" dirty="0" err="1"/>
              <a:t>Labour</a:t>
            </a:r>
            <a:r>
              <a:rPr lang="en-US" sz="3200" b="1" i="1" dirty="0"/>
              <a:t> – Yes to Education!"</a:t>
            </a:r>
            <a:endParaRPr lang="en-IN" sz="3200" b="1" i="1" dirty="0"/>
          </a:p>
        </p:txBody>
      </p:sp>
    </p:spTree>
    <p:extLst>
      <p:ext uri="{BB962C8B-B14F-4D97-AF65-F5344CB8AC3E}">
        <p14:creationId xmlns:p14="http://schemas.microsoft.com/office/powerpoint/2010/main" val="367623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30+ Child Labour Stock Illustrations, Royalty-Free Vector Graphics &amp; Clip  Art - iStock | Child labour india, Child labour factory, Child labour day">
            <a:extLst>
              <a:ext uri="{FF2B5EF4-FFF2-40B4-BE49-F238E27FC236}">
                <a16:creationId xmlns:a16="http://schemas.microsoft.com/office/drawing/2014/main" id="{CB02763A-0094-94F4-08AF-12DCD5B1E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47" y="1690688"/>
            <a:ext cx="5204011" cy="29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F72F0-A375-6E70-60FD-D4CF956F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u="sng" dirty="0"/>
              <a:t>What is Child Labour?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E49C-3511-82D4-626C-1435282B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2" y="1690688"/>
            <a:ext cx="6450106" cy="3459069"/>
          </a:xfrm>
        </p:spPr>
        <p:txBody>
          <a:bodyPr/>
          <a:lstStyle/>
          <a:p>
            <a:r>
              <a:rPr lang="en-US" b="1" i="1" dirty="0"/>
              <a:t>Child </a:t>
            </a:r>
            <a:r>
              <a:rPr lang="en-US" b="1" i="1" dirty="0" err="1"/>
              <a:t>labour</a:t>
            </a:r>
            <a:r>
              <a:rPr lang="en-US" b="1" i="1" dirty="0"/>
              <a:t> is work that harms the physical, mental, and emotional well-being of children.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/>
              <a:t>It prevents children from attending school and enjoying a normal childhood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05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B864-A6F1-00D6-7B8C-07CAF51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Why Does Child </a:t>
            </a:r>
            <a:r>
              <a:rPr lang="en-US" b="1" i="1" dirty="0" err="1"/>
              <a:t>Labour</a:t>
            </a:r>
            <a:r>
              <a:rPr lang="en-US" b="1" i="1" dirty="0"/>
              <a:t> Exist?</a:t>
            </a:r>
            <a:endParaRPr lang="en-IN" b="1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880A52-368C-684A-D39B-D63218126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7141" y="1907058"/>
            <a:ext cx="498885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Poverty and unemployment.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education and awareness.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 for cheap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law enforcement in some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44D46-4451-F52F-7065-E2391E7E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835" y="3200960"/>
            <a:ext cx="5195047" cy="34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1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8D10-91CE-7EE7-BE70-0C3AB04B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365125"/>
            <a:ext cx="10412506" cy="1325563"/>
          </a:xfrm>
        </p:spPr>
        <p:txBody>
          <a:bodyPr/>
          <a:lstStyle/>
          <a:p>
            <a:pPr algn="ctr"/>
            <a:r>
              <a:rPr lang="en-IN" b="1" i="1" dirty="0"/>
              <a:t>Role of Government Authorities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7C56-FE8B-394B-717E-15090F4B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1741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. </a:t>
            </a:r>
            <a:r>
              <a:rPr lang="en-US" sz="3400" b="1" dirty="0"/>
              <a:t>Ministry of </a:t>
            </a:r>
            <a:r>
              <a:rPr lang="en-US" sz="3400" b="1" dirty="0" err="1"/>
              <a:t>Labour</a:t>
            </a:r>
            <a:r>
              <a:rPr lang="en-US" sz="3400" b="1" dirty="0"/>
              <a:t> and Employment (India)</a:t>
            </a:r>
            <a:endParaRPr lang="en-US" sz="3400" dirty="0"/>
          </a:p>
          <a:p>
            <a:r>
              <a:rPr lang="en-US" sz="3400" dirty="0"/>
              <a:t>Enforces child </a:t>
            </a:r>
            <a:r>
              <a:rPr lang="en-US" sz="3400" dirty="0" err="1"/>
              <a:t>labour</a:t>
            </a:r>
            <a:r>
              <a:rPr lang="en-US" sz="3400" dirty="0"/>
              <a:t> laws</a:t>
            </a:r>
          </a:p>
          <a:p>
            <a:r>
              <a:rPr lang="en-US" sz="3400" dirty="0"/>
              <a:t>Runs rehabilitation programs</a:t>
            </a:r>
          </a:p>
          <a:p>
            <a:r>
              <a:rPr lang="en-US" sz="3400" b="1" dirty="0"/>
              <a:t>2. National Commission for Protection of Child Rights (NCPCR)</a:t>
            </a:r>
            <a:endParaRPr lang="en-US" sz="3400" dirty="0"/>
          </a:p>
          <a:p>
            <a:r>
              <a:rPr lang="en-US" sz="3400" dirty="0"/>
              <a:t>Monitors child rights</a:t>
            </a:r>
          </a:p>
          <a:p>
            <a:r>
              <a:rPr lang="en-US" sz="3400" dirty="0"/>
              <a:t>Acts against child exploitation</a:t>
            </a:r>
          </a:p>
          <a:p>
            <a:r>
              <a:rPr lang="en-US" sz="3400" b="1" dirty="0"/>
              <a:t>3. State </a:t>
            </a:r>
            <a:r>
              <a:rPr lang="en-US" sz="3400" b="1" dirty="0" err="1"/>
              <a:t>Labour</a:t>
            </a:r>
            <a:r>
              <a:rPr lang="en-US" sz="3400" b="1" dirty="0"/>
              <a:t> Departments</a:t>
            </a:r>
            <a:endParaRPr lang="en-US" sz="3400" dirty="0"/>
          </a:p>
          <a:p>
            <a:r>
              <a:rPr lang="en-US" sz="3400" dirty="0"/>
              <a:t>Conduct inspections</a:t>
            </a:r>
          </a:p>
          <a:p>
            <a:r>
              <a:rPr lang="en-US" sz="3400" dirty="0"/>
              <a:t>Rescue and rehabilitate child </a:t>
            </a:r>
            <a:r>
              <a:rPr lang="en-US" sz="3400" dirty="0" err="1"/>
              <a:t>labourers</a:t>
            </a:r>
            <a:endParaRPr lang="en-US" sz="3400" dirty="0"/>
          </a:p>
          <a:p>
            <a:r>
              <a:rPr lang="en-US" sz="3400" b="1" dirty="0"/>
              <a:t>4. Police &amp; Child Welfare Committees (CWC)</a:t>
            </a:r>
            <a:endParaRPr lang="en-US" sz="3400" dirty="0"/>
          </a:p>
          <a:p>
            <a:r>
              <a:rPr lang="en-US" sz="3400" dirty="0"/>
              <a:t>Investigate and take action</a:t>
            </a:r>
          </a:p>
          <a:p>
            <a:r>
              <a:rPr lang="en-US" sz="3400" dirty="0"/>
              <a:t>Ensure safe custody and education</a:t>
            </a:r>
          </a:p>
          <a:p>
            <a:endParaRPr lang="en-IN" dirty="0"/>
          </a:p>
        </p:txBody>
      </p:sp>
      <p:pic>
        <p:nvPicPr>
          <p:cNvPr id="2050" name="Picture 2" descr="2+ Thousand Role Government Royalty-Free Images, Stock Photos &amp; Pictures |  Shutterstock">
            <a:extLst>
              <a:ext uri="{FF2B5EF4-FFF2-40B4-BE49-F238E27FC236}">
                <a16:creationId xmlns:a16="http://schemas.microsoft.com/office/drawing/2014/main" id="{199ED665-981F-A0E2-5991-9C2A8E9D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24" y="3430447"/>
            <a:ext cx="5441576" cy="342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E74E-611A-1234-28A8-F549B4C2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Laws Against Child Labour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8C0D-4908-AF76-7B4C-F1914E26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104094" cy="3862947"/>
          </a:xfrm>
        </p:spPr>
        <p:txBody>
          <a:bodyPr/>
          <a:lstStyle/>
          <a:p>
            <a:r>
              <a:rPr lang="en-US" b="1" dirty="0"/>
              <a:t>Child </a:t>
            </a:r>
            <a:r>
              <a:rPr lang="en-US" b="1" dirty="0" err="1"/>
              <a:t>Labour</a:t>
            </a:r>
            <a:r>
              <a:rPr lang="en-US" b="1" dirty="0"/>
              <a:t> (Prohibition and Regulation) Act, 1986</a:t>
            </a:r>
            <a:endParaRPr lang="en-US" dirty="0"/>
          </a:p>
          <a:p>
            <a:pPr lvl="1"/>
            <a:r>
              <a:rPr lang="en-US" dirty="0"/>
              <a:t>Prohibits employment of children below 14 years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Right to Education Act, 2009</a:t>
            </a:r>
            <a:endParaRPr lang="en-US" dirty="0"/>
          </a:p>
          <a:p>
            <a:pPr lvl="1"/>
            <a:r>
              <a:rPr lang="en-US" dirty="0"/>
              <a:t>Free and compulsory education for children aged 6–14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Juvenile Justice (Care and Protection) Act, 2015</a:t>
            </a:r>
            <a:endParaRPr lang="en-US" dirty="0"/>
          </a:p>
          <a:p>
            <a:pPr lvl="1"/>
            <a:r>
              <a:rPr lang="en-US" dirty="0"/>
              <a:t>Punishes those who employ children illegally</a:t>
            </a:r>
          </a:p>
          <a:p>
            <a:endParaRPr lang="en-IN" dirty="0"/>
          </a:p>
        </p:txBody>
      </p:sp>
      <p:pic>
        <p:nvPicPr>
          <p:cNvPr id="3074" name="Picture 2" descr="Know Your Rights] Laws against Child Labour in India | World Day Against  Child Labour Special by Rupal Khajanji">
            <a:extLst>
              <a:ext uri="{FF2B5EF4-FFF2-40B4-BE49-F238E27FC236}">
                <a16:creationId xmlns:a16="http://schemas.microsoft.com/office/drawing/2014/main" id="{6A36B88A-CC71-36A0-75EF-A39C9B40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06" y="3980329"/>
            <a:ext cx="3989294" cy="289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1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F482-4B15-2CBA-D468-150EE19A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u="sng" dirty="0"/>
              <a:t>What Can We Do?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36D722-E486-1B5A-6F8A-AA0E1CC89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0588" y="1870011"/>
            <a:ext cx="52578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Spread awareness among family and friends.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NGOs and government schemes.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child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authorities (e.g., Childline 1098).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education and community action</a:t>
            </a:r>
          </a:p>
        </p:txBody>
      </p:sp>
      <p:pic>
        <p:nvPicPr>
          <p:cNvPr id="4098" name="Picture 2" descr="What We Do Images – Browse 3,809,333 Stock Photos, Vectors, and Video |  Adobe Stock">
            <a:extLst>
              <a:ext uri="{FF2B5EF4-FFF2-40B4-BE49-F238E27FC236}">
                <a16:creationId xmlns:a16="http://schemas.microsoft.com/office/drawing/2014/main" id="{BB0E1155-A4AA-135F-8CA1-B5A190AC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86" y="3772939"/>
            <a:ext cx="5512314" cy="31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0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B94D-94EF-8B98-4293-F87680D5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8727-CB04-3A8F-94A2-B889BCF7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74741" cy="2786716"/>
          </a:xfrm>
        </p:spPr>
        <p:txBody>
          <a:bodyPr/>
          <a:lstStyle/>
          <a:p>
            <a:r>
              <a:rPr lang="en-US" dirty="0"/>
              <a:t>Let’s work with the government and society to stop child </a:t>
            </a:r>
            <a:r>
              <a:rPr lang="en-US" dirty="0" err="1"/>
              <a:t>labour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Every child deserves a safe, happy, and educated life</a:t>
            </a:r>
            <a:br>
              <a:rPr lang="en-US" dirty="0"/>
            </a:br>
            <a:r>
              <a:rPr lang="en-US" b="1" dirty="0"/>
              <a:t>“Children should hold books, not tools.”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42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AA7F-1A6F-DD16-280C-641E6DF1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70" y="1062318"/>
            <a:ext cx="7687235" cy="2823882"/>
          </a:xfrm>
        </p:spPr>
        <p:txBody>
          <a:bodyPr/>
          <a:lstStyle/>
          <a:p>
            <a:pPr algn="ctr"/>
            <a:r>
              <a:rPr lang="en-IN" b="1" i="1" u="sng" dirty="0"/>
              <a:t>THANK YOU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481B16-3CC2-025D-8F57-84198CADE5D2}"/>
              </a:ext>
            </a:extLst>
          </p:cNvPr>
          <p:cNvSpPr/>
          <p:nvPr/>
        </p:nvSpPr>
        <p:spPr>
          <a:xfrm>
            <a:off x="2259104" y="3429000"/>
            <a:ext cx="8153401" cy="22591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Let children be children, not laborers</a:t>
            </a:r>
            <a:r>
              <a:rPr lang="en-US" i="1" dirty="0"/>
              <a:t>."</a:t>
            </a:r>
            <a:r>
              <a:rPr lang="en-US" dirty="0"/>
              <a:t> ✨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35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World Day Against Child Labour</vt:lpstr>
      <vt:lpstr>What is Child Labour?</vt:lpstr>
      <vt:lpstr>Why Does Child Labour Exist?</vt:lpstr>
      <vt:lpstr>Role of Government Authorities</vt:lpstr>
      <vt:lpstr>Laws Against Child Labour </vt:lpstr>
      <vt:lpstr>What Can We Do?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</cp:revision>
  <dcterms:created xsi:type="dcterms:W3CDTF">2025-06-16T11:35:59Z</dcterms:created>
  <dcterms:modified xsi:type="dcterms:W3CDTF">2025-06-24T11:08:02Z</dcterms:modified>
</cp:coreProperties>
</file>