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  <p:sldId id="264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98D3-269E-4EEB-B84F-34F1474E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90EC-E7FE-47E7-93B4-91BE3FBE4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80CD-8B0F-4DC8-BB86-028405CD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4846-0F69-4870-9000-8832DE72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CB27-7833-4654-BD4F-CF6C3DE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9AC1-873B-4C42-8790-0B22C71A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95958-E6DE-4A86-B85A-4B4514BC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1DCC3-AC0F-4CC5-B53E-6B547FDF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091A-FC30-4829-B07A-B12ACC5D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1DA8B-0669-4965-B1D7-CAFA3798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6004F-7151-4A39-B0DA-D1A62EAE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24C3C-8B82-44AB-A4C0-727A02E2E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D41F-9F71-4908-A723-5ACF7CE9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2D7C-3412-46FF-A914-2F928A98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5516-991F-498E-B574-E93B367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4BE9-370D-488E-9F27-AFAE2D72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475D-7166-496A-9A62-D9744190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AC27-D807-44A0-9400-CE2F895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F84A-B2E9-4D39-9574-5BC283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1813-9BA1-4E90-98B8-05A6ECD6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1BC-9167-468A-9E34-EA7AAA4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F2BD9-BACC-4B20-BB48-C3D06E7D1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2B5D-2935-407F-9A2E-B59343C1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9162-AEBE-41A0-8907-BC46F70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0A18-CBCE-471E-86EC-594B8265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03A6-BC2E-41F6-BDC7-2EA32C8B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5DD0-8BC2-44E0-8FB1-FBF1D48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9E16F-6547-4317-88B3-1D0DE3F3A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8B849-08FF-4CB9-B681-C2E181ED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6C547-7F90-45F5-B049-B432E69B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E2CCA-4B21-4CDF-867D-7B755A0E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F75F-D08F-4769-A7FB-281B1E0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0B5E-AD46-43AE-A431-8C609501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802E9-3DB5-4BC0-8064-775435E4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7B97B-CFF4-49E4-B08E-1C3E4497D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2CDE4-411E-45C9-9E81-D3FAE4276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B155E-9E25-42DF-9654-251725B4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1CA8E-F0A8-4743-B7FC-67E656DA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9799B-84D1-428B-A47F-13A7BBBD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56D4-F357-45F6-878C-B10687C1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4398C-9444-49B7-9099-3F74B7D3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45EF4-3A19-4D8E-BE9F-435B615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86C9-5B79-4181-B52E-B2373218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451BE-99AE-4A1C-832A-EBBED5BB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EDC87-1693-40DD-8399-5D7CED02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4D0EB-2C02-47BC-A4A2-CB748E16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83F9-F618-4352-8F70-A34E860E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0ECD-799A-48CE-B607-B29A5149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7EA6E-8B3B-4904-9748-BF197D6AC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6608E-AF4A-44AA-9B6C-086AA998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60597-5601-46DA-A588-499978BB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5299-9308-40DC-A08D-CCD54145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E845-A0CF-4C0A-ACEC-2B23FF4B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04E4F-DF02-45A1-B4C4-C7919362B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2626-05DB-4317-8268-73C29D0C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4AED7-0552-45A5-8DC9-C85D6AE8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F0345-FE59-4048-A93D-256A9DC6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4DCC-88AA-47F0-8FE6-F759ED4B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285CA-8852-4BE7-AD81-F0733AF7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D6E74-31F0-4CF4-AD3F-F2B0075A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1DC4-B3A9-4595-86D2-FEC29B53E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0691-54A4-4820-A3B5-34426A3BBA1E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624A-9AC4-40A3-BCBB-DFB3291AE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5734-EE61-4947-9EC5-1D5B77B75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8E624-EA72-4E3D-92D7-2AE4B883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E1D-393A-4E5F-99A0-BEDAB59DC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3460-CC13-44EB-9F77-FE172CDF4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6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F17042-856E-441C-8C78-4611F475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3" t="4404" r="9084" b="36477"/>
          <a:stretch/>
        </p:blipFill>
        <p:spPr>
          <a:xfrm>
            <a:off x="379951" y="2008790"/>
            <a:ext cx="5716049" cy="22623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309E08C-1F12-485F-A59A-9C62DB8C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13" y="1457025"/>
            <a:ext cx="1805152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Graph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id: UUID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nodes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[Vertex]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61C1DC3-5B6E-4113-9F0F-50E2664E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339" y="811420"/>
            <a:ext cx="3917729" cy="575542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id: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graph: Graph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Schema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inPorts.isEmpty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else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inPorts.head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outPort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outPorts.isEmpty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else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outPorts.head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inPorts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outPorts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implicit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PortListExtension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(list: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Special accessor for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inputSchema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fromSchema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Schema 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 &lt;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list.length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 = list(index)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port.link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||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port.link.from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else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port.link.from.schema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throw 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Exception(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 index out of range."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Special accessor for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selfSchema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Schema 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 &lt;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list.length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 = list(index)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(port ==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else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port.schema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throw 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Exception(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"Port index out of range."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inputSchema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Schema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inPorts.fromSchema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inputSchemas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Schema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inPorts.fromSchema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outputSchema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Schema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outputSchemas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Schema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(index)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isValid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schema !=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&amp;&amp;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outputSchema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validate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Boolean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24E1CB-7239-412B-B0CF-E8136708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86" y="4541902"/>
            <a:ext cx="2431042" cy="92333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id: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Schema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Source Code Pro"/>
              </a:rPr>
              <a:t>// output schema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link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Edge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Source Code Pro"/>
              </a:rPr>
              <a:t>// shortcut to the first link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links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ListBuffer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[Edge]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08D9671-908E-474F-8DDA-D572B8488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210" y="3760191"/>
            <a:ext cx="1671145" cy="64633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Edge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from: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BBD2717-B943-4028-ADB4-FA73A34C4289}"/>
              </a:ext>
            </a:extLst>
          </p:cNvPr>
          <p:cNvSpPr/>
          <p:nvPr/>
        </p:nvSpPr>
        <p:spPr>
          <a:xfrm>
            <a:off x="1757855" y="3569605"/>
            <a:ext cx="261710" cy="22200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9D2C376-F2B8-46BD-9B3A-867BC2CEB42A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5400000" flipH="1" flipV="1">
            <a:off x="1416211" y="4069404"/>
            <a:ext cx="750295" cy="1947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CB18896F-5DEE-4BF5-A8AB-647E57DB7E4D}"/>
              </a:ext>
            </a:extLst>
          </p:cNvPr>
          <p:cNvSpPr/>
          <p:nvPr/>
        </p:nvSpPr>
        <p:spPr>
          <a:xfrm>
            <a:off x="543910" y="5013434"/>
            <a:ext cx="2144111" cy="315311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61F5AC-5D0F-478A-9C5A-6AB9D20A3DB1}"/>
              </a:ext>
            </a:extLst>
          </p:cNvPr>
          <p:cNvCxnSpPr>
            <a:stCxn id="14" idx="0"/>
          </p:cNvCxnSpPr>
          <p:nvPr/>
        </p:nvCxnSpPr>
        <p:spPr>
          <a:xfrm flipV="1">
            <a:off x="1615966" y="3633952"/>
            <a:ext cx="867103" cy="1379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964180F9-FDB7-49AE-AFEE-D0A8E65E4BDC}"/>
              </a:ext>
            </a:extLst>
          </p:cNvPr>
          <p:cNvSpPr/>
          <p:nvPr/>
        </p:nvSpPr>
        <p:spPr>
          <a:xfrm>
            <a:off x="3028291" y="3948547"/>
            <a:ext cx="1181100" cy="143323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8BD511D-7CB7-4708-B691-2FD3657B87BE}"/>
              </a:ext>
            </a:extLst>
          </p:cNvPr>
          <p:cNvSpPr/>
          <p:nvPr/>
        </p:nvSpPr>
        <p:spPr>
          <a:xfrm>
            <a:off x="3028291" y="4091870"/>
            <a:ext cx="1181100" cy="143323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19A9E48-00C7-49F5-AE62-E9A606DFD9DD}"/>
              </a:ext>
            </a:extLst>
          </p:cNvPr>
          <p:cNvSpPr/>
          <p:nvPr/>
        </p:nvSpPr>
        <p:spPr>
          <a:xfrm>
            <a:off x="3965028" y="3042745"/>
            <a:ext cx="157655" cy="204951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81DB3D8-A62F-4E1C-9ACC-816348DF4AAD}"/>
              </a:ext>
            </a:extLst>
          </p:cNvPr>
          <p:cNvSpPr/>
          <p:nvPr/>
        </p:nvSpPr>
        <p:spPr>
          <a:xfrm>
            <a:off x="5236780" y="3467772"/>
            <a:ext cx="157655" cy="204951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11A0BF8-7F19-48A5-9C93-D0D907F44952}"/>
              </a:ext>
            </a:extLst>
          </p:cNvPr>
          <p:cNvCxnSpPr>
            <a:stCxn id="22" idx="0"/>
            <a:endCxn id="24" idx="2"/>
          </p:cNvCxnSpPr>
          <p:nvPr/>
        </p:nvCxnSpPr>
        <p:spPr>
          <a:xfrm rot="5400000" flipH="1" flipV="1">
            <a:off x="3480923" y="3385615"/>
            <a:ext cx="700851" cy="42501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80FC6D-012B-4EBE-8A73-23950435846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4209391" y="3570248"/>
            <a:ext cx="1027389" cy="59328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23132ABF-B818-4E09-B3D9-DD977888A9FD}"/>
              </a:ext>
            </a:extLst>
          </p:cNvPr>
          <p:cNvSpPr/>
          <p:nvPr/>
        </p:nvSpPr>
        <p:spPr>
          <a:xfrm>
            <a:off x="6350545" y="1939158"/>
            <a:ext cx="1876755" cy="164198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3222746-381A-471C-AE7C-FDDE5D8A505E}"/>
              </a:ext>
            </a:extLst>
          </p:cNvPr>
          <p:cNvSpPr/>
          <p:nvPr/>
        </p:nvSpPr>
        <p:spPr>
          <a:xfrm>
            <a:off x="6350545" y="2103356"/>
            <a:ext cx="1876755" cy="16419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EE164AE-69F5-435C-99DC-1D6B2122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077" y="2267554"/>
            <a:ext cx="2163938" cy="1626791"/>
          </a:xfrm>
          <a:prstGeom prst="rect">
            <a:avLst/>
          </a:prstGeom>
        </p:spPr>
      </p:pic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1E78CA2-1D73-4296-A0C4-6072E943BE9F}"/>
              </a:ext>
            </a:extLst>
          </p:cNvPr>
          <p:cNvSpPr/>
          <p:nvPr/>
        </p:nvSpPr>
        <p:spPr>
          <a:xfrm>
            <a:off x="10279117" y="2892971"/>
            <a:ext cx="331076" cy="574800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D5F854C-CD74-4868-BD67-C7AB9E52483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227300" y="2021257"/>
            <a:ext cx="2051817" cy="1159114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39AEF1F1-10CF-42E1-B27C-2A640582EDB8}"/>
              </a:ext>
            </a:extLst>
          </p:cNvPr>
          <p:cNvSpPr/>
          <p:nvPr/>
        </p:nvSpPr>
        <p:spPr>
          <a:xfrm>
            <a:off x="11083159" y="2892972"/>
            <a:ext cx="307427" cy="5748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79C884-0C20-41F9-A3CA-264DBDF542A1}"/>
              </a:ext>
            </a:extLst>
          </p:cNvPr>
          <p:cNvCxnSpPr>
            <a:stCxn id="33" idx="3"/>
            <a:endCxn id="40" idx="2"/>
          </p:cNvCxnSpPr>
          <p:nvPr/>
        </p:nvCxnSpPr>
        <p:spPr>
          <a:xfrm>
            <a:off x="8227300" y="2185455"/>
            <a:ext cx="3009573" cy="1282317"/>
          </a:xfrm>
          <a:prstGeom prst="bentConnector4">
            <a:avLst>
              <a:gd name="adj1" fmla="val 20468"/>
              <a:gd name="adj2" fmla="val 1178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D4AFD431-C513-44DD-85A7-9F657CEAF9E8}"/>
              </a:ext>
            </a:extLst>
          </p:cNvPr>
          <p:cNvSpPr/>
          <p:nvPr/>
        </p:nvSpPr>
        <p:spPr>
          <a:xfrm>
            <a:off x="6350545" y="5465232"/>
            <a:ext cx="3330532" cy="61237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3DB8CDC1-E320-4093-A063-40B43F0EEBD2}"/>
              </a:ext>
            </a:extLst>
          </p:cNvPr>
          <p:cNvSpPr/>
          <p:nvPr/>
        </p:nvSpPr>
        <p:spPr>
          <a:xfrm>
            <a:off x="6355798" y="1371347"/>
            <a:ext cx="1871502" cy="16067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125AC780-E12A-4499-8489-BE24E9D6FDE7}"/>
              </a:ext>
            </a:extLst>
          </p:cNvPr>
          <p:cNvSpPr/>
          <p:nvPr/>
        </p:nvSpPr>
        <p:spPr>
          <a:xfrm>
            <a:off x="134007" y="441434"/>
            <a:ext cx="11902965" cy="6290442"/>
          </a:xfrm>
          <a:prstGeom prst="flowChartProcess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>
                <a:solidFill>
                  <a:srgbClr val="FF0000"/>
                </a:solidFill>
              </a:rPr>
              <a:t>GraphModel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2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030F7A7-F82C-40FC-A665-15F4060B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9" y="2436665"/>
            <a:ext cx="7046204" cy="329320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NGramEditor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(proxy: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NGramProxy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ProxyEditor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with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DomFunction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Source Code Pro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Source Code Pro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b="1" dirty="0">
              <a:solidFill>
                <a:srgbClr val="A9B7C6"/>
              </a:solidFill>
              <a:latin typeface="Arial Unicode MS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collect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.collect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toInt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proxy.node.schema.join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.collect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proxy.node.outPort.schema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proxy.node.schema.selectAll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++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proxy.node.schema.selectedFields.map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 =&gt;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"Array[String]"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2F8FE4-8D78-4EEC-B437-614CB6D4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339" y="2025338"/>
            <a:ext cx="4620282" cy="255454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 {</a:t>
            </a:r>
            <a:endParaRPr lang="en-US" altLang="en-US" sz="1100" dirty="0">
              <a:solidFill>
                <a:srgbClr val="A9B7C6"/>
              </a:solidFill>
              <a:latin typeface="Arial Unicode MS"/>
              <a:ea typeface="Source Code 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Schema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Source Code Pro"/>
              </a:rPr>
              <a:t>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inPorts.isEmpty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else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inPorts.head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outPort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outPorts.isEmpty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else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outPorts.head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Source Code Pro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929AC73-F509-4B4C-85F1-DE035A9F1E17}"/>
              </a:ext>
            </a:extLst>
          </p:cNvPr>
          <p:cNvSpPr/>
          <p:nvPr/>
        </p:nvSpPr>
        <p:spPr>
          <a:xfrm>
            <a:off x="291662" y="4445876"/>
            <a:ext cx="3854669" cy="26801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C150302-83F2-4C84-B234-AC826E84D21B}"/>
              </a:ext>
            </a:extLst>
          </p:cNvPr>
          <p:cNvSpPr/>
          <p:nvPr/>
        </p:nvSpPr>
        <p:spPr>
          <a:xfrm>
            <a:off x="7528034" y="2506717"/>
            <a:ext cx="1418897" cy="20889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FEFD322-8C82-4602-90FD-22480AE6A3B9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3956160" y="874003"/>
            <a:ext cx="1834711" cy="53090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4EDCF2F-7DE2-4D7B-B29F-313F52CB3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893" y="4713890"/>
            <a:ext cx="2949728" cy="145424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VertexPort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id: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schema: Schema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  <a:ea typeface="Source Code Pro"/>
              </a:rPr>
              <a:t>// output schema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A9B7C6"/>
                </a:solidFill>
                <a:latin typeface="Arial Unicode MS"/>
                <a:ea typeface="Source Code Pro"/>
              </a:rPr>
              <a:t>…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3F6C541-AA55-44FB-993F-C6A9B3DB7691}"/>
              </a:ext>
            </a:extLst>
          </p:cNvPr>
          <p:cNvSpPr/>
          <p:nvPr/>
        </p:nvSpPr>
        <p:spPr>
          <a:xfrm>
            <a:off x="291662" y="4808483"/>
            <a:ext cx="6739759" cy="472965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458DD8E-1837-4DED-B659-3B0B22587C70}"/>
              </a:ext>
            </a:extLst>
          </p:cNvPr>
          <p:cNvSpPr/>
          <p:nvPr/>
        </p:nvSpPr>
        <p:spPr>
          <a:xfrm>
            <a:off x="7528034" y="3247697"/>
            <a:ext cx="4445876" cy="283779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11B18B6-A88C-47CC-B494-FFBA9EE7341B}"/>
              </a:ext>
            </a:extLst>
          </p:cNvPr>
          <p:cNvSpPr/>
          <p:nvPr/>
        </p:nvSpPr>
        <p:spPr>
          <a:xfrm>
            <a:off x="9183413" y="5084379"/>
            <a:ext cx="2569780" cy="197069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FBBE2FD-5B87-46EF-9773-9ED1C721FF4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7031421" y="3389587"/>
            <a:ext cx="496613" cy="165537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D7BCCBE-012C-43CA-B9FA-F311E7B9C08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rot="16200000" flipH="1">
            <a:off x="9333186" y="3949261"/>
            <a:ext cx="1552903" cy="717331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132C9F-1B21-4BF0-93C4-FA9274CF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75" y="2377398"/>
            <a:ext cx="5573110" cy="424731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(   n: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,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columns: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[Field]    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run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(activity: 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RunningContext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inbound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activity.getInboundActivity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(inbound !=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(n)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dataFrames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(inbound.id)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columns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.filter(_.selected)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 =&gt;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setInputCol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(f.name)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setOutputCol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f.alias.nonEmpty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f.name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.transform(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dataFrames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(activity.id)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object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JsonSupport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fromJson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decode[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](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json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obj.isRight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obj.right.get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throw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obj.left.get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DDEF30-D0DA-44CE-A3CC-7D0395D9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62" y="3485395"/>
            <a:ext cx="5413064" cy="313932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JSExportTopLevel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sparks.dataflow.proxy.ngram.NGramProxy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NGramProxy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caption: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description: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String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BaseProxy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editor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NGramEditor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validate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node.inputSchema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!=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&amp;&amp;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node.isValid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toProtocol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ActivityContext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ActivityContext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JarSpec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sparks.dataflow.protocols.ngram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node.schema.fields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asJson.noSpaces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245F798-58D5-406E-A259-69BE6A572E68}"/>
              </a:ext>
            </a:extLst>
          </p:cNvPr>
          <p:cNvSpPr/>
          <p:nvPr/>
        </p:nvSpPr>
        <p:spPr>
          <a:xfrm>
            <a:off x="457200" y="5995113"/>
            <a:ext cx="1127234" cy="21283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A6F8D72-BD12-4E34-B53E-A7A985EB39B2}"/>
              </a:ext>
            </a:extLst>
          </p:cNvPr>
          <p:cNvSpPr/>
          <p:nvPr/>
        </p:nvSpPr>
        <p:spPr>
          <a:xfrm>
            <a:off x="1584435" y="5995113"/>
            <a:ext cx="133038" cy="212834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D5AAE4-6173-4799-81FC-051E09EA9D98}"/>
              </a:ext>
            </a:extLst>
          </p:cNvPr>
          <p:cNvSpPr/>
          <p:nvPr/>
        </p:nvSpPr>
        <p:spPr>
          <a:xfrm>
            <a:off x="1717471" y="5995113"/>
            <a:ext cx="1388335" cy="212834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5535F0D-622C-4AC8-A731-5369B05EA019}"/>
              </a:ext>
            </a:extLst>
          </p:cNvPr>
          <p:cNvSpPr/>
          <p:nvPr/>
        </p:nvSpPr>
        <p:spPr>
          <a:xfrm>
            <a:off x="3105806" y="5995113"/>
            <a:ext cx="1388335" cy="212834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BF8D8C3-BDEB-4F52-AF25-B69DC1A2825E}"/>
              </a:ext>
            </a:extLst>
          </p:cNvPr>
          <p:cNvSpPr/>
          <p:nvPr/>
        </p:nvSpPr>
        <p:spPr>
          <a:xfrm>
            <a:off x="6454775" y="5998780"/>
            <a:ext cx="2838997" cy="457200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D4F24BA-68F0-4F0C-B9E6-4152849C7E0A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4141" y="6101530"/>
            <a:ext cx="1960634" cy="12585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59D14EA6-BCF3-4698-97C7-D82CDDC668B6}"/>
              </a:ext>
            </a:extLst>
          </p:cNvPr>
          <p:cNvSpPr/>
          <p:nvPr/>
        </p:nvSpPr>
        <p:spPr>
          <a:xfrm>
            <a:off x="7299434" y="2377398"/>
            <a:ext cx="1016876" cy="25544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35961B6-5BD1-43ED-B335-DB4D743EF5B7}"/>
              </a:ext>
            </a:extLst>
          </p:cNvPr>
          <p:cNvSpPr/>
          <p:nvPr/>
        </p:nvSpPr>
        <p:spPr>
          <a:xfrm>
            <a:off x="8316310" y="2377398"/>
            <a:ext cx="575442" cy="255443"/>
          </a:xfrm>
          <a:prstGeom prst="flowChart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3D47DFA-4BF1-4946-AF9A-4ECE7A0FCCF6}"/>
              </a:ext>
            </a:extLst>
          </p:cNvPr>
          <p:cNvSpPr/>
          <p:nvPr/>
        </p:nvSpPr>
        <p:spPr>
          <a:xfrm>
            <a:off x="8891752" y="2377398"/>
            <a:ext cx="1608082" cy="255443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9BC3248-78E2-41C2-B7CE-7C7ED99146D5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rot="5400000" flipH="1" flipV="1">
            <a:off x="4372580" y="671900"/>
            <a:ext cx="3362272" cy="7284154"/>
          </a:xfrm>
          <a:prstGeom prst="bentConnector3">
            <a:avLst>
              <a:gd name="adj1" fmla="val 300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D6D5234-83E1-43F9-8F00-D891C5E82DF7}"/>
              </a:ext>
            </a:extLst>
          </p:cNvPr>
          <p:cNvCxnSpPr>
            <a:cxnSpLocks/>
            <a:stCxn id="13" idx="0"/>
            <a:endCxn id="23" idx="2"/>
          </p:cNvCxnSpPr>
          <p:nvPr/>
        </p:nvCxnSpPr>
        <p:spPr>
          <a:xfrm rot="5400000" flipH="1" flipV="1">
            <a:off x="3446356" y="837439"/>
            <a:ext cx="3362272" cy="6953077"/>
          </a:xfrm>
          <a:prstGeom prst="bentConnector3">
            <a:avLst>
              <a:gd name="adj1" fmla="val 439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EE71105-E057-42C2-B728-CA53E2932EA6}"/>
              </a:ext>
            </a:extLst>
          </p:cNvPr>
          <p:cNvCxnSpPr>
            <a:cxnSpLocks/>
            <a:stCxn id="12" idx="0"/>
            <a:endCxn id="22" idx="2"/>
          </p:cNvCxnSpPr>
          <p:nvPr/>
        </p:nvCxnSpPr>
        <p:spPr>
          <a:xfrm rot="5400000" flipH="1" flipV="1">
            <a:off x="2733208" y="920450"/>
            <a:ext cx="3362272" cy="6787055"/>
          </a:xfrm>
          <a:prstGeom prst="bentConnector3">
            <a:avLst>
              <a:gd name="adj1" fmla="val 523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B25B57A-600C-4B52-971A-FD095D58F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4" t="34945" r="-1"/>
          <a:stretch/>
        </p:blipFill>
        <p:spPr>
          <a:xfrm>
            <a:off x="319978" y="1418897"/>
            <a:ext cx="4714493" cy="19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F3E7C04-4C7C-4228-A2C9-7092D0A4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263" y="2210162"/>
            <a:ext cx="5320862" cy="410881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(n: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columns: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4E807D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[Field])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run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(activity: 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RunningContext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inbound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activity.getInboundActivity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(inbound !=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dataFrames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(inbound.id)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columns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.filter(_.selected)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 =&gt;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setInputCol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(f.name)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setOutputCol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f.alias.nonEmpty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f.name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"_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.transform(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rc.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dataFrames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(activity.id)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df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216D7-6474-4574-B56E-1049CE52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81" y="1573550"/>
            <a:ext cx="4742857" cy="14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83D10-7CE7-4C59-80A7-A30B6C581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44" t="34945" r="-1"/>
          <a:stretch/>
        </p:blipFill>
        <p:spPr>
          <a:xfrm>
            <a:off x="498832" y="3670964"/>
            <a:ext cx="5597168" cy="2301765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681EDBF-6ECE-4117-9C00-E66B619600FB}"/>
              </a:ext>
            </a:extLst>
          </p:cNvPr>
          <p:cNvSpPr/>
          <p:nvPr/>
        </p:nvSpPr>
        <p:spPr>
          <a:xfrm>
            <a:off x="6337738" y="2776951"/>
            <a:ext cx="2246586" cy="236483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D6E80A4-229A-420C-92DB-5893D0D8F5AE}"/>
              </a:ext>
            </a:extLst>
          </p:cNvPr>
          <p:cNvSpPr/>
          <p:nvPr/>
        </p:nvSpPr>
        <p:spPr>
          <a:xfrm>
            <a:off x="4154214" y="2207170"/>
            <a:ext cx="268014" cy="236483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1D38946-344C-4601-A630-15418236BCBB}"/>
              </a:ext>
            </a:extLst>
          </p:cNvPr>
          <p:cNvSpPr/>
          <p:nvPr/>
        </p:nvSpPr>
        <p:spPr>
          <a:xfrm>
            <a:off x="8095594" y="3186427"/>
            <a:ext cx="212835" cy="20176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54E9BC7-E9E0-4E8F-B5CE-EA4A2FB4B8A6}"/>
              </a:ext>
            </a:extLst>
          </p:cNvPr>
          <p:cNvSpPr/>
          <p:nvPr/>
        </p:nvSpPr>
        <p:spPr>
          <a:xfrm>
            <a:off x="1395248" y="4351280"/>
            <a:ext cx="780393" cy="40990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8205D5-D060-43A7-B8C0-15F9E82348EB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rot="5400000" flipH="1" flipV="1">
            <a:off x="4408534" y="664221"/>
            <a:ext cx="1063971" cy="63101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A2E05B-65B9-49EB-8A00-A0CD14A02C13}"/>
              </a:ext>
            </a:extLst>
          </p:cNvPr>
          <p:cNvSpPr/>
          <p:nvPr/>
        </p:nvSpPr>
        <p:spPr>
          <a:xfrm>
            <a:off x="6479627" y="3770226"/>
            <a:ext cx="1079938" cy="3074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4A3679A-E57C-447B-9EE3-9B6698705C23}"/>
              </a:ext>
            </a:extLst>
          </p:cNvPr>
          <p:cNvSpPr/>
          <p:nvPr/>
        </p:nvSpPr>
        <p:spPr>
          <a:xfrm>
            <a:off x="1458311" y="4953457"/>
            <a:ext cx="327134" cy="824602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C517DE-24DB-41AB-9D28-E86FA4EFEDFC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5400000" flipH="1" flipV="1">
            <a:off x="3123692" y="2422125"/>
            <a:ext cx="1854119" cy="4857749"/>
          </a:xfrm>
          <a:prstGeom prst="bentConnector4">
            <a:avLst>
              <a:gd name="adj1" fmla="val -12329"/>
              <a:gd name="adj2" fmla="val 51684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11FE4-CCF5-419B-BA36-4B9DBD06DD65}"/>
              </a:ext>
            </a:extLst>
          </p:cNvPr>
          <p:cNvSpPr/>
          <p:nvPr/>
        </p:nvSpPr>
        <p:spPr>
          <a:xfrm>
            <a:off x="6479628" y="4450114"/>
            <a:ext cx="1316421" cy="18130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9C58B673-9DD7-4409-AC3F-F6E60DC2BF84}"/>
              </a:ext>
            </a:extLst>
          </p:cNvPr>
          <p:cNvSpPr/>
          <p:nvPr/>
        </p:nvSpPr>
        <p:spPr>
          <a:xfrm>
            <a:off x="1816977" y="5391417"/>
            <a:ext cx="555734" cy="245830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59B0E7-FF92-4B1A-B41B-40426EB317B8}"/>
              </a:ext>
            </a:extLst>
          </p:cNvPr>
          <p:cNvCxnSpPr>
            <a:stCxn id="33" idx="0"/>
            <a:endCxn id="26" idx="1"/>
          </p:cNvCxnSpPr>
          <p:nvPr/>
        </p:nvCxnSpPr>
        <p:spPr>
          <a:xfrm rot="5400000" flipH="1" flipV="1">
            <a:off x="3861911" y="2773700"/>
            <a:ext cx="850651" cy="438478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8C09107A-8D79-4D1E-A9A9-DE2E4C5E24BF}"/>
              </a:ext>
            </a:extLst>
          </p:cNvPr>
          <p:cNvSpPr/>
          <p:nvPr/>
        </p:nvSpPr>
        <p:spPr>
          <a:xfrm>
            <a:off x="2372710" y="5390529"/>
            <a:ext cx="1261241" cy="245830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37D2AF-F352-4183-A921-0C7B4B879849}"/>
              </a:ext>
            </a:extLst>
          </p:cNvPr>
          <p:cNvSpPr/>
          <p:nvPr/>
        </p:nvSpPr>
        <p:spPr>
          <a:xfrm>
            <a:off x="6479627" y="4730377"/>
            <a:ext cx="3617529" cy="19826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5ED17DD-2BF6-4E66-A77F-43956D37445A}"/>
              </a:ext>
            </a:extLst>
          </p:cNvPr>
          <p:cNvCxnSpPr>
            <a:stCxn id="37" idx="0"/>
            <a:endCxn id="38" idx="1"/>
          </p:cNvCxnSpPr>
          <p:nvPr/>
        </p:nvCxnSpPr>
        <p:spPr>
          <a:xfrm rot="5400000" flipH="1" flipV="1">
            <a:off x="4460970" y="3371872"/>
            <a:ext cx="561019" cy="3476296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98364C1F-2AA6-4387-A761-FD87ECB967F1}"/>
              </a:ext>
            </a:extLst>
          </p:cNvPr>
          <p:cNvSpPr/>
          <p:nvPr/>
        </p:nvSpPr>
        <p:spPr>
          <a:xfrm>
            <a:off x="6337738" y="3492059"/>
            <a:ext cx="2246586" cy="198266"/>
          </a:xfrm>
          <a:prstGeom prst="flowChartProcess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0BE7B2-35B6-47EC-8969-E7C9DEBADB93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5087209" y="1644664"/>
            <a:ext cx="451540" cy="2049517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B8EA089-5041-4112-83F5-3C6CD79F45E0}"/>
              </a:ext>
            </a:extLst>
          </p:cNvPr>
          <p:cNvCxnSpPr>
            <a:stCxn id="9" idx="3"/>
            <a:endCxn id="49" idx="3"/>
          </p:cNvCxnSpPr>
          <p:nvPr/>
        </p:nvCxnSpPr>
        <p:spPr>
          <a:xfrm>
            <a:off x="8584324" y="2895193"/>
            <a:ext cx="12700" cy="695999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767CCD8-EEA3-41F2-B93D-A760EFB12841}"/>
              </a:ext>
            </a:extLst>
          </p:cNvPr>
          <p:cNvSpPr/>
          <p:nvPr/>
        </p:nvSpPr>
        <p:spPr>
          <a:xfrm>
            <a:off x="6479626" y="5513444"/>
            <a:ext cx="2117398" cy="236482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EBD31B1D-32D6-4278-8936-3A570AD0A4AC}"/>
              </a:ext>
            </a:extLst>
          </p:cNvPr>
          <p:cNvSpPr/>
          <p:nvPr/>
        </p:nvSpPr>
        <p:spPr>
          <a:xfrm>
            <a:off x="4700753" y="2207170"/>
            <a:ext cx="268014" cy="236483"/>
          </a:xfrm>
          <a:prstGeom prst="flowChartProcess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165E2D2-831E-4D5D-AFFD-0A63C80CE17D}"/>
              </a:ext>
            </a:extLst>
          </p:cNvPr>
          <p:cNvCxnSpPr>
            <a:stCxn id="54" idx="3"/>
            <a:endCxn id="56" idx="0"/>
          </p:cNvCxnSpPr>
          <p:nvPr/>
        </p:nvCxnSpPr>
        <p:spPr>
          <a:xfrm flipH="1" flipV="1">
            <a:off x="4834760" y="2207170"/>
            <a:ext cx="3762264" cy="3424515"/>
          </a:xfrm>
          <a:prstGeom prst="bentConnector4">
            <a:avLst>
              <a:gd name="adj1" fmla="val -52171"/>
              <a:gd name="adj2" fmla="val 10667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89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39DD9-42D1-4418-8802-591256C7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9" y="1977243"/>
            <a:ext cx="4153157" cy="450086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259639-D479-4C6B-9ADE-F981797D2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833" y="3079818"/>
            <a:ext cx="7463641" cy="270843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8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fieldSpecs</a:t>
            </a:r>
            <a:r>
              <a:rPr kumimoji="0" lang="en-US" altLang="en-US" sz="8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sptype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 default splitting logic"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userData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"default"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sptype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 regular expression"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userData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"regex"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"regex"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CustomValidator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(v =&gt; </a:t>
            </a: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sptype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"regex"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v.nonEmpty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true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sptype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 delimiter list"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userData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"delimiters"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"delimiters"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CustomValidator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(v =&gt; </a:t>
            </a: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sptype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"delimiters"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v.nonEmpty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true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"columns"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"Select columns to split"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Custom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customRenderer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(spec: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=&gt;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Tags.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div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(d =&gt; {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d.style.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width</a:t>
            </a:r>
            <a:r>
              <a:rPr kumimoji="0" lang="en-US" altLang="en-US" sz="8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"100%"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d.style.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height</a:t>
            </a:r>
            <a:r>
              <a:rPr kumimoji="0" lang="en-US" altLang="en-US" sz="8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"200px"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8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.render</a:t>
            </a: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})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b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en-US" altLang="en-US" sz="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6D9F4F-D6D6-4F3B-9049-49DE130E5BCC}"/>
              </a:ext>
            </a:extLst>
          </p:cNvPr>
          <p:cNvCxnSpPr/>
          <p:nvPr/>
        </p:nvCxnSpPr>
        <p:spPr>
          <a:xfrm flipH="1">
            <a:off x="1972236" y="3436474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5B43D-53CB-413E-9706-C6C51B9326A5}"/>
              </a:ext>
            </a:extLst>
          </p:cNvPr>
          <p:cNvCxnSpPr/>
          <p:nvPr/>
        </p:nvCxnSpPr>
        <p:spPr>
          <a:xfrm flipH="1">
            <a:off x="1972236" y="3570942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E21B28-68E9-42E6-83F1-0A6310322E8F}"/>
              </a:ext>
            </a:extLst>
          </p:cNvPr>
          <p:cNvCxnSpPr/>
          <p:nvPr/>
        </p:nvCxnSpPr>
        <p:spPr>
          <a:xfrm flipH="1">
            <a:off x="1971991" y="3708403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D4370B-F137-4C5C-9DA2-0DF717755E70}"/>
              </a:ext>
            </a:extLst>
          </p:cNvPr>
          <p:cNvCxnSpPr/>
          <p:nvPr/>
        </p:nvCxnSpPr>
        <p:spPr>
          <a:xfrm flipH="1">
            <a:off x="1971991" y="3845862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4DF1C8-070C-4561-A594-C8FBC86C0713}"/>
              </a:ext>
            </a:extLst>
          </p:cNvPr>
          <p:cNvCxnSpPr/>
          <p:nvPr/>
        </p:nvCxnSpPr>
        <p:spPr>
          <a:xfrm flipH="1">
            <a:off x="1971990" y="4001251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A01BAB-17CC-4EB5-9E1F-319BB6D02EB5}"/>
              </a:ext>
            </a:extLst>
          </p:cNvPr>
          <p:cNvCxnSpPr/>
          <p:nvPr/>
        </p:nvCxnSpPr>
        <p:spPr>
          <a:xfrm flipH="1">
            <a:off x="1971989" y="4197797"/>
            <a:ext cx="1996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2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57778-990D-4271-9244-6F4AB1FE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0" y="1858681"/>
            <a:ext cx="5170169" cy="441953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505A87-8D96-4005-A4CE-45174053B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459" y="2268342"/>
            <a:ext cx="6370918" cy="244682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fieldSpecs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"Server"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RequiredValidator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"adv"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"Advanced settings"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Collapsable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childSpecs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"timeout"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"Connection timeout"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RangeValidator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9999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additionalProps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"Additional properties (optional)"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height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"User name"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RequiredValidator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"Password"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1D6A0-099C-46AD-87DA-54BFDEA4BC44}"/>
              </a:ext>
            </a:extLst>
          </p:cNvPr>
          <p:cNvSpPr/>
          <p:nvPr/>
        </p:nvSpPr>
        <p:spPr>
          <a:xfrm>
            <a:off x="1010024" y="2743200"/>
            <a:ext cx="2707341" cy="3167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FF790-9136-4201-A997-C91DD7D5EC2A}"/>
              </a:ext>
            </a:extLst>
          </p:cNvPr>
          <p:cNvSpPr/>
          <p:nvPr/>
        </p:nvSpPr>
        <p:spPr>
          <a:xfrm>
            <a:off x="5731435" y="2569882"/>
            <a:ext cx="4022165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311FD62-B9A9-4ED3-888C-BD2B5242C39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 flipV="1">
            <a:off x="3717365" y="2677459"/>
            <a:ext cx="2014070" cy="2241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ket 9">
            <a:extLst>
              <a:ext uri="{FF2B5EF4-FFF2-40B4-BE49-F238E27FC236}">
                <a16:creationId xmlns:a16="http://schemas.microsoft.com/office/drawing/2014/main" id="{F9212AAA-3F9E-4708-87A8-459C7FC6E1F8}"/>
              </a:ext>
            </a:extLst>
          </p:cNvPr>
          <p:cNvSpPr/>
          <p:nvPr/>
        </p:nvSpPr>
        <p:spPr>
          <a:xfrm>
            <a:off x="5438588" y="2946400"/>
            <a:ext cx="292847" cy="693271"/>
          </a:xfrm>
          <a:prstGeom prst="leftBracket">
            <a:avLst/>
          </a:prstGeom>
          <a:ln w="127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1824A-D113-41B2-A18D-27AB4A68695F}"/>
              </a:ext>
            </a:extLst>
          </p:cNvPr>
          <p:cNvSpPr/>
          <p:nvPr/>
        </p:nvSpPr>
        <p:spPr>
          <a:xfrm>
            <a:off x="1010024" y="3107761"/>
            <a:ext cx="2707341" cy="1153463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89D55A3-E691-482F-BE03-FAE2AF1B085E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rot="10800000" flipV="1">
            <a:off x="3717366" y="3293035"/>
            <a:ext cx="1721223" cy="391457"/>
          </a:xfrm>
          <a:prstGeom prst="bentConnector3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6C7A43-78B8-4F0C-B395-DAF5259213FD}"/>
              </a:ext>
            </a:extLst>
          </p:cNvPr>
          <p:cNvSpPr txBox="1"/>
          <p:nvPr/>
        </p:nvSpPr>
        <p:spPr>
          <a:xfrm>
            <a:off x="4683778" y="3046814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nested</a:t>
            </a:r>
          </a:p>
        </p:txBody>
      </p:sp>
    </p:spTree>
    <p:extLst>
      <p:ext uri="{BB962C8B-B14F-4D97-AF65-F5344CB8AC3E}">
        <p14:creationId xmlns:p14="http://schemas.microsoft.com/office/powerpoint/2010/main" val="5365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64760-FA50-47F0-8240-F2D6F701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5" y="2606633"/>
            <a:ext cx="5105720" cy="386004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753BAB-0199-407F-ABD1-DE6112C7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011" y="3001096"/>
            <a:ext cx="6096000" cy="161582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fieldSpecs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"Remote file"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"remote"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url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CustomValidator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(v =&gt;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"remote"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v.nonEmpty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loc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"Upload"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userData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"local"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"upload"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UploadArea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9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40B8B7-390C-46B2-9DE4-8F30A362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591" y="631431"/>
            <a:ext cx="3538847" cy="547842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JoinEditor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(proxy: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JoinProxy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ProxyEditor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with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DomFunction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with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AjaxClient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700" b="1" dirty="0">
                <a:solidFill>
                  <a:srgbClr val="A9B7C6"/>
                </a:solidFill>
                <a:latin typeface="Arial Unicode MS"/>
                <a:ea typeface="Source Code Pro"/>
              </a:rPr>
              <a:t>…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mapper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KeyMapper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KeyMapper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(proxy)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…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en-US" altLang="en-US" sz="7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SchemaGrid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GridSwitches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registerControl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700" b="1" dirty="0">
                <a:solidFill>
                  <a:srgbClr val="A9B7C6"/>
                </a:solidFill>
                <a:latin typeface="Arial Unicode MS"/>
                <a:ea typeface="Source Code Pro"/>
              </a:rPr>
              <a:t>…</a:t>
            </a:r>
            <a:b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interface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(parent: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HTMLElement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HTMLElement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proxy.keys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proxy.initKeys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Tags._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div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(d =&gt;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img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"/images/icons/dataflow/join_inner.png"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img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"/images/icons/dataflow/join_left_outer.png"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img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"/images/icons/dataflow/join_right_outer.png"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img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"/images/icons/dataflow/join_full_outer.png"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img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"/images/icons/dataflow/join_cross.png"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"Inner 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"inner"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"Left outer 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leftouter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"Right outer 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rightouter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"Outer 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"outer"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radioButton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"Cross 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"cross"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"join"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mapper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.render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()))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 =&gt; {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c.style.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height</a:t>
            </a:r>
            <a:r>
              <a:rPr kumimoji="0" lang="en-US" altLang="en-US" sz="7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"250px"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.render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}))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})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3B635-CA75-477D-B403-35926866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51" y="1464562"/>
            <a:ext cx="4766662" cy="5179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72D2D-6F12-4B74-8AC5-6EC9DF309C2A}"/>
              </a:ext>
            </a:extLst>
          </p:cNvPr>
          <p:cNvSpPr/>
          <p:nvPr/>
        </p:nvSpPr>
        <p:spPr>
          <a:xfrm>
            <a:off x="5795158" y="2838203"/>
            <a:ext cx="2784764" cy="2196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DDCF6-580F-4933-8F9D-77C7ABEDFCEE}"/>
              </a:ext>
            </a:extLst>
          </p:cNvPr>
          <p:cNvSpPr/>
          <p:nvPr/>
        </p:nvSpPr>
        <p:spPr>
          <a:xfrm>
            <a:off x="629392" y="3010395"/>
            <a:ext cx="3984172" cy="599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C1EC380-D95B-4DD5-A4AB-3493B8019D95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H="1" flipV="1">
            <a:off x="5664530" y="1787237"/>
            <a:ext cx="472044" cy="2573976"/>
          </a:xfrm>
          <a:prstGeom prst="bentConnector4">
            <a:avLst>
              <a:gd name="adj1" fmla="val -48428"/>
              <a:gd name="adj2" fmla="val 689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C1FEA34-8A26-4FCD-95D0-017720AA4121}"/>
              </a:ext>
            </a:extLst>
          </p:cNvPr>
          <p:cNvSpPr/>
          <p:nvPr/>
        </p:nvSpPr>
        <p:spPr>
          <a:xfrm>
            <a:off x="5795158" y="5035138"/>
            <a:ext cx="1181595" cy="1662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DF480-7E8C-4F91-8A34-001D50C2A435}"/>
              </a:ext>
            </a:extLst>
          </p:cNvPr>
          <p:cNvSpPr/>
          <p:nvPr/>
        </p:nvSpPr>
        <p:spPr>
          <a:xfrm>
            <a:off x="629390" y="3610099"/>
            <a:ext cx="3984172" cy="4037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A47501-B9E4-4867-A30D-1A03939453E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rot="10800000">
            <a:off x="4613562" y="3811981"/>
            <a:ext cx="1181596" cy="1306285"/>
          </a:xfrm>
          <a:prstGeom prst="bentConnector3">
            <a:avLst>
              <a:gd name="adj1" fmla="val 31909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78153-93EC-49CC-BB78-B7C9F9033C20}"/>
              </a:ext>
            </a:extLst>
          </p:cNvPr>
          <p:cNvSpPr/>
          <p:nvPr/>
        </p:nvSpPr>
        <p:spPr>
          <a:xfrm>
            <a:off x="629390" y="4013860"/>
            <a:ext cx="3984170" cy="18584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0B93A7-440F-41D4-9B8A-0AA263610CDD}"/>
              </a:ext>
            </a:extLst>
          </p:cNvPr>
          <p:cNvSpPr/>
          <p:nvPr/>
        </p:nvSpPr>
        <p:spPr>
          <a:xfrm>
            <a:off x="5795158" y="5201392"/>
            <a:ext cx="1181595" cy="5809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A2EEFE8-3E75-4BDF-8432-D19059D1B378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rot="10800000">
            <a:off x="4613560" y="4943105"/>
            <a:ext cx="1181598" cy="548771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60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E48DB-43D5-4AE0-A340-98F0DD0D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9" y="843094"/>
            <a:ext cx="5399982" cy="585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9B889-F97E-4274-9765-8B48660B1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61" y="759204"/>
            <a:ext cx="2924122" cy="58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9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10712A9-F04D-4D35-8DF8-A1862E814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552" b="10977"/>
          <a:stretch/>
        </p:blipFill>
        <p:spPr>
          <a:xfrm>
            <a:off x="2227682" y="1397476"/>
            <a:ext cx="3804212" cy="5216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F5F9F-134B-430B-A936-443E1218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953" y="1504536"/>
            <a:ext cx="4329843" cy="4346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901AD-B712-4812-AB28-62C9E0226E3C}"/>
              </a:ext>
            </a:extLst>
          </p:cNvPr>
          <p:cNvSpPr/>
          <p:nvPr/>
        </p:nvSpPr>
        <p:spPr>
          <a:xfrm>
            <a:off x="2775686" y="1536320"/>
            <a:ext cx="1311965" cy="25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D54F3C9-1A62-4F5E-8321-299E6C210A91}"/>
              </a:ext>
            </a:extLst>
          </p:cNvPr>
          <p:cNvSpPr/>
          <p:nvPr/>
        </p:nvSpPr>
        <p:spPr>
          <a:xfrm rot="10800000">
            <a:off x="5142704" y="2773291"/>
            <a:ext cx="106017" cy="307795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5D31B5-FA94-4551-B71F-D7FDB50A8515}"/>
              </a:ext>
            </a:extLst>
          </p:cNvPr>
          <p:cNvCxnSpPr/>
          <p:nvPr/>
        </p:nvCxnSpPr>
        <p:spPr>
          <a:xfrm flipV="1">
            <a:off x="5248721" y="4979778"/>
            <a:ext cx="994498" cy="1391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90BA7-4E43-4A05-828E-74E9DA25E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064" y="3777664"/>
            <a:ext cx="1066667" cy="8476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FA9493-1E57-4D39-B0B1-F8400A216A85}"/>
              </a:ext>
            </a:extLst>
          </p:cNvPr>
          <p:cNvSpPr/>
          <p:nvPr/>
        </p:nvSpPr>
        <p:spPr>
          <a:xfrm>
            <a:off x="3217755" y="2319311"/>
            <a:ext cx="1060174" cy="251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C30EA-B523-4216-A3A1-FA32815531C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966032" y="2445207"/>
            <a:ext cx="1251723" cy="15361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14DC37F-A958-495C-8B35-609487E3E6A7}"/>
              </a:ext>
            </a:extLst>
          </p:cNvPr>
          <p:cNvSpPr/>
          <p:nvPr/>
        </p:nvSpPr>
        <p:spPr>
          <a:xfrm>
            <a:off x="3213269" y="2814352"/>
            <a:ext cx="1668182" cy="71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3137C0-D75A-4F7E-AECF-F6EB2CB04738}"/>
              </a:ext>
            </a:extLst>
          </p:cNvPr>
          <p:cNvSpPr/>
          <p:nvPr/>
        </p:nvSpPr>
        <p:spPr>
          <a:xfrm>
            <a:off x="3211502" y="3661138"/>
            <a:ext cx="1668183" cy="5634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24331EB-8D5B-41FD-A26C-8E92A3FDD71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87651" y="1662216"/>
            <a:ext cx="2566967" cy="3065771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899FE09-CF58-4079-9D82-6D758CA1DC6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7929" y="2445207"/>
            <a:ext cx="2115437" cy="240867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9D1E5B-DDA3-4F67-B9D2-6AF7B5611BD6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1545087" y="3173058"/>
            <a:ext cx="1668182" cy="934219"/>
          </a:xfrm>
          <a:prstGeom prst="bentConnector3">
            <a:avLst>
              <a:gd name="adj1" fmla="val 9978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F952DE-E82E-459A-8796-77A42018DAE5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055304" y="3942885"/>
            <a:ext cx="1156198" cy="1643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6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FB9848-101D-47BC-AD50-8D0EDD333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27"/>
          <a:stretch/>
        </p:blipFill>
        <p:spPr>
          <a:xfrm>
            <a:off x="1513529" y="3237132"/>
            <a:ext cx="5120629" cy="3071574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D8AD672-147E-4B4D-BFE3-55BF0197B71F}"/>
              </a:ext>
            </a:extLst>
          </p:cNvPr>
          <p:cNvSpPr/>
          <p:nvPr/>
        </p:nvSpPr>
        <p:spPr>
          <a:xfrm>
            <a:off x="2145782" y="1342454"/>
            <a:ext cx="801757" cy="689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DBC68A9-35BC-4977-A432-3815F5310E3A}"/>
              </a:ext>
            </a:extLst>
          </p:cNvPr>
          <p:cNvSpPr/>
          <p:nvPr/>
        </p:nvSpPr>
        <p:spPr>
          <a:xfrm>
            <a:off x="3958554" y="1335828"/>
            <a:ext cx="801757" cy="689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Proxy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65A72F0-CA8B-44BB-89E6-72FAF5CF9199}"/>
              </a:ext>
            </a:extLst>
          </p:cNvPr>
          <p:cNvSpPr/>
          <p:nvPr/>
        </p:nvSpPr>
        <p:spPr>
          <a:xfrm>
            <a:off x="3958553" y="2452324"/>
            <a:ext cx="801757" cy="689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D90673A5-8C3F-414D-B072-1C0931422E3D}"/>
              </a:ext>
            </a:extLst>
          </p:cNvPr>
          <p:cNvSpPr/>
          <p:nvPr/>
        </p:nvSpPr>
        <p:spPr>
          <a:xfrm>
            <a:off x="7246075" y="1335826"/>
            <a:ext cx="1057858" cy="689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EB1207-F620-4C21-B854-3015A3C405E3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2947539" y="1680385"/>
            <a:ext cx="1011015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6A5E39-E8F5-4933-A014-964CC5580BC3}"/>
              </a:ext>
            </a:extLst>
          </p:cNvPr>
          <p:cNvSpPr txBox="1"/>
          <p:nvPr/>
        </p:nvSpPr>
        <p:spPr>
          <a:xfrm>
            <a:off x="3033300" y="1480328"/>
            <a:ext cx="9252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holds state of node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8E7AA9-5ECC-4B86-A86F-3D56C3F34B7B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4359432" y="2024941"/>
            <a:ext cx="1" cy="42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BF1A22-CD75-4ADC-9FD8-1B6FFD4F366E}"/>
              </a:ext>
            </a:extLst>
          </p:cNvPr>
          <p:cNvSpPr txBox="1"/>
          <p:nvPr/>
        </p:nvSpPr>
        <p:spPr>
          <a:xfrm>
            <a:off x="4359431" y="2156574"/>
            <a:ext cx="8354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edit state of 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4514BD-16D9-4D0E-A444-FD817AE9982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760311" y="1680383"/>
            <a:ext cx="248576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D63EC-70D3-4EF6-A4A2-32F6598C2944}"/>
              </a:ext>
            </a:extLst>
          </p:cNvPr>
          <p:cNvSpPr txBox="1"/>
          <p:nvPr/>
        </p:nvSpPr>
        <p:spPr>
          <a:xfrm>
            <a:off x="5723493" y="1486955"/>
            <a:ext cx="5485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generates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6922ED0-A1A9-489A-883F-8011AA9A5B33}"/>
              </a:ext>
            </a:extLst>
          </p:cNvPr>
          <p:cNvSpPr/>
          <p:nvPr/>
        </p:nvSpPr>
        <p:spPr>
          <a:xfrm>
            <a:off x="6859445" y="1130420"/>
            <a:ext cx="2438385" cy="1321888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FAFE77-17E4-42FC-964E-6D639ED96D22}"/>
              </a:ext>
            </a:extLst>
          </p:cNvPr>
          <p:cNvSpPr txBox="1"/>
          <p:nvPr/>
        </p:nvSpPr>
        <p:spPr>
          <a:xfrm>
            <a:off x="8285835" y="16556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D1AB6D2-43A1-4FFD-888E-B525CB0AE6A9}"/>
              </a:ext>
            </a:extLst>
          </p:cNvPr>
          <p:cNvSpPr/>
          <p:nvPr/>
        </p:nvSpPr>
        <p:spPr>
          <a:xfrm>
            <a:off x="10472639" y="1446807"/>
            <a:ext cx="801757" cy="6891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F27A8A-B496-414E-A77D-571BBB3C483C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>
            <a:off x="9297830" y="1791364"/>
            <a:ext cx="1174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BE1479-BF55-4E7B-A92B-0F1F8E9DB5C1}"/>
              </a:ext>
            </a:extLst>
          </p:cNvPr>
          <p:cNvSpPr txBox="1"/>
          <p:nvPr/>
        </p:nvSpPr>
        <p:spPr>
          <a:xfrm>
            <a:off x="9712751" y="1580355"/>
            <a:ext cx="3449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runs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4EDA3A-C956-48D8-8C80-334FCB69296C}"/>
              </a:ext>
            </a:extLst>
          </p:cNvPr>
          <p:cNvCxnSpPr>
            <a:stCxn id="8" idx="2"/>
          </p:cNvCxnSpPr>
          <p:nvPr/>
        </p:nvCxnSpPr>
        <p:spPr>
          <a:xfrm>
            <a:off x="2546661" y="2031567"/>
            <a:ext cx="486639" cy="1596888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22763E-1876-46A9-9CA2-1A04F1675C5F}"/>
              </a:ext>
            </a:extLst>
          </p:cNvPr>
          <p:cNvCxnSpPr>
            <a:stCxn id="10" idx="2"/>
          </p:cNvCxnSpPr>
          <p:nvPr/>
        </p:nvCxnSpPr>
        <p:spPr>
          <a:xfrm flipH="1">
            <a:off x="4359431" y="3141437"/>
            <a:ext cx="1" cy="983975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7F79B4D-9E69-4CAF-BCDF-A797FA503910}"/>
              </a:ext>
            </a:extLst>
          </p:cNvPr>
          <p:cNvSpPr/>
          <p:nvPr/>
        </p:nvSpPr>
        <p:spPr>
          <a:xfrm>
            <a:off x="1513529" y="1130419"/>
            <a:ext cx="3993491" cy="2300299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Dataflow</a:t>
            </a:r>
          </a:p>
        </p:txBody>
      </p:sp>
    </p:spTree>
    <p:extLst>
      <p:ext uri="{BB962C8B-B14F-4D97-AF65-F5344CB8AC3E}">
        <p14:creationId xmlns:p14="http://schemas.microsoft.com/office/powerpoint/2010/main" val="383915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ACDF54-B9AE-4331-97EA-FAA9406F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1" y="1009755"/>
            <a:ext cx="11572416" cy="5507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ACBF6-4852-4351-B3B7-75D416653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6"/>
          <a:stretch/>
        </p:blipFill>
        <p:spPr>
          <a:xfrm>
            <a:off x="5397023" y="4111393"/>
            <a:ext cx="4455248" cy="23237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ED1E97-C35E-48DC-BA91-6B06D88E53D4}"/>
              </a:ext>
            </a:extLst>
          </p:cNvPr>
          <p:cNvCxnSpPr>
            <a:cxnSpLocks/>
          </p:cNvCxnSpPr>
          <p:nvPr/>
        </p:nvCxnSpPr>
        <p:spPr>
          <a:xfrm>
            <a:off x="3155711" y="2516319"/>
            <a:ext cx="180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8D0AEB-767A-49F7-89A5-7B992D445F95}"/>
              </a:ext>
            </a:extLst>
          </p:cNvPr>
          <p:cNvSpPr txBox="1"/>
          <p:nvPr/>
        </p:nvSpPr>
        <p:spPr>
          <a:xfrm>
            <a:off x="3809525" y="2316264"/>
            <a:ext cx="5005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edits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4BCF41-3AF5-42DB-B515-F519CBC3F1F2}"/>
              </a:ext>
            </a:extLst>
          </p:cNvPr>
          <p:cNvCxnSpPr>
            <a:cxnSpLocks/>
          </p:cNvCxnSpPr>
          <p:nvPr/>
        </p:nvCxnSpPr>
        <p:spPr>
          <a:xfrm>
            <a:off x="7013837" y="2946662"/>
            <a:ext cx="180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64A13B-1A4D-420A-8302-6DE5741CDF84}"/>
              </a:ext>
            </a:extLst>
          </p:cNvPr>
          <p:cNvSpPr txBox="1"/>
          <p:nvPr/>
        </p:nvSpPr>
        <p:spPr>
          <a:xfrm>
            <a:off x="7667650" y="2746607"/>
            <a:ext cx="5756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generates</a:t>
            </a:r>
          </a:p>
        </p:txBody>
      </p:sp>
    </p:spTree>
    <p:extLst>
      <p:ext uri="{BB962C8B-B14F-4D97-AF65-F5344CB8AC3E}">
        <p14:creationId xmlns:p14="http://schemas.microsoft.com/office/powerpoint/2010/main" val="40007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3EB72E-6D53-4762-9E80-D0CF00B4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448" y="1597000"/>
            <a:ext cx="4714613" cy="383181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package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sparks.dataflow.proxy.ngram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io.circe.syntax._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sparks.dataflow.protocols.Component.Component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sparks.dataflow.protocols.ngram.NGramContext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sparks.dataflow.protocols.processmodel.ActivityContext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sparks.dataflow.proxy.BaseProxy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scala.scalajs.js.annotation.JSExportTopLevel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@JSExportTopLevel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"sparks.dataflow.proxy.ngram.NGramProxy"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NGramProxy(spec: Component)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BaseProxy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editor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NGramEditor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this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validate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node.inputSchema !=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&amp;&amp; node.isValid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toProtocol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ActivityContext =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ActivityContext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spec.jarDesc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NGramContext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node.schema.fields).asJson.noSpaces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6198A-B307-4830-A72A-A02F1B09F98C}"/>
              </a:ext>
            </a:extLst>
          </p:cNvPr>
          <p:cNvSpPr txBox="1"/>
          <p:nvPr/>
        </p:nvSpPr>
        <p:spPr>
          <a:xfrm>
            <a:off x="8244496" y="1945679"/>
            <a:ext cx="3719477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exports the editor itself in the JavaScript global scope.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4A9F90-C3D8-4E47-ABA9-8130F405B7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779496" y="2222678"/>
            <a:ext cx="2324739" cy="796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F3B4586-F85D-43FF-B3F8-722DA7FFA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4" r="-1"/>
          <a:stretch/>
        </p:blipFill>
        <p:spPr>
          <a:xfrm>
            <a:off x="568285" y="2612603"/>
            <a:ext cx="3676061" cy="232378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304D7EC-C420-472B-819E-8D2C6CA0F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80" b="46282"/>
          <a:stretch/>
        </p:blipFill>
        <p:spPr>
          <a:xfrm>
            <a:off x="8615227" y="4107793"/>
            <a:ext cx="3008488" cy="236220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1690F2F-7D16-4BAA-A2C5-E5D9C08CD5BA}"/>
              </a:ext>
            </a:extLst>
          </p:cNvPr>
          <p:cNvSpPr/>
          <p:nvPr/>
        </p:nvSpPr>
        <p:spPr>
          <a:xfrm>
            <a:off x="9130253" y="4937532"/>
            <a:ext cx="1303990" cy="308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C75B70F8-EEA4-4D13-B6CA-3B4DBD2EE893}"/>
              </a:ext>
            </a:extLst>
          </p:cNvPr>
          <p:cNvSpPr/>
          <p:nvPr/>
        </p:nvSpPr>
        <p:spPr>
          <a:xfrm>
            <a:off x="4759372" y="3382280"/>
            <a:ext cx="836481" cy="26125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5AC0E233-CCBE-4E74-BFFC-88A231523D2A}"/>
              </a:ext>
            </a:extLst>
          </p:cNvPr>
          <p:cNvSpPr/>
          <p:nvPr/>
        </p:nvSpPr>
        <p:spPr>
          <a:xfrm>
            <a:off x="1189408" y="3850106"/>
            <a:ext cx="2715698" cy="25768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848382-2090-4496-929E-069F5CBED48A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>
            <a:off x="3905106" y="3512909"/>
            <a:ext cx="854266" cy="466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0BC5CCC-54D5-447F-80A5-81ABBBF66B62}"/>
              </a:ext>
            </a:extLst>
          </p:cNvPr>
          <p:cNvSpPr/>
          <p:nvPr/>
        </p:nvSpPr>
        <p:spPr>
          <a:xfrm>
            <a:off x="7466675" y="3165028"/>
            <a:ext cx="625642" cy="14636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5A5EA9-303E-45FF-9703-9757B27EF54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779496" y="3311397"/>
            <a:ext cx="1350757" cy="971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6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CCAA5-2671-435D-B1BD-0B77B0543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4" r="-1"/>
          <a:stretch/>
        </p:blipFill>
        <p:spPr>
          <a:xfrm>
            <a:off x="855991" y="1938891"/>
            <a:ext cx="4714493" cy="29802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A6B0D4E-24D7-4F47-B9CC-E41C0B3C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17" y="563969"/>
            <a:ext cx="5360276" cy="609397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trait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ProxyEditor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Entity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with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DomFunction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BaseProxy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autoGenerateUI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b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HTMLInputElement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_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var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HTMLTextAreaElement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_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userDefinedUI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HTMLElement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import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Tags._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table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t =&gt;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tableLayout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"fixed"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fixedUIWidth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px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label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"Caption"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)))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input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fixedControlWidth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fixedControlWidth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px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"85%"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})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label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"Description"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)))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textArea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fixedControlWidth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s"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00B8BB"/>
                </a:solidFill>
                <a:effectLst/>
                <a:latin typeface="Arial Unicode MS"/>
                <a:ea typeface="Source Code Pro"/>
              </a:rPr>
              <a:t>$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fixedControlWidth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px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"85%"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height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"50px"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})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spacerRow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(1),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tr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td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 cell =&gt;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cell.style.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height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"250px"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cell.style.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verticalAlign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"top"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      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interface(cell)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}}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)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)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interface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(parent: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HTMLElement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):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HTMLElement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fill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Unit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value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proxy.caption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value</a:t>
            </a: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proxy.description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collect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():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Unit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{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proxy.caption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caption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value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proxy.description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description</a:t>
            </a:r>
            <a:r>
              <a:rPr kumimoji="0" lang="en-US" altLang="en-US" sz="7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75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value</a:t>
            </a:r>
            <a:b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7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7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A28C48E-A4B3-421B-844D-9B903B0368F3}"/>
              </a:ext>
            </a:extLst>
          </p:cNvPr>
          <p:cNvSpPr/>
          <p:nvPr/>
        </p:nvSpPr>
        <p:spPr>
          <a:xfrm>
            <a:off x="6755524" y="2293883"/>
            <a:ext cx="4091152" cy="150560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1F7876CD-102B-4322-8B10-AED4AF66A068}"/>
              </a:ext>
            </a:extLst>
          </p:cNvPr>
          <p:cNvSpPr/>
          <p:nvPr/>
        </p:nvSpPr>
        <p:spPr>
          <a:xfrm>
            <a:off x="1655379" y="2585545"/>
            <a:ext cx="3484180" cy="930165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7B80AE-6DCC-41C6-A94A-B5D229F919D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5139559" y="3046687"/>
            <a:ext cx="1615965" cy="3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512142F-DED3-4C4D-9E4C-CDEAE326A3CA}"/>
              </a:ext>
            </a:extLst>
          </p:cNvPr>
          <p:cNvSpPr/>
          <p:nvPr/>
        </p:nvSpPr>
        <p:spPr>
          <a:xfrm>
            <a:off x="6755524" y="3957145"/>
            <a:ext cx="4091152" cy="764627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CB2C35C-2314-4E2D-8560-20EC81BB95F5}"/>
              </a:ext>
            </a:extLst>
          </p:cNvPr>
          <p:cNvSpPr/>
          <p:nvPr/>
        </p:nvSpPr>
        <p:spPr>
          <a:xfrm>
            <a:off x="1655378" y="3555124"/>
            <a:ext cx="3484180" cy="1182414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9CFC5-4664-4D91-939F-1F9FA0E08904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 flipV="1">
            <a:off x="5139558" y="4146331"/>
            <a:ext cx="1615966" cy="193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E2519D-3E88-45BC-96B1-AEE459F3C789}"/>
              </a:ext>
            </a:extLst>
          </p:cNvPr>
          <p:cNvSpPr/>
          <p:nvPr/>
        </p:nvSpPr>
        <p:spPr>
          <a:xfrm>
            <a:off x="6897414" y="4402523"/>
            <a:ext cx="780393" cy="122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7BE6FD-CE5A-467F-99F9-34E44FFF77BF}"/>
              </a:ext>
            </a:extLst>
          </p:cNvPr>
          <p:cNvSpPr/>
          <p:nvPr/>
        </p:nvSpPr>
        <p:spPr>
          <a:xfrm>
            <a:off x="6755524" y="5068612"/>
            <a:ext cx="2254469" cy="17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3D3EC-1660-43F4-896E-13FD34939AA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287611" y="4524703"/>
            <a:ext cx="595148" cy="543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35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BBFF77-FEDA-4C5E-BDD5-8785F8E8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548" y="207766"/>
            <a:ext cx="5871426" cy="58785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case 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NGramEditor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(proxy: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NGramProxy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ProxyEditor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title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"N-gram"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fixedUIWidth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480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proxy.node.inputSchema.unselectAll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private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getSchemaGrid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GridSwitches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dataType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newType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nullable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side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defaultCaptions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"Transform To"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onRowChecked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(row: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HTMLTableRowElement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checked: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=&gt;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(checked &amp;&amp;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row.cells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textContent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.isEmpty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row.cells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textContent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row.cells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textContent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"_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ngram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val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fieldSpecs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Seq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FieldType.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validator 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RangeValidator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99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SchemaGridFieldSpec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"columns"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"Select columns to transform"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validationRule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() =&gt;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.checkedCount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&gt;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fill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.fill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.setValue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.toString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override def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collect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=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.collect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n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=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form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.valueOf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toInt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grid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.collect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proxy.node.outPort.schema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proxy.node.schema.clearAlias.selectAll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++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proxy.node.schema.selectedFields.map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 =&gt;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Field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f.alias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"Array[String]"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7AF6A2B9-F771-4F8A-93D1-2ADE4B9CB836}"/>
              </a:ext>
            </a:extLst>
          </p:cNvPr>
          <p:cNvSpPr/>
          <p:nvPr/>
        </p:nvSpPr>
        <p:spPr>
          <a:xfrm>
            <a:off x="5746531" y="207766"/>
            <a:ext cx="3271634" cy="26161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E80E85-D48E-4E1B-8FA3-D6982D565DE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10448" y="331076"/>
            <a:ext cx="1474076" cy="1146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446FABD-C175-4A82-B564-76D260BA0700}"/>
              </a:ext>
            </a:extLst>
          </p:cNvPr>
          <p:cNvSpPr/>
          <p:nvPr/>
        </p:nvSpPr>
        <p:spPr>
          <a:xfrm>
            <a:off x="10389475" y="1271567"/>
            <a:ext cx="1021433" cy="261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NGramEditor</a:t>
            </a:r>
            <a:endParaRPr lang="en-US" sz="12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6394102-7121-4021-9274-BBD00014D551}"/>
              </a:ext>
            </a:extLst>
          </p:cNvPr>
          <p:cNvSpPr/>
          <p:nvPr/>
        </p:nvSpPr>
        <p:spPr>
          <a:xfrm>
            <a:off x="10389475" y="411052"/>
            <a:ext cx="1021433" cy="261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ProxyEditor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D508E8-4762-4A0D-B254-301D821A6CDD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0900192" y="672662"/>
            <a:ext cx="0" cy="59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532250-9A8B-4880-95BA-CA264CF8D13D}"/>
              </a:ext>
            </a:extLst>
          </p:cNvPr>
          <p:cNvSpPr txBox="1"/>
          <p:nvPr/>
        </p:nvSpPr>
        <p:spPr>
          <a:xfrm>
            <a:off x="10856005" y="84130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933C9D3-927A-4461-BAEF-35D9BF82779C}"/>
              </a:ext>
            </a:extLst>
          </p:cNvPr>
          <p:cNvSpPr/>
          <p:nvPr/>
        </p:nvSpPr>
        <p:spPr>
          <a:xfrm>
            <a:off x="10389475" y="2132082"/>
            <a:ext cx="1021433" cy="2616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NGramProxy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9898-B540-4FD7-AF31-4754FAF4DBB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10900192" y="1533177"/>
            <a:ext cx="0" cy="59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9760EA-53EF-4CEC-ADC9-85D7924CBA2B}"/>
              </a:ext>
            </a:extLst>
          </p:cNvPr>
          <p:cNvSpPr txBox="1"/>
          <p:nvPr/>
        </p:nvSpPr>
        <p:spPr>
          <a:xfrm>
            <a:off x="10904735" y="1701824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edits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5A78113-E005-4671-9858-EF417ECA6B2F}"/>
              </a:ext>
            </a:extLst>
          </p:cNvPr>
          <p:cNvSpPr/>
          <p:nvPr/>
        </p:nvSpPr>
        <p:spPr>
          <a:xfrm>
            <a:off x="10184524" y="291662"/>
            <a:ext cx="1306592" cy="2372710"/>
          </a:xfrm>
          <a:prstGeom prst="flowChartProcess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1E4B49-F475-4AC8-B7EA-6D21634FD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4" r="-1"/>
          <a:stretch/>
        </p:blipFill>
        <p:spPr>
          <a:xfrm>
            <a:off x="432730" y="1462251"/>
            <a:ext cx="4714493" cy="298021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7EB401-3D06-4894-ABA8-62E9658C0539}"/>
              </a:ext>
            </a:extLst>
          </p:cNvPr>
          <p:cNvCxnSpPr/>
          <p:nvPr/>
        </p:nvCxnSpPr>
        <p:spPr>
          <a:xfrm flipH="1">
            <a:off x="4453759" y="3302876"/>
            <a:ext cx="14425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32F18F-0458-4778-87E1-33DD1E003536}"/>
              </a:ext>
            </a:extLst>
          </p:cNvPr>
          <p:cNvCxnSpPr/>
          <p:nvPr/>
        </p:nvCxnSpPr>
        <p:spPr>
          <a:xfrm flipH="1">
            <a:off x="3224048" y="3429000"/>
            <a:ext cx="2680138" cy="417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0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859046-53F7-429C-A8F0-CC1C7BE3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20" y="1584435"/>
            <a:ext cx="9642563" cy="50134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83CF23D-0032-4187-A0FF-8990862B7D72}"/>
              </a:ext>
            </a:extLst>
          </p:cNvPr>
          <p:cNvSpPr/>
          <p:nvPr/>
        </p:nvSpPr>
        <p:spPr>
          <a:xfrm>
            <a:off x="6668814" y="2609193"/>
            <a:ext cx="701564" cy="12218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inPorts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550564E-2D82-43EC-B789-C82AB4248D68}"/>
              </a:ext>
            </a:extLst>
          </p:cNvPr>
          <p:cNvSpPr/>
          <p:nvPr/>
        </p:nvSpPr>
        <p:spPr>
          <a:xfrm>
            <a:off x="7370378" y="2609193"/>
            <a:ext cx="583325" cy="12218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node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EC5CCFE-B7C4-4022-923A-3682A3FEF9F9}"/>
              </a:ext>
            </a:extLst>
          </p:cNvPr>
          <p:cNvSpPr/>
          <p:nvPr/>
        </p:nvSpPr>
        <p:spPr>
          <a:xfrm>
            <a:off x="7953704" y="2609193"/>
            <a:ext cx="528144" cy="1221828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outPorts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A6FAC-4E51-44B0-B6D9-5EDA31BA4F0E}"/>
              </a:ext>
            </a:extLst>
          </p:cNvPr>
          <p:cNvSpPr txBox="1"/>
          <p:nvPr/>
        </p:nvSpPr>
        <p:spPr>
          <a:xfrm rot="17603103">
            <a:off x="8513377" y="442222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830F3D3-675C-4984-A63C-77438114D032}"/>
              </a:ext>
            </a:extLst>
          </p:cNvPr>
          <p:cNvSpPr/>
          <p:nvPr/>
        </p:nvSpPr>
        <p:spPr>
          <a:xfrm>
            <a:off x="7204840" y="1920081"/>
            <a:ext cx="914400" cy="2769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92793F0-41CB-4B4E-8109-120E45C12799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rot="16200000" flipV="1">
            <a:off x="7455985" y="2403136"/>
            <a:ext cx="412113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E7452D-C0DE-40D4-B7A1-9117F3C91E1E}"/>
              </a:ext>
            </a:extLst>
          </p:cNvPr>
          <p:cNvSpPr txBox="1"/>
          <p:nvPr/>
        </p:nvSpPr>
        <p:spPr>
          <a:xfrm>
            <a:off x="7662040" y="2332194"/>
            <a:ext cx="67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extends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74118A4-7229-4AC3-A094-D2BD305993AF}"/>
              </a:ext>
            </a:extLst>
          </p:cNvPr>
          <p:cNvSpPr/>
          <p:nvPr/>
        </p:nvSpPr>
        <p:spPr>
          <a:xfrm>
            <a:off x="274371" y="3952652"/>
            <a:ext cx="914400" cy="2769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523E7-A9AA-4164-99E6-0F2801202A1E}"/>
              </a:ext>
            </a:extLst>
          </p:cNvPr>
          <p:cNvSpPr txBox="1"/>
          <p:nvPr/>
        </p:nvSpPr>
        <p:spPr>
          <a:xfrm>
            <a:off x="1961820" y="6228537"/>
            <a:ext cx="97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03AF01-6F37-4F8A-970B-57236890A9C1}"/>
              </a:ext>
            </a:extLst>
          </p:cNvPr>
          <p:cNvCxnSpPr>
            <a:stCxn id="6" idx="1"/>
            <a:endCxn id="20" idx="3"/>
          </p:cNvCxnSpPr>
          <p:nvPr/>
        </p:nvCxnSpPr>
        <p:spPr>
          <a:xfrm flipH="1">
            <a:off x="1188771" y="4091152"/>
            <a:ext cx="7730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7719E7-481C-4AED-8364-3021F55B3B88}"/>
              </a:ext>
            </a:extLst>
          </p:cNvPr>
          <p:cNvSpPr txBox="1"/>
          <p:nvPr/>
        </p:nvSpPr>
        <p:spPr>
          <a:xfrm>
            <a:off x="1330122" y="3831021"/>
            <a:ext cx="67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extends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3D1805E4-83EB-4E84-A670-E4D8F4B22E34}"/>
              </a:ext>
            </a:extLst>
          </p:cNvPr>
          <p:cNvSpPr/>
          <p:nvPr/>
        </p:nvSpPr>
        <p:spPr>
          <a:xfrm>
            <a:off x="8988437" y="2615913"/>
            <a:ext cx="1416803" cy="2769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VertexPort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1C8FA54-BF79-4F5E-9765-587E629A7248}"/>
              </a:ext>
            </a:extLst>
          </p:cNvPr>
          <p:cNvCxnSpPr>
            <a:stCxn id="10" idx="3"/>
            <a:endCxn id="27" idx="2"/>
          </p:cNvCxnSpPr>
          <p:nvPr/>
        </p:nvCxnSpPr>
        <p:spPr>
          <a:xfrm flipV="1">
            <a:off x="8481848" y="2892912"/>
            <a:ext cx="1214991" cy="32719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FA875-3041-44D8-839C-1BD86D468739}"/>
              </a:ext>
            </a:extLst>
          </p:cNvPr>
          <p:cNvSpPr txBox="1"/>
          <p:nvPr/>
        </p:nvSpPr>
        <p:spPr>
          <a:xfrm>
            <a:off x="8706185" y="2946498"/>
            <a:ext cx="67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extends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D4FA3302-9076-44FE-84BB-57F25BF66DFB}"/>
              </a:ext>
            </a:extLst>
          </p:cNvPr>
          <p:cNvSpPr/>
          <p:nvPr/>
        </p:nvSpPr>
        <p:spPr>
          <a:xfrm>
            <a:off x="9239638" y="5135065"/>
            <a:ext cx="914400" cy="2769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530226E-831A-45C5-BD51-78A14202401F}"/>
              </a:ext>
            </a:extLst>
          </p:cNvPr>
          <p:cNvCxnSpPr>
            <a:endCxn id="31" idx="0"/>
          </p:cNvCxnSpPr>
          <p:nvPr/>
        </p:nvCxnSpPr>
        <p:spPr>
          <a:xfrm>
            <a:off x="8988437" y="4690241"/>
            <a:ext cx="708401" cy="4448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4369C4-1857-48B2-BC30-FE72FD64ECA6}"/>
              </a:ext>
            </a:extLst>
          </p:cNvPr>
          <p:cNvSpPr txBox="1"/>
          <p:nvPr/>
        </p:nvSpPr>
        <p:spPr>
          <a:xfrm>
            <a:off x="8985093" y="4440771"/>
            <a:ext cx="674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868219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201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Unicode MS</vt:lpstr>
      <vt:lpstr>Source Code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 Lo</cp:lastModifiedBy>
  <cp:revision>28</cp:revision>
  <dcterms:created xsi:type="dcterms:W3CDTF">2018-01-26T23:52:49Z</dcterms:created>
  <dcterms:modified xsi:type="dcterms:W3CDTF">2018-02-02T04:44:16Z</dcterms:modified>
</cp:coreProperties>
</file>