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2861-C449-4598-A5FD-B48F38A2A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03E0B-57F9-4EFF-AAFF-06D79E188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38DAF-B000-4C49-8703-46B52599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8A04-77DB-4AA4-A17F-503FDE7DD85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0911E-4DE6-4B9B-B15C-1F37867C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9483E-636D-4726-AD38-92E59120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CC11-B237-4777-80CE-28E0B2F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2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116F-066D-4F62-9BD2-E217A576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6664F-3C00-4972-8628-EFBDBA158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E0097-FB79-4DB8-AFC6-97409EA6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8A04-77DB-4AA4-A17F-503FDE7DD85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E5B3D-4653-47D8-BC17-11487798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1C02F-03CD-4991-9299-CD6231B0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CC11-B237-4777-80CE-28E0B2F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0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A30D4-AACC-41D5-9B26-DA190C80A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3195E-4AA2-4DEC-84D0-EC17EA42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28230-F76E-4911-A496-A06D0B0B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8A04-77DB-4AA4-A17F-503FDE7DD85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E616A-A619-4D75-9B02-830A82A5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0CC23-0C74-4191-8BA8-3888B4AE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CC11-B237-4777-80CE-28E0B2F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11D2-D3CF-4418-8BC1-540159DC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C61F-2F2C-42BD-9A93-A292BEDB7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260AD-8C01-435D-830F-A6DA8C35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8A04-77DB-4AA4-A17F-503FDE7DD85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D3E01-7947-4976-897F-EC14A244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E5C9F-42F0-45F3-A7A0-89F6A569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CC11-B237-4777-80CE-28E0B2F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AD77-F09B-4624-87E4-16EB221E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C3799-D4BF-45B4-B43F-F60C6CA8D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7E5A6-0113-4AD1-A21D-B2BCBE4C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8A04-77DB-4AA4-A17F-503FDE7DD85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EAE87-1B7E-4EC6-B270-BBDFDED1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37D0A-0651-4807-9396-46F5AB83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CC11-B237-4777-80CE-28E0B2F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2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D9EA-1BB5-4814-9C5D-27F062CD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85EA2-4FE5-42C3-BA84-1903C07A4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9C71C-8464-4C36-844B-7B745D570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25914-30CA-4D70-A643-2B50215F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8A04-77DB-4AA4-A17F-503FDE7DD85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7557D-4A0A-4355-8820-782D7A1E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FC38B-912D-4F48-9094-DFBE5BE5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CC11-B237-4777-80CE-28E0B2F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5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0EDD-1B9F-4C3D-B6CF-74E429EB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FBBE3-8395-4BDD-9889-C1F3E7C0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722D4-C691-40CE-8F36-02424CBB6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069E5-2F97-4B3A-A818-174F00A80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434A3-7085-4DB8-B7BC-EE4E1028B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00EDF-3FBE-4B37-9299-F788AD76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8A04-77DB-4AA4-A17F-503FDE7DD85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318B7-21BA-49D7-887B-AEA78E33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B8862-190A-4F0D-9D28-B8FAAE7A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CC11-B237-4777-80CE-28E0B2F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0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4962-B183-4673-A3AD-DBA93D30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0FDD0-8BB3-4C5E-A38C-6F8A272C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8A04-77DB-4AA4-A17F-503FDE7DD85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58CD5-7B95-41BA-A4C6-DF0A3705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924DC-3868-4A43-B104-2DC10308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CC11-B237-4777-80CE-28E0B2F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1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932A1-0C15-4EF1-8523-E9AAEE4B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8A04-77DB-4AA4-A17F-503FDE7DD85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B9E7F-331E-43F1-863E-CD71979A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7DC5B-5325-4D4B-8493-FDE8B036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CC11-B237-4777-80CE-28E0B2F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E2F4-C4B5-4799-A0C2-4C093010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FA3E7-B9F9-405C-8FA2-868F259C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A0D9A-9DC3-4FBD-A4AB-389A201C6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C3721-D67E-446F-B054-AE761890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8A04-77DB-4AA4-A17F-503FDE7DD85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8D77B-F29C-4D32-880D-788212FD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EAD4F-08B4-4030-ABFF-E1DFBF0F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CC11-B237-4777-80CE-28E0B2F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0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87F7-C448-41EC-B73A-1C6014DB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EB3EE-892E-46C1-AB8E-534B01AE6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26808-BCD7-4C6C-8777-7181A435B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67F59-B4E3-4CE0-962B-F2F5297F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8A04-77DB-4AA4-A17F-503FDE7DD85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FA9DA-0831-4E25-A6A0-57241700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FF89B-806F-472A-BD24-F75B40D3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CC11-B237-4777-80CE-28E0B2F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5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C63E1-007E-4253-9D1F-C6F7581D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AE4B5-C00F-4AAF-A17D-9039D1A05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3F78A-2F43-43C7-B13F-5621DCF20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88A04-77DB-4AA4-A17F-503FDE7DD858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1E5C-31CF-4EBA-809A-DCB5F70B1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BC09E-37E4-4835-98CB-9D2EECBA5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2CC11-B237-4777-80CE-28E0B2F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9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6DDD-FCCB-4194-AF33-145663A779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9528F-6F1B-4714-81C5-2C4408915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3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4E3D84-A565-493C-ABDB-303BAB49B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386" y="578943"/>
            <a:ext cx="8899227" cy="5700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1E3EF4-F5F7-4723-8FB8-6D994EAB0F97}"/>
              </a:ext>
            </a:extLst>
          </p:cNvPr>
          <p:cNvSpPr txBox="1"/>
          <p:nvPr/>
        </p:nvSpPr>
        <p:spPr>
          <a:xfrm>
            <a:off x="8653171" y="175145"/>
            <a:ext cx="189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DataFlowDesigner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4C36DC-2142-408F-9440-A93378DC03C0}"/>
              </a:ext>
            </a:extLst>
          </p:cNvPr>
          <p:cNvSpPr/>
          <p:nvPr/>
        </p:nvSpPr>
        <p:spPr>
          <a:xfrm>
            <a:off x="1719742" y="872455"/>
            <a:ext cx="1661021" cy="143451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SourceManager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851F18-F096-44F6-9E9F-307343228D1E}"/>
              </a:ext>
            </a:extLst>
          </p:cNvPr>
          <p:cNvSpPr/>
          <p:nvPr/>
        </p:nvSpPr>
        <p:spPr>
          <a:xfrm>
            <a:off x="1719742" y="2474752"/>
            <a:ext cx="1661021" cy="209724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Toolbox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B52C43-D593-4D9A-97C9-AABE934975D4}"/>
              </a:ext>
            </a:extLst>
          </p:cNvPr>
          <p:cNvSpPr/>
          <p:nvPr/>
        </p:nvSpPr>
        <p:spPr>
          <a:xfrm>
            <a:off x="1719742" y="4673578"/>
            <a:ext cx="8732942" cy="150910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Console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255D50-40D7-49AD-8080-49F2648EA2CA}"/>
              </a:ext>
            </a:extLst>
          </p:cNvPr>
          <p:cNvSpPr/>
          <p:nvPr/>
        </p:nvSpPr>
        <p:spPr>
          <a:xfrm>
            <a:off x="3439487" y="872455"/>
            <a:ext cx="7013197" cy="369954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Canvas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6BA73F-490A-4189-8410-33F2FB7AAB6B}"/>
              </a:ext>
            </a:extLst>
          </p:cNvPr>
          <p:cNvSpPr/>
          <p:nvPr/>
        </p:nvSpPr>
        <p:spPr>
          <a:xfrm>
            <a:off x="3591886" y="1073791"/>
            <a:ext cx="6760129" cy="318781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292FC2-3716-4AC8-89EC-B8277AB32BF3}"/>
              </a:ext>
            </a:extLst>
          </p:cNvPr>
          <p:cNvSpPr/>
          <p:nvPr/>
        </p:nvSpPr>
        <p:spPr>
          <a:xfrm>
            <a:off x="1646385" y="544477"/>
            <a:ext cx="8899227" cy="573458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88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54B1EA-BF75-477A-978F-AD9CF1967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22" y="2478691"/>
            <a:ext cx="2633603" cy="1900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5710C0-1A76-4BE5-A535-280A0197C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161" y="2478691"/>
            <a:ext cx="2633604" cy="1900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E77406-A8FB-4ECD-96E4-7A22EA0D0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601" y="2478691"/>
            <a:ext cx="2633603" cy="1900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C8F517-9E19-4B72-9CB7-5119280EE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040" y="2478691"/>
            <a:ext cx="2633604" cy="19006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311A9F-DCB5-40A7-B959-6C678D2C8974}"/>
              </a:ext>
            </a:extLst>
          </p:cNvPr>
          <p:cNvSpPr txBox="1"/>
          <p:nvPr/>
        </p:nvSpPr>
        <p:spPr>
          <a:xfrm>
            <a:off x="987053" y="4379309"/>
            <a:ext cx="202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ConnectionSelector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67E0F6-6EE9-4354-AA97-4521311A0BA5}"/>
              </a:ext>
            </a:extLst>
          </p:cNvPr>
          <p:cNvSpPr txBox="1"/>
          <p:nvPr/>
        </p:nvSpPr>
        <p:spPr>
          <a:xfrm>
            <a:off x="4239966" y="4379309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ConnectorProxy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30965-589F-429F-B407-FC2101BCF836}"/>
              </a:ext>
            </a:extLst>
          </p:cNvPr>
          <p:cNvSpPr txBox="1"/>
          <p:nvPr/>
        </p:nvSpPr>
        <p:spPr>
          <a:xfrm>
            <a:off x="7462604" y="4379309"/>
            <a:ext cx="144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TableSelector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BFE20-453F-4E88-AA19-49BEE1EFA8AE}"/>
              </a:ext>
            </a:extLst>
          </p:cNvPr>
          <p:cNvSpPr txBox="1"/>
          <p:nvPr/>
        </p:nvSpPr>
        <p:spPr>
          <a:xfrm>
            <a:off x="10285586" y="4379309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SchemaLoader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EEA890-370E-452C-850B-D6D352648659}"/>
              </a:ext>
            </a:extLst>
          </p:cNvPr>
          <p:cNvSpPr/>
          <p:nvPr/>
        </p:nvSpPr>
        <p:spPr>
          <a:xfrm>
            <a:off x="251668" y="2348917"/>
            <a:ext cx="11744589" cy="2835479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SourceImporter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98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987271-EBB1-4C80-A82A-25470757B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80" y="626915"/>
            <a:ext cx="8940840" cy="560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9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Lo</dc:creator>
  <cp:lastModifiedBy>Eric Lo</cp:lastModifiedBy>
  <cp:revision>4</cp:revision>
  <dcterms:created xsi:type="dcterms:W3CDTF">2018-02-19T20:53:05Z</dcterms:created>
  <dcterms:modified xsi:type="dcterms:W3CDTF">2018-02-19T22:38:49Z</dcterms:modified>
</cp:coreProperties>
</file>