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png" Type="http://schemas.openxmlformats.org/officeDocument/2006/relationships/image"/><Relationship Id="rId2" Target="/ppt/media/image2.jpeg" Type="http://schemas.openxmlformats.org/officeDocument/2006/relationships/image"/><Relationship Id="rId3" Target="ppt/media/img_cc_black.png" Type="http://schemas.openxmlformats.org/officeDocument/2006/relationships/image"/><Relationship Id="rId4" Target="ppt/presentation.xml" Type="http://schemas.openxmlformats.org/officeDocument/2006/relationships/officeDocument"/><Relationship Id="rId5" Target="docProps/core.xml" Type="http://schemas.openxmlformats.org/package/2006/relationships/metadata/core-properties"/><Relationship Id="rId6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Roboto"/>
      <p:regular r:id="rId16"/>
    </p:embeddedFont>
    <p:embeddedFont>
      <p:font typeface="Open Sans"/>
      <p:regular r:id="rId17"/>
      <p:bold r:id="rId18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presProps.xml" Type="http://schemas.openxmlformats.org/officeDocument/2006/relationships/presProps"/><Relationship Id="rId20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B92A82B-4D2F-45BD-9136-C7377B13EF9C}">
                <a16:creationId xmlns:a16="http://schemas.microsoft.com/office/drawing/2010/main" id="{7DE4CBDB-9E47-4F57-9AFC-AF5BAA6CA25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51643" y="2271771"/>
            <a:ext cx="6436178" cy="776702"/>
          </a:xfrm>
          <a:prstGeom prst="rect">
            <a:avLst/>
          </a:prstGeom>
        </p:spPr>
        <p:txBody>
          <a:bodyPr anchor="b" rtlCol="0" vert="horz"/>
          <a:lstStyle>
            <a:lvl1pPr algn="ctr" lvl="0">
              <a:defRPr dirty="0" lang="en-US" sz="44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3A223B98-3231-479D-9D6F-E73EEE5DDBE7}">
                <a16:creationId xmlns:a16="http://schemas.microsoft.com/office/drawing/2010/main" id="{A051D483-0489-40C7-8019-2CC7B0FDAA9D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51643" y="3056695"/>
            <a:ext cx="6436178" cy="494945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ctr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accent1"/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296FAA1F-2570-4934-BB5D-7D93E77D07CA}">
                <a16:creationId xmlns:a16="http://schemas.microsoft.com/office/drawing/2010/main" id="{9877AA0A-4771-4E4C-A2E9-F39061A3100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566941F4-6355-45F1-91C7-989DCE744C3D}">
                <a16:creationId xmlns:a16="http://schemas.microsoft.com/office/drawing/2010/main" id="{E4D9389E-B4B4-4F76-B3E1-5AFBE006A74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7A8EB320-9E5C-4083-A636-3542DA862F49}">
                <a16:creationId xmlns:a16="http://schemas.microsoft.com/office/drawing/2010/main" id="{6FA83F14-0441-4FC0-97BA-9CACFE05E7B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7D6494F2-08E3-4EA0-861A-3A5A24C568B7}">
        <p14:creationId xmlns:p14="http://schemas.microsoft.com/office/powerpoint/2010/main" val="16703519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119FAE8-9C0A-40B4-8283-B628CFC15A43}">
                <a16:creationId xmlns:a16="http://schemas.microsoft.com/office/drawing/2010/main" id="{2FD36D33-2210-4645-9BA2-46908B234002}"/>
              </a:ext>
            </a:extLst>
          </p:cNvPr>
          <p:cNvSpPr/>
          <p:nvPr/>
        </p:nvSpPr>
        <p:spPr>
          <a:xfrm rot="0">
            <a:off x="774703" y="1417637"/>
            <a:ext cx="185052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Rectangle 20">
            <a:extLst>
              <a:ext uri="{7703D54A-8635-4685-B355-AAF9B7E69A1D}">
                <a16:creationId xmlns:a16="http://schemas.microsoft.com/office/drawing/2010/main" id="{C1F0C4DD-F700-415A-B237-AA91F39E78D5}"/>
              </a:ext>
            </a:extLst>
          </p:cNvPr>
          <p:cNvSpPr/>
          <p:nvPr/>
        </p:nvSpPr>
        <p:spPr>
          <a:xfrm rot="0">
            <a:off x="2774950" y="1417637"/>
            <a:ext cx="3580319" cy="2192337"/>
          </a:xfrm>
          <a:prstGeom prst="rect">
            <a:avLst/>
          </a:pr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4" name="Rectangle 22">
            <a:extLst>
              <a:ext uri="{C9E407C2-B2E9-4DC0-AEC2-766B2F7AD2CE}">
                <a16:creationId xmlns:a16="http://schemas.microsoft.com/office/drawing/2010/main" id="{C97F4A76-287B-464C-ADCE-1736EF75998D}"/>
              </a:ext>
            </a:extLst>
          </p:cNvPr>
          <p:cNvSpPr/>
          <p:nvPr/>
        </p:nvSpPr>
        <p:spPr>
          <a:xfrm rot="0">
            <a:off x="6496050" y="1417637"/>
            <a:ext cx="1882776" cy="2192337"/>
          </a:xfrm>
          <a:custGeom>
            <a:avLst/>
            <a:gdLst/>
            <a:ahLst/>
            <a:cxnLst/>
            <a:rect b="b" l="0" r="r" t="0"/>
            <a:pathLst>
              <a:path h="2192337" w="1882776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cap="flat" w="6350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5" name="Title 1">
            <a:extLst>
              <a:ext uri="{63B3032F-1464-42AE-85B7-E7F82F8AA6E7}">
                <a16:creationId xmlns:a16="http://schemas.microsoft.com/office/drawing/2010/main" id="{B9CF8008-CAA3-4ACE-985A-FFC75F4A207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Picture Placeholder 2">
            <a:extLst>
              <a:ext uri="{F6006E49-1CC6-4AB2-8704-0F23F4D12DB4}">
                <a16:creationId xmlns:a16="http://schemas.microsoft.com/office/drawing/2010/main" id="{8C9569A0-0A31-4321-80DB-3E1907814806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Content Placeholder 2">
            <a:extLst>
              <a:ext uri="{A3164E5E-3959-423B-AFE6-CB3CC8262D22}">
                <a16:creationId xmlns:a16="http://schemas.microsoft.com/office/drawing/2010/main" id="{7BD75689-E0E9-47CF-A063-C7F3E06AF415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62000" y="3810000"/>
            <a:ext cx="1847850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Picture Placeholder 2">
            <a:extLst>
              <a:ext uri="{CF4635DB-E674-49CA-B126-8C27719CCD3D}">
                <a16:creationId xmlns:a16="http://schemas.microsoft.com/office/drawing/2010/main" id="{127B144C-7827-4F52-A17C-D843F8B75618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Content Placeholder 2">
            <a:extLst>
              <a:ext uri="{91F4DE69-D330-4C3B-89EE-7604EBD30A34}">
                <a16:creationId xmlns:a16="http://schemas.microsoft.com/office/drawing/2010/main" id="{9F5FD3CD-1C9C-4780-863A-042A76C541AE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2777561" y="3810000"/>
            <a:ext cx="3577708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>
            <a:extLst>
              <a:ext uri="{292453EB-CA70-49D5-A37D-762859FE0DBE}">
                <a16:creationId xmlns:a16="http://schemas.microsoft.com/office/drawing/2010/main" id="{A8F78765-4523-44DA-B35E-530BC47A7A2C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Content Placeholder 2">
            <a:extLst>
              <a:ext uri="{669482AD-34EB-4E0F-BEFB-2023ABBA238C}">
                <a16:creationId xmlns:a16="http://schemas.microsoft.com/office/drawing/2010/main" id="{F8A08059-DE35-4E4F-87B8-0158C9BACB7A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496050" y="3810000"/>
            <a:ext cx="1882775" cy="523875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b="0" dirty="0"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2" name="Slide Number Placeholder 4">
            <a:extLst>
              <a:ext uri="{16BF6574-6C08-4C98-B28B-79804BDBC506}">
                <a16:creationId xmlns:a16="http://schemas.microsoft.com/office/drawing/2010/main" id="{88C244CE-BA65-48A3-A721-EAFE26CD44C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3" name="Footer Placeholder 3">
            <a:extLst>
              <a:ext uri="{1D5A5643-1B55-457D-A258-00E8000D396C}">
                <a16:creationId xmlns:a16="http://schemas.microsoft.com/office/drawing/2010/main" id="{432B573F-1AEE-40C3-9986-0794D68D24B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4" name="Date Placeholder 1">
            <a:extLst>
              <a:ext uri="{AD616E1E-DE55-4B25-8FF9-983422A7E332}">
                <a16:creationId xmlns:a16="http://schemas.microsoft.com/office/drawing/2010/main" id="{6B942A0B-A173-43D0-B990-77DC9A6B8FA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EE90BE75-4E78-4044-A962-5EBF0AEB14D0}">
        <p14:creationId xmlns:p14="http://schemas.microsoft.com/office/powerpoint/2010/main" val="16703519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3370635-C80E-4087-B67C-F5C5058E37DD}">
                <a16:creationId xmlns:a16="http://schemas.microsoft.com/office/drawing/2010/main" id="{E2704420-AD41-4C6C-9361-29623E0F050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2989CC37-52FC-41B5-9E02-F0705C935280}">
                <a16:creationId xmlns:a16="http://schemas.microsoft.com/office/drawing/2010/main" id="{B0DBD1F9-7678-4CD8-9A8E-19B0A8865117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6BB32FAD-AD33-4215-B630-5262A49A63D0}">
                <a16:creationId xmlns:a16="http://schemas.microsoft.com/office/drawing/2010/main" id="{F7211E53-103A-4053-AF7E-C5A17956D472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DA2636B5-543D-4A8C-8251-939EAD25D032}">
                <a16:creationId xmlns:a16="http://schemas.microsoft.com/office/drawing/2010/main" id="{2D54DCE0-0487-4446-B5E7-606E68EEBED4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B4C03D0D-7DDC-4126-B377-C06A29193BD9}">
                <a16:creationId xmlns:a16="http://schemas.microsoft.com/office/drawing/2010/main" id="{38D82618-A869-4B78-9695-75FD1DB82251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7B687EEA-C8F3-49FA-B3E0-47278881C622}">
                <a16:creationId xmlns:a16="http://schemas.microsoft.com/office/drawing/2010/main" id="{7E3D6732-C340-47E0-9662-00AAFB4FE90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A524EF3C-FE6C-4841-9624-13B7AF05D020}">
                <a16:creationId xmlns:a16="http://schemas.microsoft.com/office/drawing/2010/main" id="{B22F56DE-D91C-425C-8892-8CC597EA1F9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ABD0EEED-29BA-4F82-9E11-9B40DC96D57D}">
                <a16:creationId xmlns:a16="http://schemas.microsoft.com/office/drawing/2010/main" id="{BEB98AFD-10A2-4CE3-A7AF-AFFE3F41F32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1052656C-B907-458C-8BEA-AD961CB12D3A}">
        <p14:creationId xmlns:p14="http://schemas.microsoft.com/office/powerpoint/2010/main" val="16703519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11C22C3-1127-4F72-971C-FC3BA12238F0}">
                <a16:creationId xmlns:a16="http://schemas.microsoft.com/office/drawing/2010/main" id="{542D3638-E92C-4D34-91A3-F2FDA424C7E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6550DD94-F43B-4828-A80F-428A8511D71A}">
                <a16:creationId xmlns:a16="http://schemas.microsoft.com/office/drawing/2010/main" id="{50551617-FA8D-4A47-893B-733EB601BEF6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747A706B-AEDB-452E-95D3-1402BEC0FD89}">
                <a16:creationId xmlns:a16="http://schemas.microsoft.com/office/drawing/2010/main" id="{952FCB24-9F88-4719-9B16-4A4E7F5D1D9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166592AF-3D56-42D9-A76B-8CAB2CB0BAAE}">
                <a16:creationId xmlns:a16="http://schemas.microsoft.com/office/drawing/2010/main" id="{E22A76D1-E9E6-4536-8161-182CFC2C552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C26F8151-F4F0-4049-B546-45B8E48B4127}">
                <a16:creationId xmlns:a16="http://schemas.microsoft.com/office/drawing/2010/main" id="{899616E6-EB0A-4F65-8620-B1519EDFCD7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8B420E7-844F-463E-BE62-0531CC9929E1}">
        <p14:creationId xmlns:p14="http://schemas.microsoft.com/office/powerpoint/2010/main" val="167035194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83F53EC0-D5C9-46A3-BE48-2B741F42C826}">
                <a16:creationId xmlns:a16="http://schemas.microsoft.com/office/drawing/2010/main" id="{7187A439-1579-4C9E-AB79-5B035BF80741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511812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4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>
            <a:extLst>
              <a:ext uri="{FAD80495-42F2-4A61-91C9-748ADE0C85B7}">
                <a16:creationId xmlns:a16="http://schemas.microsoft.com/office/drawing/2010/main" id="{D01DDBBB-B777-4177-B869-D0217D76625E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735662"/>
            <a:ext cx="7620000" cy="882263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0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EBD02C25-F875-41B3-9D63-361196609938}">
                <a16:creationId xmlns:a16="http://schemas.microsoft.com/office/drawing/2010/main" id="{B7E9FA44-A324-4A47-9B45-9F97A2F28A6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15967229-C296-49CF-A35F-F53905D1AEF4}">
                <a16:creationId xmlns:a16="http://schemas.microsoft.com/office/drawing/2010/main" id="{2DC4EF9F-64B2-4D15-B8D4-7758FF64975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74679084-A234-4483-A78A-EE9D014F1325}">
                <a16:creationId xmlns:a16="http://schemas.microsoft.com/office/drawing/2010/main" id="{209E8023-988E-47BB-A933-787182D0932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E3AB58D-759F-459C-9C0F-849532E0F07B}">
        <p14:creationId xmlns:p14="http://schemas.microsoft.com/office/powerpoint/2010/main" val="167035194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07909D4-D28F-4679-B1E1-2C208F020F14}">
                <a16:creationId xmlns:a16="http://schemas.microsoft.com/office/drawing/2010/main" id="{8DD78F14-DFB6-4DDC-BFE4-72985C0C5B74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95FA1A89-9F6B-44E2-8130-06B287173D3B}">
                <a16:creationId xmlns:a16="http://schemas.microsoft.com/office/drawing/2010/main" id="{BE8F97F6-1204-42FC-B12C-ED1E92FDB19A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4FE6A2D3-DFD3-4953-AEEF-58448BF86E2D}">
                <a16:creationId xmlns:a16="http://schemas.microsoft.com/office/drawing/2010/main" id="{D73B40AF-C7D6-4A2B-AD12-8F911D3519B4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4C9A8F7E-E6D7-4879-8089-28FCDADCE1EF}">
                <a16:creationId xmlns:a16="http://schemas.microsoft.com/office/drawing/2010/main" id="{D4935A70-5A87-49BB-ADD1-5920178B039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4068EA77-44AB-4169-A2B5-7A100D48DACC}">
                <a16:creationId xmlns:a16="http://schemas.microsoft.com/office/drawing/2010/main" id="{68B3B3E7-314C-4A44-BAAB-21B7734BA72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CDEF5042-3297-4D9E-A785-10633127A46F}">
                <a16:creationId xmlns:a16="http://schemas.microsoft.com/office/drawing/2010/main" id="{3B7AB350-115B-4CEB-BA43-4906CCE3A0B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F4AF5C0-E83F-4C40-82E5-923C3983EAF9}">
        <p14:creationId xmlns:p14="http://schemas.microsoft.com/office/powerpoint/2010/main" val="167035194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3D86E1F5-D67B-4A10-9665-18E6ECA4025F}">
                <a16:creationId xmlns:a16="http://schemas.microsoft.com/office/drawing/2010/main" id="{A6152FD4-BAC0-443D-AA10-BFC374F65AF1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3" name="Text Placeholder 4">
            <a:extLst>
              <a:ext uri="{1E0E92B4-3339-4F24-B9B4-E17FF1C4F8B0}">
                <a16:creationId xmlns:a16="http://schemas.microsoft.com/office/drawing/2010/main" id="{C1CFDBDA-9C18-4391-8DF8-C7C96AFD6F1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54717" y="1400175"/>
            <a:ext cx="3619500" cy="540644"/>
          </a:xfrm>
          <a:prstGeom prst="rect">
            <a:avLst/>
          </a:prstGeom>
        </p:spPr>
        <p:txBody>
          <a:bodyPr anchor="ctr" rtlCol="0" vert="horz">
            <a:normAutofit fontScale="100000" lnSpcReduction="0"/>
          </a:bodyPr>
          <a:lstStyle>
            <a:lvl1pPr indent="0" lvl="0" marL="0">
              <a:buNone/>
              <a:defRPr b="0" cap="none" dirty="0" i="0" lang="en-US" sz="1600">
                <a:solidFill>
                  <a:schemeClr val="accent1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383A6C09-CA41-4A5E-9406-2F6AB06CAD9C}">
                <a16:creationId xmlns:a16="http://schemas.microsoft.com/office/drawing/2010/main" id="{7092E07B-887E-4C3D-A526-8C361DB27075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Title 1">
            <a:extLst>
              <a:ext uri="{5BA56362-8AD2-45B4-A2D1-0BA5DFA690CA}">
                <a16:creationId xmlns:a16="http://schemas.microsoft.com/office/drawing/2010/main" id="{CA4B55A1-CD62-4562-812F-21336B344C8C}"/>
              </a:ext>
            </a:extLst>
          </p:cNvPr>
          <p:cNvSpPr>
            <a:spLocks noGrp="true"/>
          </p:cNvSpPr>
          <p:nvPr>
            <p:ph idx="3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9D5236E1-BB15-4978-A7DC-4B02C327859B}">
                <a16:creationId xmlns:a16="http://schemas.microsoft.com/office/drawing/2010/main" id="{D07200BB-1BA5-4EA2-B0A6-A6E99AA56427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Date Placeholder 4">
            <a:extLst>
              <a:ext uri="{332D0220-247D-4862-9C49-5C9D9311BE64}">
                <a16:creationId xmlns:a16="http://schemas.microsoft.com/office/drawing/2010/main" id="{A98866A2-9403-4E5E-8C14-BD2E8B9364B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Footer Placeholder 5">
            <a:extLst>
              <a:ext uri="{7943E8D9-DAE3-4A6C-AE09-A15D2B7DD4A2}">
                <a16:creationId xmlns:a16="http://schemas.microsoft.com/office/drawing/2010/main" id="{1DB38FA0-0DDA-4419-8D0C-D939A8778B8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Slide Number Placeholder 6">
            <a:extLst>
              <a:ext uri="{64E4FC6C-B4DD-4280-8FE7-0F4584D61AFA}">
                <a16:creationId xmlns:a16="http://schemas.microsoft.com/office/drawing/2010/main" id="{6FE43AE6-2F0D-4323-8EF9-F20F9CF6B6E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008FCBC2-5419-4A77-B52C-350B12CC62EA}">
        <p14:creationId xmlns:p14="http://schemas.microsoft.com/office/powerpoint/2010/main" val="16703519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9F24035-F97E-4372-84EF-35FCD9D153B2}">
                <a16:creationId xmlns:a16="http://schemas.microsoft.com/office/drawing/2010/main" id="{EF61CBBC-A992-403F-A593-130B00438914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14525"/>
            <a:ext cx="7620000" cy="857250"/>
          </a:xfrm>
        </p:spPr>
        <p:txBody>
          <a:bodyPr anchor="ctr" rtlCol="0" vert="horz"/>
          <a:lstStyle>
            <a:lvl1pPr algn="ctr" lvl="0">
              <a:defRPr dirty="0" lang="en-US" sz="36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1C481B54-E3BA-44D5-B447-46F0B38ABD44}">
                <a16:creationId xmlns:a16="http://schemas.microsoft.com/office/drawing/2010/main" id="{176019AD-BC92-44F8-9C71-0212D10C0A0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1BC9F0DF-49F9-42D8-9651-9E4CCD49EA09}">
                <a16:creationId xmlns:a16="http://schemas.microsoft.com/office/drawing/2010/main" id="{AC524123-8687-4C78-912C-DF451E77732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31066C0A-01BA-4B8F-8217-97D32BD2F94B}">
                <a16:creationId xmlns:a16="http://schemas.microsoft.com/office/drawing/2010/main" id="{80E28D34-6E17-4801-A996-5208B9813DA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635A180-46D3-47A9-B5C2-8E7980959462}">
        <p14:creationId xmlns:p14="http://schemas.microsoft.com/office/powerpoint/2010/main" val="167035194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24A6B697-358F-47BB-BBAB-8365FD402775}">
                <a16:creationId xmlns:a16="http://schemas.microsoft.com/office/drawing/2010/main" id="{FD7F413C-990D-4335-BDCC-5021C8B9BEB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06715F12-3502-4211-9AB1-FC52C60CF906}">
                <a16:creationId xmlns:a16="http://schemas.microsoft.com/office/drawing/2010/main" id="{FC3B7373-3EAC-4CF2-8C6B-694B3E934A8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98791C59-B2C6-4D1D-8AAE-8C3A7F9A1340}">
                <a16:creationId xmlns:a16="http://schemas.microsoft.com/office/drawing/2010/main" id="{C0CBC774-B2ED-4D09-8583-74C9A4F923D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BEFEA40-99D4-493F-9471-89F2FF65AB6A}">
        <p14:creationId xmlns:p14="http://schemas.microsoft.com/office/powerpoint/2010/main" val="16703519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E732C94-AB93-464D-B2CC-56CD0CFA2C54}">
                <a16:creationId xmlns:a16="http://schemas.microsoft.com/office/drawing/2010/main" id="{E33DC331-1BA5-4E9E-A79D-8A0464E30F8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3">
            <a:extLst>
              <a:ext uri="{31B4A06A-A728-4A25-A437-EB831475A5FB}">
                <a16:creationId xmlns:a16="http://schemas.microsoft.com/office/drawing/2010/main" id="{E2F1CA99-84ED-45B5-8FE7-09E84CD89E46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Content Placeholder 2">
            <a:extLst>
              <a:ext uri="{0F263E7D-DEAD-4912-99CD-70D1D613FDDD}">
                <a16:creationId xmlns:a16="http://schemas.microsoft.com/office/drawing/2010/main" id="{96A58F6C-9CAC-4D42-879C-7E00E0EFA1A4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96EE2BD2-D878-422F-A0B2-7CCD533DA3A3}">
                <a16:creationId xmlns:a16="http://schemas.microsoft.com/office/drawing/2010/main" id="{C982C78D-1368-423D-9F22-1273071FFC5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84CA70E7-F8BA-4CB0-A178-9860C3DD75EF}">
                <a16:creationId xmlns:a16="http://schemas.microsoft.com/office/drawing/2010/main" id="{26F29908-1D3B-4FDF-A843-F4BCD89531E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211889DC-30AB-43E5-8585-9F5C40D1A2ED}">
                <a16:creationId xmlns:a16="http://schemas.microsoft.com/office/drawing/2010/main" id="{237E3488-E958-4D52-9DAA-F621D9F4CC3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5B5AB20-FDFB-4841-B63F-370F92970132}">
        <p14:creationId xmlns:p14="http://schemas.microsoft.com/office/powerpoint/2010/main" val="167035194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1B94DE55-E931-413F-A4AF-2C5C0D86A8DB}">
                <a16:creationId xmlns:a16="http://schemas.microsoft.com/office/drawing/2010/main" id="{6ECA4F63-7511-4F3D-8D59-3F0BEFC83229}"/>
              </a:ext>
            </a:extLst>
          </p:cNvPr>
          <p:cNvSpPr/>
          <p:nvPr/>
        </p:nvSpPr>
        <p:spPr>
          <a:xfrm rot="0">
            <a:off x="3718307" y="1437411"/>
            <a:ext cx="4663693" cy="3037029"/>
          </a:xfrm>
          <a:prstGeom prst="rect">
            <a:avLst/>
          </a:prstGeom>
          <a:noFill/>
          <a:ln cap="flat" w="6350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Title 1">
            <a:extLst>
              <a:ext uri="{27B7461B-2F14-4FAA-9ADF-57F1F87E3146}">
                <a16:creationId xmlns:a16="http://schemas.microsoft.com/office/drawing/2010/main" id="{274F9353-C3FC-4EFA-A0D1-CC0380940DC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212B4F7A-6015-49D6-B309-013A037056C9}">
                <a16:creationId xmlns:a16="http://schemas.microsoft.com/office/drawing/2010/main" id="{79F9510C-CB13-4CC4-827C-8FB48284CB0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55900"/>
            <a:ext cx="2822399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Picture Placeholder 2">
            <a:extLst>
              <a:ext uri="{A5C38790-780B-400F-A192-69E2C2D6ED1A}">
                <a16:creationId xmlns:a16="http://schemas.microsoft.com/office/drawing/2010/main" id="{15AB15FE-17D9-4C41-BE97-818DAA2A3962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Slide Number Placeholder 4">
            <a:extLst>
              <a:ext uri="{1376ECEF-83AC-4913-8FC7-07AD3849A18A}">
                <a16:creationId xmlns:a16="http://schemas.microsoft.com/office/drawing/2010/main" id="{65231EC0-9437-4970-B593-2CF7B0DC185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410B546A-1669-478F-8BAB-8D3527C51DEC}">
                <a16:creationId xmlns:a16="http://schemas.microsoft.com/office/drawing/2010/main" id="{BC530FFB-0687-48C9-8A59-3FB3D025A92D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B98C84F5-BBCE-4401-AF48-E500FA8BA369}">
                <a16:creationId xmlns:a16="http://schemas.microsoft.com/office/drawing/2010/main" id="{2E4C307E-46DA-4651-9CDF-5C885FAA150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AF3706E-352A-4A43-8FAB-049CB92E0E90}">
        <p14:creationId xmlns:p14="http://schemas.microsoft.com/office/powerpoint/2010/main" val="1670351944465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1803231D-9B2E-464C-A2FA-AEDEBFF6A0FB}">
                <a16:creationId xmlns:a16="http://schemas.microsoft.com/office/drawing/2010/main" id="{16049F49-75D2-49FF-8496-2DC538A453E6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0FB387C3-1EDA-424E-8CD5-EE587C29AC6D}">
                <a16:creationId xmlns:a16="http://schemas.microsoft.com/office/drawing/2010/main" id="{3D66AB55-9994-4BE9-A8AD-3F48E3842C0E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F27AF7F1-8B26-44C8-AA59-9F474910B6F4}">
                <a16:creationId xmlns:a16="http://schemas.microsoft.com/office/drawing/2010/main" id="{B2830A59-4DAE-4CAF-AFC6-21C7F954B0C2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DB793C48-C91C-4281-AFE4-2BD6F952795B}">
                <a16:creationId xmlns:a16="http://schemas.microsoft.com/office/drawing/2010/main" id="{42DBE1A0-2999-48A9-9986-3F1DD06A96A5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425CC75D-88A7-4477-9F93-9F757B64D865}">
                <a16:creationId xmlns:a16="http://schemas.microsoft.com/office/drawing/2010/main" id="{15E3D660-5F06-46DC-9C47-3409B9206682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F612F988-508A-4F09-9E88-0B1E6F7E5772}">
                <a16:creationId xmlns:a16="http://schemas.microsoft.com/office/drawing/2010/main" id="{46920DCF-35A0-4671-BAFF-03F3A602A67C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BDA21C97-E390-4CA6-B5B9-CFCB7578E56D}">
                <a16:creationId xmlns:a16="http://schemas.microsoft.com/office/drawing/2010/main" id="{91A41D63-50B9-440F-9EF7-76E5A079F8F2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E53F6864-F8B3-4FDC-A464-084D5A83F384}">
                <a16:creationId xmlns:a16="http://schemas.microsoft.com/office/drawing/2010/main" id="{B7CFD18B-60F8-4347-BCEE-64CAD48904BA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08228F20-B4D1-4D45-8767-BF2F6E675BB0}">
                <a16:creationId xmlns:a16="http://schemas.microsoft.com/office/drawing/2010/main" id="{9409F7B6-BD68-4BF7-A94A-1E58B63C57C8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DB15558E-C854-4261-AB2D-EA75DE32D764}">
                <a16:creationId xmlns:a16="http://schemas.microsoft.com/office/drawing/2010/main" id="{C011B840-DFF1-4676-B8C2-6D990A86ECB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8909584A-23F7-4A46-A0B2-B3C34A560857}">
                <a16:creationId xmlns:a16="http://schemas.microsoft.com/office/drawing/2010/main" id="{AC50D3D8-49FD-4A6C-989F-12A13A781649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9F4B516F-50A0-49DB-A484-064BEC1A97A2}">
                <a16:creationId xmlns:a16="http://schemas.microsoft.com/office/drawing/2010/main" id="{934C8C3D-53EA-4EEF-A329-1FB71283F184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>
            <a:extLst>
              <a:ext uri="{5D91EF62-EEF7-4FE1-88B5-1FD8A8FA417C}">
                <a16:creationId xmlns:a16="http://schemas.microsoft.com/office/drawing/2010/main" id="{614728C1-0588-4C05-9C97-5F498711479C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>
            <a:extLst>
              <a:ext uri="{266A3B70-43A8-472C-AF42-B683421BF35B}">
                <a16:creationId xmlns:a16="http://schemas.microsoft.com/office/drawing/2010/main" id="{1AABB93C-E7E4-4B23-A5E6-FEBB5FB57BCC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lr>
          <a:schemeClr val="accent1"/>
        </a:buClr>
        <a:buFont typeface="Arial"/>
        <a:buChar char="•"/>
        <a:defRPr b="0" dirty="0" i="0" lang="en-US" sz="16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E5F92553-8C28-45FF-BCEF-7F49AE09B39D}">
                <a16:creationId xmlns:a16="http://schemas.microsoft.com/office/drawing/2010/main" id="{DA3C6856-86B3-4B56-AB44-086D973BA5CA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>Fit the Nation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>
            <a:extLst>
              <a:ext uri="{D10FB81C-A590-433F-BF95-DA37D8D28853}">
                <a16:creationId xmlns:a16="http://schemas.microsoft.com/office/drawing/2010/main" id="{5D5AF3E5-270B-4DEF-A98C-31A896439A45}"/>
              </a:ext>
            </a:extLst>
          </p:cNvPr>
          <p:cNvSpPr>
            <a:spLocks noGrp="true"/>
          </p:cNvSpPr>
          <p:nvPr>
            <p:ph type="title"/>
          </p:nvPr>
        </p:nvSpPr>
        <p:spPr>
          <a:noFill/>
          <a:ln cap="flat" w="9525">
            <a:noFill/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Fitnation</a:t>
            </a:r>
            <a:endParaRPr dirty="0" lang="en-US"/>
          </a:p>
        </p:txBody>
      </p:sp>
    </p:spTree>
    <p:extLst>
      <p:ext uri="{FF9CB423-6103-4AA4-808D-9E3C3898EEC3}">
        <p14:creationId xmlns:p14="http://schemas.microsoft.com/office/powerpoint/2010/main" val="1670351944478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62142938-BD0D-4A24-9BBB-E782DE60FA2C}">
                <a16:creationId xmlns:a16="http://schemas.microsoft.com/office/drawing/2010/main" id="{BC5C0E0F-B23D-4379-840F-B64C2E397ED1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764514"/>
            <a:ext cx="7620000" cy="3048000"/>
          </a:xfrm>
        </p:spPr>
        <p:txBody>
          <a:bodyPr rtlCol="0"/>
          <a:lstStyle/>
          <a:p>
            <a:pPr/>
            <a:r>
              <a:rPr dirty="0" lang="en-US"/>
              <a:t>Directly close the window didn't log you out from the website. </a:t>
            </a:r>
          </a:p>
          <a:p>
            <a:pPr/>
            <a:r>
              <a:rPr dirty="0" lang="en-US"/>
              <a:t>You open the link again It will directly open your page. No need to login. It remember you.</a:t>
            </a:r>
          </a:p>
          <a:p>
            <a:pPr/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8D3B644D-DC63-4769-8F25-44420991D8E3}">
        <p14:creationId xmlns:p14="http://schemas.microsoft.com/office/powerpoint/2010/main" val="1670351944496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D0463D5-BC3F-4312-8B5E-5C0DC00213B3}">
                <a16:creationId xmlns:a16="http://schemas.microsoft.com/office/drawing/2010/main" id="{F78A7132-692F-4C36-A5D8-89214195C70E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security</a:t>
            </a:r>
            <a:endParaRPr dirty="0" lang="en-US"/>
          </a:p>
        </p:txBody>
      </p:sp>
    </p:spTree>
    <p:extLst>
      <p:ext uri="{333BDF37-0142-4DEE-ACEF-FA4E75F4F8D7}">
        <p14:creationId xmlns:p14="http://schemas.microsoft.com/office/powerpoint/2010/main" val="1670351944480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3850BF23-CC75-412D-AEE8-9AD1422B6225}">
                <a16:creationId xmlns:a16="http://schemas.microsoft.com/office/drawing/2010/main" id="{0795895C-C02C-4CAF-9E06-CE3A034BE68A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100000" lnSpcReduction="10000"/>
          </a:bodyPr>
          <a:lstStyle/>
          <a:p>
            <a:pPr/>
            <a:r>
              <a:rPr dirty="0" lang="en-US"/>
              <a:t>You cann't give fake E-mail and </a:t>
            </a:r>
            <a:r>
              <a:rPr dirty="0" lang="en-US" u="sng"/>
              <a:t>spam my database</a:t>
            </a:r>
            <a:r>
              <a:rPr dirty="0" lang="en-US"/>
              <a:t> .. Only genuine E-mails allowed.</a:t>
            </a:r>
          </a:p>
          <a:p>
            <a:pPr/>
            <a:r>
              <a:rPr dirty="0" lang="en-US"/>
              <a:t>You cannot randomly type anything in your password it must follow samone basic criteria.</a:t>
            </a:r>
          </a:p>
          <a:p>
            <a:pPr/>
            <a:r>
              <a:rPr dirty="0" lang="en-US"/>
              <a:t>Minimum 8character, one (Uppercase ,Lowercase,Number,Symbol).</a:t>
            </a:r>
          </a:p>
          <a:p>
            <a:pPr/>
            <a:r>
              <a:rPr dirty="0" lang="en-US"/>
              <a:t>Now you will allowed to Register.</a:t>
            </a:r>
          </a:p>
          <a:p>
            <a:pPr/>
            <a:r>
              <a:rPr dirty="0" lang="en-US"/>
              <a:t/>
            </a:r>
          </a:p>
          <a:p>
            <a:pPr indent="0" marL="0">
              <a:buNone/>
            </a:pPr>
            <a:r>
              <a:rPr dirty="0" lang="en-US"/>
              <a:t/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>
            <a:extLst>
              <a:ext uri="{9E0A2EBF-FB6A-4D9E-9D32-B60B53F9112E}">
                <a16:creationId xmlns:a16="http://schemas.microsoft.com/office/drawing/2010/main" id="{E272C440-2F82-4FB1-B759-D65411EB54C3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Security #1</a:t>
            </a:r>
            <a:endParaRPr dirty="0" lang="en-US"/>
          </a:p>
        </p:txBody>
      </p:sp>
    </p:spTree>
    <p:extLst>
      <p:ext uri="{A9434B04-7411-4AA2-BD22-9F003F6436BF}">
        <p14:creationId xmlns:p14="http://schemas.microsoft.com/office/powerpoint/2010/main" val="1670351944482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22E349F-CBFA-4217-80DB-CF903D052339}">
                <a16:creationId xmlns:a16="http://schemas.microsoft.com/office/drawing/2010/main" id="{84DE9533-A449-49EA-8267-A6CFB046F197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Security #2</a:t>
            </a:r>
            <a:endParaRPr dirty="0" lang="en-US"/>
          </a:p>
        </p:txBody>
      </p:sp>
      <p:sp>
        <p:nvSpPr>
          <p:cNvPr id="3" name="Content Placeholder 2">
            <a:extLst>
              <a:ext uri="{7054EA69-047D-4CC5-8CB9-82068B94943E}">
                <a16:creationId xmlns:a16="http://schemas.microsoft.com/office/drawing/2010/main" id="{DA2C6CFE-FBAD-4C1E-AD19-796250D87642}"/>
              </a:ext>
            </a:extLst>
          </p:cNvPr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 marL="0">
              <a:buNone/>
            </a:pPr>
            <a:r>
              <a:rPr b="1" cap="all" dirty="0" lang="en-US">
                <a:latin typeface="+mn-lt"/>
              </a:rPr>
              <a:t>Password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Instead of password  it will show you  a one- way function.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Protected by Lastest </a:t>
            </a:r>
            <a:r>
              <a:rPr b="0" dirty="0" i="0" lang="en-US" u="sng">
                <a:latin typeface="+mn-lt"/>
              </a:rPr>
              <a:t>Argon2Id</a:t>
            </a:r>
            <a:r>
              <a:rPr b="0" dirty="0" i="0" lang="en-US" u="sng">
                <a:latin typeface="+mn-lt"/>
              </a:rPr>
              <a:t>.</a:t>
            </a:r>
            <a:r>
              <a:rPr b="0" dirty="0" i="0" lang="en-US" u="sng">
                <a:latin typeface="+mn-lt"/>
              </a:rPr>
              <a:t> 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65D81537-F856-4506-B68C-A30DE875F037}">
        <p14:creationId xmlns:p14="http://schemas.microsoft.com/office/powerpoint/2010/main" val="1670351944484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B2DF099C-8FDD-4A18-BD46-5CA53AD9212C}">
                <a16:creationId xmlns:a16="http://schemas.microsoft.com/office/drawing/2010/main" id="{0FD86C43-2B9C-4738-8ECF-F91496B6D8C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WHY WE NEED IT?</a:t>
            </a:r>
            <a:endParaRPr dirty="0" lang="en-US"/>
          </a:p>
        </p:txBody>
      </p:sp>
    </p:spTree>
    <p:extLst>
      <p:ext uri="{54DAAC3B-305A-49CE-BAD5-2B7A327DC53F}">
        <p14:creationId xmlns:p14="http://schemas.microsoft.com/office/powerpoint/2010/main" val="1670351944486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526FED85-8DFC-40DC-997D-924A7F1AA9FB}">
                <a16:creationId xmlns:a16="http://schemas.microsoft.com/office/drawing/2010/main" id="{E70C50FB-372F-43CE-9EB5-6EC82634C7B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721385"/>
            <a:ext cx="7620000" cy="3048000"/>
          </a:xfrm>
        </p:spPr>
        <p:txBody>
          <a:bodyPr rtlCol="0"/>
          <a:lstStyle/>
          <a:p>
            <a:pPr/>
            <a:r>
              <a:rPr dirty="0" lang="en-US"/>
              <a:t>Let's suppose some annoynoms person get access to our database. Still he/she will not get your password.</a:t>
            </a:r>
          </a:p>
          <a:p>
            <a:pPr/>
            <a:r>
              <a:rPr dirty="0" lang="en-US"/>
              <a:t>No Gpu/Cpu able to crack this hash function. It is mathematically Impossible.</a:t>
            </a:r>
          </a:p>
          <a:p>
            <a:pPr/>
            <a:r>
              <a:rPr dirty="0" lang="en-US"/>
              <a:t>You page is totally secure with us. 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BDE21A08-6D22-4962-8068-61CE7DEB235F}">
        <p14:creationId xmlns:p14="http://schemas.microsoft.com/office/powerpoint/2010/main" val="1670351944488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78DF06F-51E9-4844-A010-565304211417}">
                <a16:creationId xmlns:a16="http://schemas.microsoft.com/office/drawing/2010/main" id="{7C634BA0-D6E6-4EA0-A80B-83F754D45FB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Mappy</a:t>
            </a:r>
            <a:endParaRPr dirty="0" lang="en-US"/>
          </a:p>
        </p:txBody>
      </p:sp>
    </p:spTree>
    <p:extLst>
      <p:ext uri="{5C3FC27F-258C-498B-AAB2-A636CAE1F762}">
        <p14:creationId xmlns:p14="http://schemas.microsoft.com/office/powerpoint/2010/main" val="1670351944489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688EC694-5846-4806-9BB4-4962C77E574A}">
                <a16:creationId xmlns:a16="http://schemas.microsoft.com/office/drawing/2010/main" id="{68A1CD9D-2729-4ACE-9EFF-4EDC964959F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790394"/>
            <a:ext cx="7620000" cy="3048000"/>
          </a:xfrm>
        </p:spPr>
        <p:txBody>
          <a:bodyPr rtlCol="0"/>
          <a:lstStyle/>
          <a:p>
            <a:pPr indent="0" marL="0">
              <a:buFont typeface="Arial"/>
              <a:buNone/>
            </a:pPr>
            <a:r>
              <a:rPr dirty="0" lang="en-US"/>
              <a:t>What is Mappy?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It log your outdoor workout.. There are many website exist but no one will remember where you do all activity.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Mappy  </a:t>
            </a:r>
            <a:r>
              <a:rPr dirty="0" lang="en-US"/>
              <a:t>log your outdoor workout and remember the exact location by using the map and other data.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/>
            </a:r>
            <a:endParaRPr dirty="0" lang="en-US"/>
          </a:p>
        </p:txBody>
      </p:sp>
    </p:spTree>
    <p:extLst>
      <p:ext uri="{F61BED04-1E2D-44C8-ABF6-2202DCAE7620}">
        <p14:creationId xmlns:p14="http://schemas.microsoft.com/office/powerpoint/2010/main" val="1670351944491"/>
      </p:ext>
    </p:ext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60415ED-E42E-4E24-A9FB-566562F5FAE4}">
                <a16:creationId xmlns:a16="http://schemas.microsoft.com/office/drawing/2010/main" id="{61DC367E-08F5-481E-8FCF-60BCF6E18EAD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What happen when you directly close the window?</a:t>
            </a:r>
            <a:endParaRPr dirty="0" lang="en-US"/>
          </a:p>
        </p:txBody>
      </p:sp>
    </p:spTree>
    <p:extLst>
      <p:ext uri="{2E1AC0F0-78AB-472F-8DB3-D79F296E6D48}">
        <p14:creationId xmlns:p14="http://schemas.microsoft.com/office/powerpoint/2010/main" val="1670351944493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 standalone="yes"?><Relationships xmlns="http://schemas.openxmlformats.org/package/2006/relationships"><Relationship Id="rId1" Target="../media/image2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2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2022-12-06T22:41:20Z</dcterms:created>
  <dcterms:modified xmlns:xsi="http://www.w3.org/2001/XMLSchema-instance" xsi:type="dcterms:W3CDTF">2022-12-06T23:59:55Z</dcterms:modified>
</cp:coreProperties>
</file>