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737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1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7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5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91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3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7AC12B6-A8DE-44EF-9724-CAD33A2DB408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1513B64-F0A0-4EBE-8863-6A362DC470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spc="-5" dirty="0">
                <a:latin typeface="Times New Roman"/>
                <a:cs typeface="Times New Roman"/>
              </a:rPr>
              <a:t>SALINE MONITORING USING RASPBERRY PI  IN </a:t>
            </a:r>
            <a:r>
              <a:rPr lang="en-IN" sz="3600" b="1" dirty="0">
                <a:latin typeface="Times New Roman"/>
                <a:cs typeface="Times New Roman"/>
              </a:rPr>
              <a:t>SPEAK </a:t>
            </a:r>
            <a:r>
              <a:rPr lang="en-IN" sz="3600" b="1" spc="-5" dirty="0">
                <a:latin typeface="Times New Roman"/>
                <a:cs typeface="Times New Roman"/>
              </a:rPr>
              <a:t>CLOUD</a:t>
            </a:r>
            <a:r>
              <a:rPr lang="en-IN" sz="3600" b="1" spc="-10" dirty="0">
                <a:latin typeface="Times New Roman"/>
                <a:cs typeface="Times New Roman"/>
              </a:rPr>
              <a:t> </a:t>
            </a:r>
            <a:r>
              <a:rPr lang="en-IN" sz="3600" b="1" spc="-5" dirty="0">
                <a:latin typeface="Times New Roman"/>
                <a:cs typeface="Times New Roman"/>
              </a:rPr>
              <a:t>SYSTEM</a:t>
            </a:r>
            <a:br>
              <a:rPr lang="en-IN" sz="40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Guided by</a:t>
            </a:r>
            <a:br>
              <a:rPr lang="en-IN" sz="3600" dirty="0"/>
            </a:br>
            <a:r>
              <a:rPr lang="en-IN" sz="3600" dirty="0" err="1"/>
              <a:t>Ms.Subashini</a:t>
            </a:r>
            <a:r>
              <a:rPr lang="en-IN" sz="3600" dirty="0"/>
              <a:t>(</a:t>
            </a:r>
            <a:r>
              <a:rPr lang="en-IN" sz="3600" dirty="0" err="1"/>
              <a:t>Ap</a:t>
            </a:r>
            <a:r>
              <a:rPr lang="en-IN" sz="3600" dirty="0"/>
              <a:t>/ECE)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TEAME MEMBERS</a:t>
            </a:r>
          </a:p>
          <a:p>
            <a:pPr marL="0" indent="0" algn="ctr">
              <a:buNone/>
            </a:pPr>
            <a:r>
              <a:rPr lang="en-US" altLang="en-IN" sz="2800" dirty="0">
                <a:solidFill>
                  <a:srgbClr val="000000"/>
                </a:solidFill>
              </a:rPr>
              <a:t>ABIRAMI.R</a:t>
            </a:r>
            <a:endParaRPr lang="en-GB" sz="2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en-IN" sz="2800" dirty="0">
                <a:solidFill>
                  <a:srgbClr val="000000"/>
                </a:solidFill>
              </a:rPr>
              <a:t>ISWARYA.K</a:t>
            </a:r>
            <a:endParaRPr lang="en-GB" sz="2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en-IN" sz="2800" dirty="0">
                <a:solidFill>
                  <a:srgbClr val="000000"/>
                </a:solidFill>
              </a:rPr>
              <a:t>VINITHA.N</a:t>
            </a:r>
            <a:endParaRPr lang="en-GB" sz="2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298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marR="6350" indent="-227965" algn="just">
              <a:lnSpc>
                <a:spcPct val="110000"/>
              </a:lnSpc>
              <a:spcBef>
                <a:spcPts val="118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Current health care system requires manual care takers and their heavy  duties </a:t>
            </a:r>
            <a:r>
              <a:rPr lang="en-IN" spc="-10" dirty="0">
                <a:latin typeface="Times New Roman"/>
                <a:cs typeface="Times New Roman"/>
              </a:rPr>
              <a:t>which </a:t>
            </a:r>
            <a:r>
              <a:rPr lang="en-IN" spc="-5" dirty="0">
                <a:latin typeface="Times New Roman"/>
                <a:cs typeface="Times New Roman"/>
              </a:rPr>
              <a:t>is </a:t>
            </a:r>
            <a:r>
              <a:rPr lang="en-IN" dirty="0">
                <a:latin typeface="Times New Roman"/>
                <a:cs typeface="Times New Roman"/>
              </a:rPr>
              <a:t>very </a:t>
            </a:r>
            <a:r>
              <a:rPr lang="en-IN" spc="-5" dirty="0">
                <a:latin typeface="Times New Roman"/>
                <a:cs typeface="Times New Roman"/>
              </a:rPr>
              <a:t>time consuming job. Sophisticated health monitoring  systems</a:t>
            </a:r>
            <a:r>
              <a:rPr lang="en-IN" spc="-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are</a:t>
            </a:r>
            <a:r>
              <a:rPr lang="en-IN" spc="-4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getting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developed</a:t>
            </a:r>
            <a:r>
              <a:rPr lang="en-IN" spc="-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with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the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help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electronic</a:t>
            </a:r>
            <a:r>
              <a:rPr lang="en-IN" spc="-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components</a:t>
            </a:r>
            <a:r>
              <a:rPr lang="en-IN" spc="-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such  </a:t>
            </a:r>
            <a:r>
              <a:rPr lang="en-IN" dirty="0">
                <a:latin typeface="Times New Roman"/>
                <a:cs typeface="Times New Roman"/>
              </a:rPr>
              <a:t>as </a:t>
            </a:r>
            <a:r>
              <a:rPr lang="en-IN" spc="-5" dirty="0">
                <a:latin typeface="Times New Roman"/>
                <a:cs typeface="Times New Roman"/>
              </a:rPr>
              <a:t>sensors, raspberry </a:t>
            </a:r>
            <a:r>
              <a:rPr lang="en-IN" dirty="0">
                <a:latin typeface="Times New Roman"/>
                <a:cs typeface="Times New Roman"/>
              </a:rPr>
              <a:t>pi </a:t>
            </a:r>
            <a:r>
              <a:rPr lang="en-IN" spc="-10" dirty="0">
                <a:latin typeface="Times New Roman"/>
                <a:cs typeface="Times New Roman"/>
              </a:rPr>
              <a:t>and </a:t>
            </a:r>
            <a:r>
              <a:rPr lang="en-IN" spc="-5" dirty="0">
                <a:latin typeface="Times New Roman"/>
                <a:cs typeface="Times New Roman"/>
              </a:rPr>
              <a:t>speak cloud </a:t>
            </a:r>
            <a:r>
              <a:rPr lang="en-IN" spc="-10" dirty="0">
                <a:latin typeface="Times New Roman"/>
                <a:cs typeface="Times New Roman"/>
              </a:rPr>
              <a:t>with </a:t>
            </a:r>
            <a:r>
              <a:rPr lang="en-IN" spc="-5" dirty="0">
                <a:latin typeface="Times New Roman"/>
                <a:cs typeface="Times New Roman"/>
              </a:rPr>
              <a:t>easy</a:t>
            </a:r>
            <a:r>
              <a:rPr lang="en-IN" spc="5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interfacing.</a:t>
            </a:r>
            <a:endParaRPr lang="en-IN" dirty="0">
              <a:latin typeface="Times New Roman"/>
              <a:cs typeface="Times New Roman"/>
            </a:endParaRPr>
          </a:p>
          <a:p>
            <a:pPr marL="469265" marR="5080" indent="-227965" algn="just">
              <a:lnSpc>
                <a:spcPct val="1104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7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proposed</a:t>
            </a:r>
            <a:r>
              <a:rPr lang="en-IN" spc="-6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system</a:t>
            </a:r>
            <a:r>
              <a:rPr lang="en-IN" spc="-7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eliminates</a:t>
            </a:r>
            <a:r>
              <a:rPr lang="en-IN" spc="-5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continuous</a:t>
            </a:r>
            <a:r>
              <a:rPr lang="en-IN" spc="-7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on</a:t>
            </a:r>
            <a:r>
              <a:rPr lang="en-IN" spc="-6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sight</a:t>
            </a:r>
            <a:r>
              <a:rPr lang="en-IN" spc="-6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monitoring</a:t>
            </a:r>
            <a:r>
              <a:rPr lang="en-IN" spc="-6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of</a:t>
            </a:r>
            <a:r>
              <a:rPr lang="en-IN" spc="-6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patients  </a:t>
            </a:r>
            <a:r>
              <a:rPr lang="en-IN" dirty="0">
                <a:latin typeface="Times New Roman"/>
                <a:cs typeface="Times New Roman"/>
              </a:rPr>
              <a:t>by nurses. </a:t>
            </a:r>
            <a:r>
              <a:rPr lang="en-IN" spc="-10" dirty="0">
                <a:latin typeface="Times New Roman"/>
                <a:cs typeface="Times New Roman"/>
              </a:rPr>
              <a:t>With </a:t>
            </a:r>
            <a:r>
              <a:rPr lang="en-IN" spc="-5" dirty="0">
                <a:latin typeface="Times New Roman"/>
                <a:cs typeface="Times New Roman"/>
              </a:rPr>
              <a:t>the help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5" dirty="0" err="1">
                <a:latin typeface="Times New Roman"/>
                <a:cs typeface="Times New Roman"/>
              </a:rPr>
              <a:t>Raspberrypi,IR</a:t>
            </a:r>
            <a:r>
              <a:rPr lang="en-IN" spc="-5" dirty="0">
                <a:latin typeface="Times New Roman"/>
                <a:cs typeface="Times New Roman"/>
              </a:rPr>
              <a:t> sensor, Tilt sensor and Wi-Fi  module the system </a:t>
            </a:r>
            <a:r>
              <a:rPr lang="en-IN" dirty="0">
                <a:latin typeface="Times New Roman"/>
                <a:cs typeface="Times New Roman"/>
              </a:rPr>
              <a:t>can be </a:t>
            </a:r>
            <a:r>
              <a:rPr lang="en-IN" spc="-5" dirty="0">
                <a:latin typeface="Times New Roman"/>
                <a:cs typeface="Times New Roman"/>
              </a:rPr>
              <a:t>made </a:t>
            </a:r>
            <a:r>
              <a:rPr lang="en-IN" dirty="0">
                <a:latin typeface="Times New Roman"/>
                <a:cs typeface="Times New Roman"/>
              </a:rPr>
              <a:t>at low </a:t>
            </a:r>
            <a:r>
              <a:rPr lang="en-IN" spc="-5" dirty="0">
                <a:latin typeface="Times New Roman"/>
                <a:cs typeface="Times New Roman"/>
              </a:rPr>
              <a:t>cost </a:t>
            </a:r>
            <a:r>
              <a:rPr lang="en-IN" dirty="0">
                <a:latin typeface="Times New Roman"/>
                <a:cs typeface="Times New Roman"/>
              </a:rPr>
              <a:t>and it </a:t>
            </a:r>
            <a:r>
              <a:rPr lang="en-IN" spc="-5" dirty="0">
                <a:latin typeface="Times New Roman"/>
                <a:cs typeface="Times New Roman"/>
              </a:rPr>
              <a:t>can </a:t>
            </a:r>
            <a:r>
              <a:rPr lang="en-IN" dirty="0">
                <a:latin typeface="Times New Roman"/>
                <a:cs typeface="Times New Roman"/>
              </a:rPr>
              <a:t>be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reused.</a:t>
            </a:r>
            <a:endParaRPr lang="en-IN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"/>
            </a:pPr>
            <a:endParaRPr lang="en-IN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2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195" marR="12065" indent="-228600">
              <a:lnSpc>
                <a:spcPct val="109300"/>
              </a:lnSpc>
              <a:spcBef>
                <a:spcPts val="1190"/>
              </a:spcBef>
              <a:buFont typeface="Symbol"/>
              <a:buChar char=""/>
              <a:tabLst>
                <a:tab pos="544195" algn="l"/>
                <a:tab pos="544830" algn="l"/>
              </a:tabLst>
            </a:pPr>
            <a:r>
              <a:rPr lang="en-IN" dirty="0">
                <a:latin typeface="Times New Roman"/>
                <a:cs typeface="Times New Roman"/>
              </a:rPr>
              <a:t>In </a:t>
            </a:r>
            <a:r>
              <a:rPr lang="en-IN" spc="-5" dirty="0">
                <a:latin typeface="Times New Roman"/>
                <a:cs typeface="Times New Roman"/>
              </a:rPr>
              <a:t>existing system, Arduino microcontroller was used with </a:t>
            </a:r>
            <a:r>
              <a:rPr lang="en-IN" dirty="0">
                <a:latin typeface="Times New Roman"/>
                <a:cs typeface="Times New Roman"/>
              </a:rPr>
              <a:t>buzzer </a:t>
            </a:r>
            <a:r>
              <a:rPr lang="en-IN" spc="-10" dirty="0">
                <a:latin typeface="Times New Roman"/>
                <a:cs typeface="Times New Roman"/>
              </a:rPr>
              <a:t>to  </a:t>
            </a:r>
            <a:r>
              <a:rPr lang="en-IN" spc="-5" dirty="0">
                <a:latin typeface="Times New Roman"/>
                <a:cs typeface="Times New Roman"/>
              </a:rPr>
              <a:t>indicate the saline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level.</a:t>
            </a:r>
            <a:endParaRPr lang="en-IN" dirty="0">
              <a:latin typeface="Times New Roman"/>
              <a:cs typeface="Times New Roman"/>
            </a:endParaRPr>
          </a:p>
          <a:p>
            <a:pPr marL="544195" marR="10795" indent="-228600">
              <a:lnSpc>
                <a:spcPct val="110000"/>
              </a:lnSpc>
              <a:spcBef>
                <a:spcPts val="120"/>
              </a:spcBef>
              <a:buFont typeface="Symbol"/>
              <a:buChar char=""/>
              <a:tabLst>
                <a:tab pos="544195" algn="l"/>
                <a:tab pos="54483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Using IOT the nurse </a:t>
            </a:r>
            <a:r>
              <a:rPr lang="en-IN" dirty="0">
                <a:latin typeface="Times New Roman"/>
                <a:cs typeface="Times New Roman"/>
              </a:rPr>
              <a:t>or </a:t>
            </a:r>
            <a:r>
              <a:rPr lang="en-IN" spc="-5" dirty="0">
                <a:latin typeface="Times New Roman"/>
                <a:cs typeface="Times New Roman"/>
              </a:rPr>
              <a:t>doctor receives </a:t>
            </a:r>
            <a:r>
              <a:rPr lang="en-IN" dirty="0">
                <a:latin typeface="Times New Roman"/>
                <a:cs typeface="Times New Roman"/>
              </a:rPr>
              <a:t>a </a:t>
            </a:r>
            <a:r>
              <a:rPr lang="en-IN" spc="-5" dirty="0">
                <a:latin typeface="Times New Roman"/>
                <a:cs typeface="Times New Roman"/>
              </a:rPr>
              <a:t>text messages to their mobile  phones.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marR="5080" indent="-227965" algn="just">
              <a:lnSpc>
                <a:spcPct val="110000"/>
              </a:lnSpc>
              <a:spcBef>
                <a:spcPts val="1070"/>
              </a:spcBef>
              <a:buSzPct val="78571"/>
              <a:buFont typeface="Symbol"/>
              <a:buChar char=""/>
              <a:tabLst>
                <a:tab pos="4699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The proposed system use </a:t>
            </a:r>
            <a:r>
              <a:rPr lang="en-IN" dirty="0">
                <a:latin typeface="Times New Roman"/>
                <a:cs typeface="Times New Roman"/>
              </a:rPr>
              <a:t>RASPBERRY </a:t>
            </a:r>
            <a:r>
              <a:rPr lang="en-IN" spc="-10" dirty="0">
                <a:latin typeface="Times New Roman"/>
                <a:cs typeface="Times New Roman"/>
              </a:rPr>
              <a:t>PI </a:t>
            </a:r>
            <a:r>
              <a:rPr lang="en-IN" dirty="0">
                <a:latin typeface="Times New Roman"/>
                <a:cs typeface="Times New Roman"/>
              </a:rPr>
              <a:t>a </a:t>
            </a:r>
            <a:r>
              <a:rPr lang="en-IN" spc="-5" dirty="0">
                <a:latin typeface="Times New Roman"/>
                <a:cs typeface="Times New Roman"/>
              </a:rPr>
              <a:t>credit card sized computer  connected </a:t>
            </a:r>
            <a:r>
              <a:rPr lang="en-IN" spc="-10" dirty="0">
                <a:latin typeface="Times New Roman"/>
                <a:cs typeface="Times New Roman"/>
              </a:rPr>
              <a:t>with </a:t>
            </a:r>
            <a:r>
              <a:rPr lang="en-IN" spc="-5" dirty="0">
                <a:latin typeface="Times New Roman"/>
                <a:cs typeface="Times New Roman"/>
              </a:rPr>
              <a:t>speak </a:t>
            </a:r>
            <a:r>
              <a:rPr lang="en-IN" spc="-10" dirty="0">
                <a:latin typeface="Times New Roman"/>
                <a:cs typeface="Times New Roman"/>
              </a:rPr>
              <a:t>cloud </a:t>
            </a:r>
            <a:r>
              <a:rPr lang="en-IN" spc="-5" dirty="0">
                <a:latin typeface="Times New Roman"/>
                <a:cs typeface="Times New Roman"/>
              </a:rPr>
              <a:t>platform which </a:t>
            </a:r>
            <a:r>
              <a:rPr lang="en-IN" spc="-10" dirty="0">
                <a:latin typeface="Times New Roman"/>
                <a:cs typeface="Times New Roman"/>
              </a:rPr>
              <a:t>will </a:t>
            </a:r>
            <a:r>
              <a:rPr lang="en-IN" spc="-5" dirty="0">
                <a:latin typeface="Times New Roman"/>
                <a:cs typeface="Times New Roman"/>
              </a:rPr>
              <a:t>used to aggregate,  visualize </a:t>
            </a:r>
            <a:r>
              <a:rPr lang="en-IN" spc="-10" dirty="0">
                <a:latin typeface="Times New Roman"/>
                <a:cs typeface="Times New Roman"/>
              </a:rPr>
              <a:t>and </a:t>
            </a:r>
            <a:r>
              <a:rPr lang="en-IN" spc="-5" dirty="0" err="1">
                <a:latin typeface="Times New Roman"/>
                <a:cs typeface="Times New Roman"/>
              </a:rPr>
              <a:t>analyze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live </a:t>
            </a:r>
            <a:r>
              <a:rPr lang="en-IN" spc="-5" dirty="0">
                <a:latin typeface="Times New Roman"/>
                <a:cs typeface="Times New Roman"/>
              </a:rPr>
              <a:t>data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streams.</a:t>
            </a:r>
            <a:endParaRPr lang="en-IN" dirty="0">
              <a:latin typeface="Times New Roman"/>
              <a:cs typeface="Times New Roman"/>
            </a:endParaRPr>
          </a:p>
          <a:p>
            <a:pPr marL="469265" marR="5715" indent="-227965" algn="just">
              <a:lnSpc>
                <a:spcPts val="1880"/>
              </a:lnSpc>
              <a:spcBef>
                <a:spcPts val="80"/>
              </a:spcBef>
              <a:buSzPct val="78571"/>
              <a:buFont typeface="Symbol"/>
              <a:buChar char=""/>
              <a:tabLst>
                <a:tab pos="4699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After fixing </a:t>
            </a:r>
            <a:r>
              <a:rPr lang="en-IN" dirty="0">
                <a:latin typeface="Times New Roman"/>
                <a:cs typeface="Times New Roman"/>
              </a:rPr>
              <a:t>a </a:t>
            </a:r>
            <a:r>
              <a:rPr lang="en-IN" spc="-5" dirty="0">
                <a:latin typeface="Times New Roman"/>
                <a:cs typeface="Times New Roman"/>
              </a:rPr>
              <a:t>tilt sensor near the patient, we may know the patient </a:t>
            </a:r>
            <a:r>
              <a:rPr lang="en-IN" dirty="0">
                <a:latin typeface="Times New Roman"/>
                <a:cs typeface="Times New Roman"/>
              </a:rPr>
              <a:t>is </a:t>
            </a:r>
            <a:r>
              <a:rPr lang="en-IN" spc="-10" dirty="0">
                <a:latin typeface="Times New Roman"/>
                <a:cs typeface="Times New Roman"/>
              </a:rPr>
              <a:t>in  </a:t>
            </a:r>
            <a:r>
              <a:rPr lang="en-IN" spc="-5" dirty="0">
                <a:latin typeface="Times New Roman"/>
                <a:cs typeface="Times New Roman"/>
              </a:rPr>
              <a:t>conditional </a:t>
            </a:r>
            <a:r>
              <a:rPr lang="en-IN" dirty="0">
                <a:latin typeface="Times New Roman"/>
                <a:cs typeface="Times New Roman"/>
              </a:rPr>
              <a:t>or </a:t>
            </a:r>
            <a:r>
              <a:rPr lang="en-IN" spc="-5" dirty="0">
                <a:latin typeface="Times New Roman"/>
                <a:cs typeface="Times New Roman"/>
              </a:rPr>
              <a:t>unconditional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stage</a:t>
            </a:r>
            <a:r>
              <a:rPr lang="en-IN" spc="-10" dirty="0">
                <a:latin typeface="Arial"/>
                <a:cs typeface="Arial"/>
              </a:rPr>
              <a:t>.</a:t>
            </a:r>
            <a:endParaRPr lang="en-IN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81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4" name="object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IR sensor</a:t>
            </a:r>
          </a:p>
          <a:p>
            <a:r>
              <a:rPr lang="en-US" b="1" dirty="0"/>
              <a:t>Raspberry Pi</a:t>
            </a:r>
          </a:p>
          <a:p>
            <a:r>
              <a:rPr lang="en-US" b="1" dirty="0"/>
              <a:t>Saline bottle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09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Raspbian</a:t>
            </a:r>
            <a:r>
              <a:rPr lang="en-US" b="1" dirty="0"/>
              <a:t> jessie</a:t>
            </a:r>
          </a:p>
          <a:p>
            <a:r>
              <a:rPr lang="en-US" b="1" dirty="0"/>
              <a:t>Python-Programming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60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pc="-5" dirty="0">
                <a:latin typeface="Times New Roman"/>
                <a:cs typeface="Times New Roman"/>
              </a:rPr>
              <a:t>Monitoring of saline bottle </a:t>
            </a:r>
            <a:r>
              <a:rPr lang="en-IN" spc="-10" dirty="0">
                <a:latin typeface="Times New Roman"/>
                <a:cs typeface="Times New Roman"/>
              </a:rPr>
              <a:t>and </a:t>
            </a:r>
            <a:r>
              <a:rPr lang="en-IN" spc="-5" dirty="0">
                <a:latin typeface="Times New Roman"/>
                <a:cs typeface="Times New Roman"/>
              </a:rPr>
              <a:t>to monitor </a:t>
            </a:r>
            <a:r>
              <a:rPr lang="en-IN" dirty="0">
                <a:latin typeface="Times New Roman"/>
                <a:cs typeface="Times New Roman"/>
              </a:rPr>
              <a:t>the </a:t>
            </a:r>
            <a:r>
              <a:rPr lang="en-IN" spc="-5" dirty="0">
                <a:latin typeface="Times New Roman"/>
                <a:cs typeface="Times New Roman"/>
              </a:rPr>
              <a:t>position of </a:t>
            </a:r>
            <a:r>
              <a:rPr lang="en-IN" dirty="0">
                <a:latin typeface="Times New Roman"/>
                <a:cs typeface="Times New Roman"/>
              </a:rPr>
              <a:t>a </a:t>
            </a:r>
            <a:r>
              <a:rPr lang="en-IN" spc="-5" dirty="0">
                <a:latin typeface="Times New Roman"/>
                <a:cs typeface="Times New Roman"/>
              </a:rPr>
              <a:t>patient  continuously </a:t>
            </a:r>
            <a:r>
              <a:rPr lang="en-IN" dirty="0">
                <a:latin typeface="Times New Roman"/>
                <a:cs typeface="Times New Roman"/>
              </a:rPr>
              <a:t>is </a:t>
            </a:r>
            <a:r>
              <a:rPr lang="en-IN" spc="-5" dirty="0">
                <a:latin typeface="Times New Roman"/>
                <a:cs typeface="Times New Roman"/>
              </a:rPr>
              <a:t>made easier using IOT with </a:t>
            </a:r>
            <a:r>
              <a:rPr lang="en-IN" dirty="0">
                <a:latin typeface="Times New Roman"/>
                <a:cs typeface="Times New Roman"/>
              </a:rPr>
              <a:t>less </a:t>
            </a:r>
            <a:r>
              <a:rPr lang="en-IN" spc="-5" dirty="0">
                <a:latin typeface="Times New Roman"/>
                <a:cs typeface="Times New Roman"/>
              </a:rPr>
              <a:t>human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intervention</a:t>
            </a:r>
          </a:p>
          <a:p>
            <a:r>
              <a:rPr lang="en-IN" spc="-5" dirty="0">
                <a:latin typeface="Times New Roman"/>
                <a:cs typeface="Times New Roman"/>
              </a:rPr>
              <a:t>The objective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5" dirty="0">
                <a:latin typeface="Times New Roman"/>
                <a:cs typeface="Times New Roman"/>
              </a:rPr>
              <a:t>this project </a:t>
            </a:r>
            <a:r>
              <a:rPr lang="en-IN" dirty="0">
                <a:latin typeface="Times New Roman"/>
                <a:cs typeface="Times New Roman"/>
              </a:rPr>
              <a:t>is </a:t>
            </a:r>
            <a:r>
              <a:rPr lang="en-IN" spc="-5" dirty="0">
                <a:latin typeface="Times New Roman"/>
                <a:cs typeface="Times New Roman"/>
              </a:rPr>
              <a:t>to transmit </a:t>
            </a:r>
            <a:r>
              <a:rPr lang="en-IN" dirty="0">
                <a:latin typeface="Times New Roman"/>
                <a:cs typeface="Times New Roman"/>
              </a:rPr>
              <a:t>the </a:t>
            </a:r>
            <a:r>
              <a:rPr lang="en-IN" spc="-5" dirty="0">
                <a:latin typeface="Times New Roman"/>
                <a:cs typeface="Times New Roman"/>
              </a:rPr>
              <a:t>data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5" dirty="0">
                <a:latin typeface="Times New Roman"/>
                <a:cs typeface="Times New Roman"/>
              </a:rPr>
              <a:t>saline level </a:t>
            </a:r>
            <a:r>
              <a:rPr lang="en-IN" spc="-10" dirty="0">
                <a:latin typeface="Times New Roman"/>
                <a:cs typeface="Times New Roman"/>
              </a:rPr>
              <a:t>through  </a:t>
            </a:r>
            <a:r>
              <a:rPr lang="en-IN" spc="-5" dirty="0">
                <a:latin typeface="Times New Roman"/>
                <a:cs typeface="Times New Roman"/>
              </a:rPr>
              <a:t>speak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cloud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platform</a:t>
            </a:r>
            <a:r>
              <a:rPr lang="en-IN" spc="-5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to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nurse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cabin.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The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system</a:t>
            </a:r>
            <a:r>
              <a:rPr lang="en-IN" spc="-6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will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continuously</a:t>
            </a:r>
            <a:r>
              <a:rPr lang="en-IN" spc="-4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monitor  many </a:t>
            </a:r>
            <a:r>
              <a:rPr lang="en-IN" dirty="0">
                <a:latin typeface="Times New Roman"/>
                <a:cs typeface="Times New Roman"/>
              </a:rPr>
              <a:t>patient </a:t>
            </a:r>
            <a:r>
              <a:rPr lang="en-IN" spc="-10" dirty="0">
                <a:latin typeface="Times New Roman"/>
                <a:cs typeface="Times New Roman"/>
              </a:rPr>
              <a:t>at </a:t>
            </a:r>
            <a:r>
              <a:rPr lang="en-IN" dirty="0">
                <a:latin typeface="Times New Roman"/>
                <a:cs typeface="Times New Roman"/>
              </a:rPr>
              <a:t>a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time</a:t>
            </a:r>
            <a:r>
              <a:rPr lang="en-IN" spc="-10" dirty="0">
                <a:latin typeface="Arial"/>
                <a:cs typeface="Arial"/>
              </a:rPr>
              <a:t>.</a:t>
            </a:r>
            <a:endParaRPr lang="en-IN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497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</TotalTime>
  <Words>265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Symbol</vt:lpstr>
      <vt:lpstr>Times New Roman</vt:lpstr>
      <vt:lpstr>Feathered</vt:lpstr>
      <vt:lpstr>SALINE MONITORING USING RASPBERRY PI  IN SPEAK CLOUD SYSTEM </vt:lpstr>
      <vt:lpstr>Guided by Ms.Subashini(Ap/ECE)</vt:lpstr>
      <vt:lpstr>Abstract</vt:lpstr>
      <vt:lpstr>Existing system</vt:lpstr>
      <vt:lpstr>Proposed system</vt:lpstr>
      <vt:lpstr>Block diagram</vt:lpstr>
      <vt:lpstr>Hardware modules</vt:lpstr>
      <vt:lpstr>Software modules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MONITORING USING RASPBERRY PI  IN SPEAK CLOUD SYSTEM</dc:title>
  <dc:creator>santhosh ks</dc:creator>
  <cp:lastModifiedBy>santhosh ks</cp:lastModifiedBy>
  <cp:revision>2</cp:revision>
  <dcterms:created xsi:type="dcterms:W3CDTF">2018-12-04T18:32:05Z</dcterms:created>
  <dcterms:modified xsi:type="dcterms:W3CDTF">2018-12-04T18:43:16Z</dcterms:modified>
</cp:coreProperties>
</file>