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3BB1-ECFC-4BBB-8E7E-E75FE14D8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512B6-E505-402D-B3BE-DEDD15B2E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2699-1EA3-4DD6-9191-C5E7748B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E1C1-8CA2-4888-BB27-BA2C4309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8153-2C48-4BE7-B640-F9F08D49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2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9A2A-9CC1-4898-AFA3-45EE2C46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0E96-9C1A-4F5F-B5B7-43487294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FCB1-D8F1-4DC3-9CD7-BA36D031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02EE-37B3-441B-BBC3-6BEE865A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F5D6-D707-4B6F-9613-226FE7C7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4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CBCAD-B0CC-4D77-A8B4-54F3692F5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EE16E-1461-4900-856B-EF12B51B3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8FBE-7F32-43FA-8AEB-98F0DAF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2B809-AE1F-4B5E-A9A1-1CE4FA6E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48762-EABA-4C04-9436-FC49DD4C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4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5064-8495-4A45-80EC-426745A3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62E6-478B-4F34-9072-27A591A2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74C1-B581-44FD-8373-FE420B92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53DD-D7D5-48BF-8E84-C9B9E4EE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E9B2-055E-4A72-B7A8-542471D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92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4AB6-280E-4E45-B49F-D7AF308A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A86F-B4CA-4DC7-A368-97EC22C0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C651-1485-4BAC-A52F-4D5BA108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9C0D-5E2D-4CF9-80E9-601D4C5F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AE5D-D5FA-4949-8858-BEF4561C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131E-4A15-4427-A835-BA5DF277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ADC5-F0C4-44D7-9345-2D3E29610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740E4-FD8F-48C7-96CA-A29D616E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A47B0-CAD4-492C-B400-0B4AFC0C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CE6A-6ABD-4F93-8813-766B57D2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B4674-D94B-416D-BDAC-CB10D139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2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7243-E3D9-441A-B0DA-A91BA1C5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88058-EC84-4BEC-8902-33748F5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1B7FB-7B09-4FF9-8910-61A24790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F9E3E-8BD9-40C7-AE79-55E5E8B7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7AC99-F13C-4CBA-AAA4-9BC763B98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ED79B-9FF0-4B08-82B6-DF72ED24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54357-0074-469B-B773-35A3C9E5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C308C-7A53-4923-B961-9C96C39E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9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97E4-D35E-4CE5-A107-2E528308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85023-F262-494E-8219-860B236C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F31E-1CC1-4000-9821-7E40E975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80CCE-5C55-4C5E-853C-69372767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33611-F401-413C-A42E-52EC6CF4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CB517-6947-442B-8EA3-FB8CEBAA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69FE-A1C4-4635-9727-0726480A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7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730F-3991-4888-B3B4-49125FC1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8B4E-68C8-4D14-9C9F-5919E412D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1FE67-AEAC-4036-B3B8-6ACE5F60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CC66-00E4-4510-80BD-B3C3567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664DE-094E-49CD-9B39-354344D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00C07-245F-4E28-960F-84A899EC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7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CB41-66CC-46FB-84F6-5DE285AB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547CD-940D-4A44-9846-A6EC2A15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1BB53-36AE-4139-9457-135DD9792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555DF-8F1A-482D-B15D-94EA5D9C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20465-0481-4987-8FFA-42BFE1B6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DCD4-C366-4D0D-B9D5-E6C42EEB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EDA94-5F68-4F7E-AC82-BB15ED2C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9E068-14FF-4796-807E-B962D1C4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17BA-3A82-4CA4-BD61-9888646EF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9746-7983-4C52-8D57-A131F66B78EB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9B55-C16F-4C8B-8055-87C244651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C58F-24BD-490A-985E-3083410BE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88319-96A8-407F-BC1E-6C34139D1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ooks on shelf">
            <a:extLst>
              <a:ext uri="{FF2B5EF4-FFF2-40B4-BE49-F238E27FC236}">
                <a16:creationId xmlns:a16="http://schemas.microsoft.com/office/drawing/2014/main" id="{20BFB985-A375-420D-A3A2-4159ACFA2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6348" y="1215355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32521E-E6BE-47A9-81AF-5C7296E7405A}"/>
              </a:ext>
            </a:extLst>
          </p:cNvPr>
          <p:cNvSpPr/>
          <p:nvPr/>
        </p:nvSpPr>
        <p:spPr>
          <a:xfrm>
            <a:off x="4141365" y="1063305"/>
            <a:ext cx="1244367" cy="121850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8CB28DB3-521E-4C69-B23F-F5E93CB08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7306" y="987804"/>
            <a:ext cx="1244367" cy="12185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0EE086-3E38-48C6-840E-71D367BA0824}"/>
              </a:ext>
            </a:extLst>
          </p:cNvPr>
          <p:cNvSpPr/>
          <p:nvPr/>
        </p:nvSpPr>
        <p:spPr>
          <a:xfrm>
            <a:off x="2427641" y="1090932"/>
            <a:ext cx="1103700" cy="1070155"/>
          </a:xfrm>
          <a:prstGeom prst="ellipse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55C52715-6712-408D-99C9-70B60420B562}"/>
              </a:ext>
            </a:extLst>
          </p:cNvPr>
          <p:cNvSpPr/>
          <p:nvPr/>
        </p:nvSpPr>
        <p:spPr>
          <a:xfrm rot="17729725">
            <a:off x="2653240" y="1533690"/>
            <a:ext cx="627799" cy="691468"/>
          </a:xfrm>
          <a:prstGeom prst="chord">
            <a:avLst>
              <a:gd name="adj1" fmla="val 3655007"/>
              <a:gd name="adj2" fmla="val 1475444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D1C429-6907-4F71-A472-89673D3C6703}"/>
              </a:ext>
            </a:extLst>
          </p:cNvPr>
          <p:cNvGrpSpPr/>
          <p:nvPr/>
        </p:nvGrpSpPr>
        <p:grpSpPr>
          <a:xfrm>
            <a:off x="2357307" y="987804"/>
            <a:ext cx="1244367" cy="1218501"/>
            <a:chOff x="2357307" y="987804"/>
            <a:chExt cx="1244367" cy="1218501"/>
          </a:xfrm>
        </p:grpSpPr>
        <p:pic>
          <p:nvPicPr>
            <p:cNvPr id="11" name="Graphic 10" descr="User">
              <a:extLst>
                <a:ext uri="{FF2B5EF4-FFF2-40B4-BE49-F238E27FC236}">
                  <a16:creationId xmlns:a16="http://schemas.microsoft.com/office/drawing/2014/main" id="{73893297-CE8B-4029-8EE9-613113AE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57307" y="987804"/>
              <a:ext cx="1244367" cy="1218501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0ED4A0-C900-43B6-93F6-EC50DD476BC5}"/>
                </a:ext>
              </a:extLst>
            </p:cNvPr>
            <p:cNvSpPr/>
            <p:nvPr/>
          </p:nvSpPr>
          <p:spPr>
            <a:xfrm>
              <a:off x="2427642" y="1090932"/>
              <a:ext cx="1103700" cy="1070155"/>
            </a:xfrm>
            <a:prstGeom prst="ellipse">
              <a:avLst/>
            </a:prstGeom>
            <a:noFill/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Chord 12">
              <a:extLst>
                <a:ext uri="{FF2B5EF4-FFF2-40B4-BE49-F238E27FC236}">
                  <a16:creationId xmlns:a16="http://schemas.microsoft.com/office/drawing/2014/main" id="{74E9C524-940C-46F1-A7D4-E29751E770A3}"/>
                </a:ext>
              </a:extLst>
            </p:cNvPr>
            <p:cNvSpPr/>
            <p:nvPr/>
          </p:nvSpPr>
          <p:spPr>
            <a:xfrm rot="17729725">
              <a:off x="2653241" y="1533690"/>
              <a:ext cx="627799" cy="691468"/>
            </a:xfrm>
            <a:prstGeom prst="chord">
              <a:avLst>
                <a:gd name="adj1" fmla="val 3655007"/>
                <a:gd name="adj2" fmla="val 14754445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52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</dc:creator>
  <cp:lastModifiedBy>Amey</cp:lastModifiedBy>
  <cp:revision>6</cp:revision>
  <dcterms:created xsi:type="dcterms:W3CDTF">2021-06-11T05:45:54Z</dcterms:created>
  <dcterms:modified xsi:type="dcterms:W3CDTF">2021-06-11T09:24:31Z</dcterms:modified>
</cp:coreProperties>
</file>