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3"/>
  </p:notesMasterIdLst>
  <p:sldIdLst>
    <p:sldId id="256" r:id="rId2"/>
    <p:sldId id="257" r:id="rId3"/>
    <p:sldId id="258" r:id="rId4"/>
    <p:sldId id="259" r:id="rId5"/>
    <p:sldId id="260" r:id="rId6"/>
    <p:sldId id="262" r:id="rId7"/>
    <p:sldId id="261" r:id="rId8"/>
    <p:sldId id="263" r:id="rId9"/>
    <p:sldId id="266"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hwar Gujjarwar" initials="IG" lastIdx="1" clrIdx="0">
    <p:extLst>
      <p:ext uri="{19B8F6BF-5375-455C-9EA6-DF929625EA0E}">
        <p15:presenceInfo xmlns:p15="http://schemas.microsoft.com/office/powerpoint/2012/main" userId="dd8414044afda5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6D1E8"/>
    <a:srgbClr val="F3AC2B"/>
    <a:srgbClr val="1790A6"/>
    <a:srgbClr val="FFFF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9607E-2A78-48C1-A096-EF2999BFAE7E}" type="datetimeFigureOut">
              <a:rPr lang="en-IN" smtClean="0"/>
              <a:t>16-09-2022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8FC44-A00F-4460-95E3-71B068D873FC}" type="slidenum">
              <a:rPr lang="en-IN" smtClean="0"/>
              <a:t>‹#›</a:t>
            </a:fld>
            <a:endParaRPr lang="en-IN"/>
          </a:p>
        </p:txBody>
      </p:sp>
    </p:spTree>
    <p:extLst>
      <p:ext uri="{BB962C8B-B14F-4D97-AF65-F5344CB8AC3E}">
        <p14:creationId xmlns:p14="http://schemas.microsoft.com/office/powerpoint/2010/main" val="3457622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16CF-4C8C-C8B4-A865-10FCD35B16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576E10-4B35-2716-3643-BC62AA674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CFFA02-7C30-801F-1081-69BE30352AE5}"/>
              </a:ext>
            </a:extLst>
          </p:cNvPr>
          <p:cNvSpPr>
            <a:spLocks noGrp="1"/>
          </p:cNvSpPr>
          <p:nvPr>
            <p:ph type="dt" sz="half" idx="10"/>
          </p:nvPr>
        </p:nvSpPr>
        <p:spPr/>
        <p:txBody>
          <a:bodyPr/>
          <a:lstStyle/>
          <a:p>
            <a:fld id="{F1A58BB6-2286-413B-821E-25757B59BDDC}" type="datetime1">
              <a:rPr lang="en-US" smtClean="0"/>
              <a:t>9/16/2022</a:t>
            </a:fld>
            <a:endParaRPr lang="en-US" dirty="0"/>
          </a:p>
        </p:txBody>
      </p:sp>
      <p:sp>
        <p:nvSpPr>
          <p:cNvPr id="5" name="Footer Placeholder 4">
            <a:extLst>
              <a:ext uri="{FF2B5EF4-FFF2-40B4-BE49-F238E27FC236}">
                <a16:creationId xmlns:a16="http://schemas.microsoft.com/office/drawing/2014/main" id="{D0ADC965-A5C9-D68C-E28C-D79FA11451E5}"/>
              </a:ext>
            </a:extLst>
          </p:cNvPr>
          <p:cNvSpPr>
            <a:spLocks noGrp="1"/>
          </p:cNvSpPr>
          <p:nvPr>
            <p:ph type="ftr" sz="quarter" idx="11"/>
          </p:nvPr>
        </p:nvSpPr>
        <p:spPr/>
        <p:txBody>
          <a:bodyPr/>
          <a:lstStyle/>
          <a:p>
            <a:r>
              <a:rPr lang="en-IN"/>
              <a:t>B.E Project, 2022 AISSMS IOIT | Group 15 |</a:t>
            </a:r>
            <a:endParaRPr lang="en-US" dirty="0"/>
          </a:p>
        </p:txBody>
      </p:sp>
      <p:sp>
        <p:nvSpPr>
          <p:cNvPr id="6" name="Slide Number Placeholder 5">
            <a:extLst>
              <a:ext uri="{FF2B5EF4-FFF2-40B4-BE49-F238E27FC236}">
                <a16:creationId xmlns:a16="http://schemas.microsoft.com/office/drawing/2014/main" id="{95792683-3DE7-5180-6506-BD1E650EC941}"/>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844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B287-B32B-84C2-0522-2DA459BF78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D697F4-E998-31A1-65F3-EA44C72B4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C2BDE-65AF-2440-7FE7-AE8C81EA836F}"/>
              </a:ext>
            </a:extLst>
          </p:cNvPr>
          <p:cNvSpPr>
            <a:spLocks noGrp="1"/>
          </p:cNvSpPr>
          <p:nvPr>
            <p:ph type="dt" sz="half" idx="10"/>
          </p:nvPr>
        </p:nvSpPr>
        <p:spPr/>
        <p:txBody>
          <a:bodyPr/>
          <a:lstStyle/>
          <a:p>
            <a:fld id="{45474EC8-71AE-44FD-8777-5ED8386E7815}" type="datetime1">
              <a:rPr lang="en-US" smtClean="0"/>
              <a:t>9/16/2022</a:t>
            </a:fld>
            <a:endParaRPr lang="en-US" dirty="0"/>
          </a:p>
        </p:txBody>
      </p:sp>
      <p:sp>
        <p:nvSpPr>
          <p:cNvPr id="5" name="Footer Placeholder 4">
            <a:extLst>
              <a:ext uri="{FF2B5EF4-FFF2-40B4-BE49-F238E27FC236}">
                <a16:creationId xmlns:a16="http://schemas.microsoft.com/office/drawing/2014/main" id="{6E66412A-D7FA-F109-4CC6-36E487D7012C}"/>
              </a:ext>
            </a:extLst>
          </p:cNvPr>
          <p:cNvSpPr>
            <a:spLocks noGrp="1"/>
          </p:cNvSpPr>
          <p:nvPr>
            <p:ph type="ftr" sz="quarter" idx="11"/>
          </p:nvPr>
        </p:nvSpPr>
        <p:spPr/>
        <p:txBody>
          <a:bodyPr/>
          <a:lstStyle/>
          <a:p>
            <a:r>
              <a:rPr lang="en-IN"/>
              <a:t>B.E Project, 2022 AISSMS IOIT | Group 15 |</a:t>
            </a:r>
            <a:endParaRPr lang="en-US" dirty="0"/>
          </a:p>
        </p:txBody>
      </p:sp>
      <p:sp>
        <p:nvSpPr>
          <p:cNvPr id="6" name="Slide Number Placeholder 5">
            <a:extLst>
              <a:ext uri="{FF2B5EF4-FFF2-40B4-BE49-F238E27FC236}">
                <a16:creationId xmlns:a16="http://schemas.microsoft.com/office/drawing/2014/main" id="{2AB591C3-A029-8C6A-5653-E05E2CBD6FD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531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9DE10-9CD0-54E3-60F9-A4D5309372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279E86-47D8-4396-CC92-0868E19A7A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20CCB3-2CCA-7F03-198A-9F43CA8D55B9}"/>
              </a:ext>
            </a:extLst>
          </p:cNvPr>
          <p:cNvSpPr>
            <a:spLocks noGrp="1"/>
          </p:cNvSpPr>
          <p:nvPr>
            <p:ph type="dt" sz="half" idx="10"/>
          </p:nvPr>
        </p:nvSpPr>
        <p:spPr/>
        <p:txBody>
          <a:bodyPr/>
          <a:lstStyle/>
          <a:p>
            <a:fld id="{903AC8BE-CB1E-4E1B-B5AD-94389E5E4B4F}" type="datetime1">
              <a:rPr lang="en-US" smtClean="0"/>
              <a:t>9/16/2022</a:t>
            </a:fld>
            <a:endParaRPr lang="en-US" dirty="0"/>
          </a:p>
        </p:txBody>
      </p:sp>
      <p:sp>
        <p:nvSpPr>
          <p:cNvPr id="5" name="Footer Placeholder 4">
            <a:extLst>
              <a:ext uri="{FF2B5EF4-FFF2-40B4-BE49-F238E27FC236}">
                <a16:creationId xmlns:a16="http://schemas.microsoft.com/office/drawing/2014/main" id="{94FCEBAA-FCE7-E993-F6E4-25B2A67F91E4}"/>
              </a:ext>
            </a:extLst>
          </p:cNvPr>
          <p:cNvSpPr>
            <a:spLocks noGrp="1"/>
          </p:cNvSpPr>
          <p:nvPr>
            <p:ph type="ftr" sz="quarter" idx="11"/>
          </p:nvPr>
        </p:nvSpPr>
        <p:spPr/>
        <p:txBody>
          <a:bodyPr/>
          <a:lstStyle/>
          <a:p>
            <a:r>
              <a:rPr lang="en-IN"/>
              <a:t>B.E Project, 2022 AISSMS IOIT | Group 15 |</a:t>
            </a:r>
            <a:endParaRPr lang="en-US" dirty="0"/>
          </a:p>
        </p:txBody>
      </p:sp>
      <p:sp>
        <p:nvSpPr>
          <p:cNvPr id="6" name="Slide Number Placeholder 5">
            <a:extLst>
              <a:ext uri="{FF2B5EF4-FFF2-40B4-BE49-F238E27FC236}">
                <a16:creationId xmlns:a16="http://schemas.microsoft.com/office/drawing/2014/main" id="{EA8A8BD8-2970-17B6-AB60-193EDEB86F3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729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EF0D-14BC-A2FD-71DC-038738374D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8C81F5-8B32-B359-3233-0B18325CCE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2926B7-4475-8AA1-61AE-D942EDA914B5}"/>
              </a:ext>
            </a:extLst>
          </p:cNvPr>
          <p:cNvSpPr>
            <a:spLocks noGrp="1"/>
          </p:cNvSpPr>
          <p:nvPr>
            <p:ph type="dt" sz="half" idx="10"/>
          </p:nvPr>
        </p:nvSpPr>
        <p:spPr/>
        <p:txBody>
          <a:bodyPr/>
          <a:lstStyle/>
          <a:p>
            <a:fld id="{85C5F38F-2C6D-4CEE-818C-47CFFEBCF7ED}" type="datetime1">
              <a:rPr lang="en-US" smtClean="0"/>
              <a:t>9/16/2022</a:t>
            </a:fld>
            <a:endParaRPr lang="en-US" dirty="0"/>
          </a:p>
        </p:txBody>
      </p:sp>
      <p:sp>
        <p:nvSpPr>
          <p:cNvPr id="5" name="Footer Placeholder 4">
            <a:extLst>
              <a:ext uri="{FF2B5EF4-FFF2-40B4-BE49-F238E27FC236}">
                <a16:creationId xmlns:a16="http://schemas.microsoft.com/office/drawing/2014/main" id="{932320EE-1BE1-FC42-3540-012E7A084C50}"/>
              </a:ext>
            </a:extLst>
          </p:cNvPr>
          <p:cNvSpPr>
            <a:spLocks noGrp="1"/>
          </p:cNvSpPr>
          <p:nvPr>
            <p:ph type="ftr" sz="quarter" idx="11"/>
          </p:nvPr>
        </p:nvSpPr>
        <p:spPr/>
        <p:txBody>
          <a:bodyPr/>
          <a:lstStyle/>
          <a:p>
            <a:r>
              <a:rPr lang="en-IN"/>
              <a:t>B.E Project, 2022 AISSMS IOIT | Group 15 |</a:t>
            </a:r>
            <a:endParaRPr lang="en-US" dirty="0"/>
          </a:p>
        </p:txBody>
      </p:sp>
      <p:sp>
        <p:nvSpPr>
          <p:cNvPr id="6" name="Slide Number Placeholder 5">
            <a:extLst>
              <a:ext uri="{FF2B5EF4-FFF2-40B4-BE49-F238E27FC236}">
                <a16:creationId xmlns:a16="http://schemas.microsoft.com/office/drawing/2014/main" id="{383F93E9-FD6F-0DC5-6AB5-77445A9574B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39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CE64-536F-BDC4-3076-80A271225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D23F4E-26C9-CF24-0923-A8895533C7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B3E96-9F9A-C3FB-EE3F-E316A6A5ED7E}"/>
              </a:ext>
            </a:extLst>
          </p:cNvPr>
          <p:cNvSpPr>
            <a:spLocks noGrp="1"/>
          </p:cNvSpPr>
          <p:nvPr>
            <p:ph type="dt" sz="half" idx="10"/>
          </p:nvPr>
        </p:nvSpPr>
        <p:spPr/>
        <p:txBody>
          <a:bodyPr/>
          <a:lstStyle/>
          <a:p>
            <a:fld id="{272B37FD-77FB-4BD0-BF01-E2FCAAF1E8DB}" type="datetime1">
              <a:rPr lang="en-US" smtClean="0"/>
              <a:t>9/16/2022</a:t>
            </a:fld>
            <a:endParaRPr lang="en-US" dirty="0"/>
          </a:p>
        </p:txBody>
      </p:sp>
      <p:sp>
        <p:nvSpPr>
          <p:cNvPr id="5" name="Footer Placeholder 4">
            <a:extLst>
              <a:ext uri="{FF2B5EF4-FFF2-40B4-BE49-F238E27FC236}">
                <a16:creationId xmlns:a16="http://schemas.microsoft.com/office/drawing/2014/main" id="{4DBE07BC-A544-8813-648A-D2063A9BAB63}"/>
              </a:ext>
            </a:extLst>
          </p:cNvPr>
          <p:cNvSpPr>
            <a:spLocks noGrp="1"/>
          </p:cNvSpPr>
          <p:nvPr>
            <p:ph type="ftr" sz="quarter" idx="11"/>
          </p:nvPr>
        </p:nvSpPr>
        <p:spPr/>
        <p:txBody>
          <a:bodyPr/>
          <a:lstStyle/>
          <a:p>
            <a:r>
              <a:rPr lang="en-IN"/>
              <a:t>B.E Project, 2022 AISSMS IOIT | Group 15 |</a:t>
            </a:r>
            <a:endParaRPr lang="en-US" dirty="0"/>
          </a:p>
        </p:txBody>
      </p:sp>
      <p:sp>
        <p:nvSpPr>
          <p:cNvPr id="6" name="Slide Number Placeholder 5">
            <a:extLst>
              <a:ext uri="{FF2B5EF4-FFF2-40B4-BE49-F238E27FC236}">
                <a16:creationId xmlns:a16="http://schemas.microsoft.com/office/drawing/2014/main" id="{14757D3E-6A5E-7034-2CDB-7EDC9E74008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113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9135-987A-13CC-D0DF-2640D7657E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EC2631-8190-FC1A-238C-48078CFA45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CC49AB-B63E-B156-189D-4FD4857FE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5E01CB-AEE8-B873-2D67-48C8AE0D9E71}"/>
              </a:ext>
            </a:extLst>
          </p:cNvPr>
          <p:cNvSpPr>
            <a:spLocks noGrp="1"/>
          </p:cNvSpPr>
          <p:nvPr>
            <p:ph type="dt" sz="half" idx="10"/>
          </p:nvPr>
        </p:nvSpPr>
        <p:spPr/>
        <p:txBody>
          <a:bodyPr/>
          <a:lstStyle/>
          <a:p>
            <a:fld id="{FEF5B0B4-6105-41D5-A811-7D26271B925B}" type="datetime1">
              <a:rPr lang="en-US" smtClean="0"/>
              <a:t>9/16/2022</a:t>
            </a:fld>
            <a:endParaRPr lang="en-US" dirty="0"/>
          </a:p>
        </p:txBody>
      </p:sp>
      <p:sp>
        <p:nvSpPr>
          <p:cNvPr id="6" name="Footer Placeholder 5">
            <a:extLst>
              <a:ext uri="{FF2B5EF4-FFF2-40B4-BE49-F238E27FC236}">
                <a16:creationId xmlns:a16="http://schemas.microsoft.com/office/drawing/2014/main" id="{F9B14C54-3C65-46D3-B743-5AF572F85EF9}"/>
              </a:ext>
            </a:extLst>
          </p:cNvPr>
          <p:cNvSpPr>
            <a:spLocks noGrp="1"/>
          </p:cNvSpPr>
          <p:nvPr>
            <p:ph type="ftr" sz="quarter" idx="11"/>
          </p:nvPr>
        </p:nvSpPr>
        <p:spPr/>
        <p:txBody>
          <a:bodyPr/>
          <a:lstStyle/>
          <a:p>
            <a:r>
              <a:rPr lang="en-IN"/>
              <a:t>B.E Project, 2022 AISSMS IOIT | Group 15 |</a:t>
            </a:r>
            <a:endParaRPr lang="en-US" dirty="0"/>
          </a:p>
        </p:txBody>
      </p:sp>
      <p:sp>
        <p:nvSpPr>
          <p:cNvPr id="7" name="Slide Number Placeholder 6">
            <a:extLst>
              <a:ext uri="{FF2B5EF4-FFF2-40B4-BE49-F238E27FC236}">
                <a16:creationId xmlns:a16="http://schemas.microsoft.com/office/drawing/2014/main" id="{00394DF7-C7A0-C7E1-D4E9-BFD24495947B}"/>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8636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CF3F-1E98-DE9B-11F9-2529105B9B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A4FC5B-49F4-7893-E24C-95906FFD89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95C8A4-8265-AF2A-FB07-44D2C03F8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F8BD66-E1EA-0209-63CF-EF8589DF5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36A9C7-E71C-0DAB-911F-4AD39337E2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1C2D10-90FD-C057-D901-D2CE1D923ADC}"/>
              </a:ext>
            </a:extLst>
          </p:cNvPr>
          <p:cNvSpPr>
            <a:spLocks noGrp="1"/>
          </p:cNvSpPr>
          <p:nvPr>
            <p:ph type="dt" sz="half" idx="10"/>
          </p:nvPr>
        </p:nvSpPr>
        <p:spPr/>
        <p:txBody>
          <a:bodyPr/>
          <a:lstStyle/>
          <a:p>
            <a:fld id="{85AC9639-1B75-4161-8E42-26A3837DA8DC}" type="datetime1">
              <a:rPr lang="en-US" smtClean="0"/>
              <a:t>9/16/2022</a:t>
            </a:fld>
            <a:endParaRPr lang="en-US" dirty="0"/>
          </a:p>
        </p:txBody>
      </p:sp>
      <p:sp>
        <p:nvSpPr>
          <p:cNvPr id="8" name="Footer Placeholder 7">
            <a:extLst>
              <a:ext uri="{FF2B5EF4-FFF2-40B4-BE49-F238E27FC236}">
                <a16:creationId xmlns:a16="http://schemas.microsoft.com/office/drawing/2014/main" id="{DA28590F-0C00-23E0-93DC-32521D6AA492}"/>
              </a:ext>
            </a:extLst>
          </p:cNvPr>
          <p:cNvSpPr>
            <a:spLocks noGrp="1"/>
          </p:cNvSpPr>
          <p:nvPr>
            <p:ph type="ftr" sz="quarter" idx="11"/>
          </p:nvPr>
        </p:nvSpPr>
        <p:spPr/>
        <p:txBody>
          <a:bodyPr/>
          <a:lstStyle/>
          <a:p>
            <a:r>
              <a:rPr lang="en-IN"/>
              <a:t>B.E Project, 2022 AISSMS IOIT | Group 15 |</a:t>
            </a:r>
            <a:endParaRPr lang="en-US" dirty="0"/>
          </a:p>
        </p:txBody>
      </p:sp>
      <p:sp>
        <p:nvSpPr>
          <p:cNvPr id="9" name="Slide Number Placeholder 8">
            <a:extLst>
              <a:ext uri="{FF2B5EF4-FFF2-40B4-BE49-F238E27FC236}">
                <a16:creationId xmlns:a16="http://schemas.microsoft.com/office/drawing/2014/main" id="{C788846B-D173-C59F-9758-CB7655FC9CA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607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F3C8-343C-6BBD-96C5-BACC7D09B5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95541A-B2A4-D694-76F1-94D6F1ADA78E}"/>
              </a:ext>
            </a:extLst>
          </p:cNvPr>
          <p:cNvSpPr>
            <a:spLocks noGrp="1"/>
          </p:cNvSpPr>
          <p:nvPr>
            <p:ph type="dt" sz="half" idx="10"/>
          </p:nvPr>
        </p:nvSpPr>
        <p:spPr/>
        <p:txBody>
          <a:bodyPr/>
          <a:lstStyle/>
          <a:p>
            <a:fld id="{06068DAC-817E-457F-B6F7-BD9AE6E76604}" type="datetime1">
              <a:rPr lang="en-US" smtClean="0"/>
              <a:t>9/16/2022</a:t>
            </a:fld>
            <a:endParaRPr lang="en-US" dirty="0"/>
          </a:p>
        </p:txBody>
      </p:sp>
      <p:sp>
        <p:nvSpPr>
          <p:cNvPr id="4" name="Footer Placeholder 3">
            <a:extLst>
              <a:ext uri="{FF2B5EF4-FFF2-40B4-BE49-F238E27FC236}">
                <a16:creationId xmlns:a16="http://schemas.microsoft.com/office/drawing/2014/main" id="{08A7724D-8428-0D08-7548-FDDA7DB6E42D}"/>
              </a:ext>
            </a:extLst>
          </p:cNvPr>
          <p:cNvSpPr>
            <a:spLocks noGrp="1"/>
          </p:cNvSpPr>
          <p:nvPr>
            <p:ph type="ftr" sz="quarter" idx="11"/>
          </p:nvPr>
        </p:nvSpPr>
        <p:spPr/>
        <p:txBody>
          <a:bodyPr/>
          <a:lstStyle/>
          <a:p>
            <a:r>
              <a:rPr lang="en-IN"/>
              <a:t>B.E Project, 2022 AISSMS IOIT | Group 15 |</a:t>
            </a:r>
            <a:endParaRPr lang="en-US" dirty="0"/>
          </a:p>
        </p:txBody>
      </p:sp>
      <p:sp>
        <p:nvSpPr>
          <p:cNvPr id="5" name="Slide Number Placeholder 4">
            <a:extLst>
              <a:ext uri="{FF2B5EF4-FFF2-40B4-BE49-F238E27FC236}">
                <a16:creationId xmlns:a16="http://schemas.microsoft.com/office/drawing/2014/main" id="{1A03938E-25B3-30C9-AFA3-A1AC1D88358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1025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5E5FF-3500-CBCC-4CFB-8D7242D79CF2}"/>
              </a:ext>
            </a:extLst>
          </p:cNvPr>
          <p:cNvSpPr>
            <a:spLocks noGrp="1"/>
          </p:cNvSpPr>
          <p:nvPr>
            <p:ph type="dt" sz="half" idx="10"/>
          </p:nvPr>
        </p:nvSpPr>
        <p:spPr/>
        <p:txBody>
          <a:bodyPr/>
          <a:lstStyle/>
          <a:p>
            <a:fld id="{8B11F19E-6BB3-4A9B-A3C9-042A272FE7EC}" type="datetime1">
              <a:rPr lang="en-US" smtClean="0"/>
              <a:t>9/16/2022</a:t>
            </a:fld>
            <a:endParaRPr lang="en-US" dirty="0"/>
          </a:p>
        </p:txBody>
      </p:sp>
      <p:sp>
        <p:nvSpPr>
          <p:cNvPr id="3" name="Footer Placeholder 2">
            <a:extLst>
              <a:ext uri="{FF2B5EF4-FFF2-40B4-BE49-F238E27FC236}">
                <a16:creationId xmlns:a16="http://schemas.microsoft.com/office/drawing/2014/main" id="{51D8372D-FB84-E877-82D4-F43F497ADE0D}"/>
              </a:ext>
            </a:extLst>
          </p:cNvPr>
          <p:cNvSpPr>
            <a:spLocks noGrp="1"/>
          </p:cNvSpPr>
          <p:nvPr>
            <p:ph type="ftr" sz="quarter" idx="11"/>
          </p:nvPr>
        </p:nvSpPr>
        <p:spPr/>
        <p:txBody>
          <a:bodyPr/>
          <a:lstStyle/>
          <a:p>
            <a:r>
              <a:rPr lang="en-IN"/>
              <a:t>B.E Project, 2022 AISSMS IOIT | Group 15 |</a:t>
            </a:r>
            <a:endParaRPr lang="en-US" dirty="0"/>
          </a:p>
        </p:txBody>
      </p:sp>
      <p:sp>
        <p:nvSpPr>
          <p:cNvPr id="4" name="Slide Number Placeholder 3">
            <a:extLst>
              <a:ext uri="{FF2B5EF4-FFF2-40B4-BE49-F238E27FC236}">
                <a16:creationId xmlns:a16="http://schemas.microsoft.com/office/drawing/2014/main" id="{45930E2F-303D-7876-29FC-90F0A15A37D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9155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1923-15ED-3A05-D894-2666B3D0F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35E130-B96C-40C3-08BE-EF8BD7F74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D09AEF-48BB-2922-6BB8-6BF9C8756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DDAB6C-374A-4460-AF58-A546587A3AE5}"/>
              </a:ext>
            </a:extLst>
          </p:cNvPr>
          <p:cNvSpPr>
            <a:spLocks noGrp="1"/>
          </p:cNvSpPr>
          <p:nvPr>
            <p:ph type="dt" sz="half" idx="10"/>
          </p:nvPr>
        </p:nvSpPr>
        <p:spPr/>
        <p:txBody>
          <a:bodyPr/>
          <a:lstStyle/>
          <a:p>
            <a:fld id="{78952814-0A59-484C-8EF7-581632BF1E87}" type="datetime1">
              <a:rPr lang="en-US" smtClean="0"/>
              <a:t>9/16/2022</a:t>
            </a:fld>
            <a:endParaRPr lang="en-US" dirty="0"/>
          </a:p>
        </p:txBody>
      </p:sp>
      <p:sp>
        <p:nvSpPr>
          <p:cNvPr id="6" name="Footer Placeholder 5">
            <a:extLst>
              <a:ext uri="{FF2B5EF4-FFF2-40B4-BE49-F238E27FC236}">
                <a16:creationId xmlns:a16="http://schemas.microsoft.com/office/drawing/2014/main" id="{5CBEF774-42E3-A4AD-0076-7B110F1CCB21}"/>
              </a:ext>
            </a:extLst>
          </p:cNvPr>
          <p:cNvSpPr>
            <a:spLocks noGrp="1"/>
          </p:cNvSpPr>
          <p:nvPr>
            <p:ph type="ftr" sz="quarter" idx="11"/>
          </p:nvPr>
        </p:nvSpPr>
        <p:spPr/>
        <p:txBody>
          <a:bodyPr/>
          <a:lstStyle/>
          <a:p>
            <a:r>
              <a:rPr lang="en-IN"/>
              <a:t>B.E Project, 2022 AISSMS IOIT | Group 15 |</a:t>
            </a:r>
            <a:endParaRPr lang="en-US" dirty="0"/>
          </a:p>
        </p:txBody>
      </p:sp>
      <p:sp>
        <p:nvSpPr>
          <p:cNvPr id="7" name="Slide Number Placeholder 6">
            <a:extLst>
              <a:ext uri="{FF2B5EF4-FFF2-40B4-BE49-F238E27FC236}">
                <a16:creationId xmlns:a16="http://schemas.microsoft.com/office/drawing/2014/main" id="{4E9297FB-4674-9C70-A2B1-2B2D255A527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66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1CB5-B1DD-E923-F820-2CCEB59E7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E2B879-7AF1-E5CF-BEB4-D7595DA813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7F681C-1299-2297-DA66-3F5466F5D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5CD12-9A5C-B182-D069-A54B3EE65B18}"/>
              </a:ext>
            </a:extLst>
          </p:cNvPr>
          <p:cNvSpPr>
            <a:spLocks noGrp="1"/>
          </p:cNvSpPr>
          <p:nvPr>
            <p:ph type="dt" sz="half" idx="10"/>
          </p:nvPr>
        </p:nvSpPr>
        <p:spPr/>
        <p:txBody>
          <a:bodyPr/>
          <a:lstStyle/>
          <a:p>
            <a:fld id="{CA968A9A-E67C-4E02-B4F4-F2EC46A13189}" type="datetime1">
              <a:rPr lang="en-US" smtClean="0"/>
              <a:t>9/16/2022</a:t>
            </a:fld>
            <a:endParaRPr lang="en-US" dirty="0"/>
          </a:p>
        </p:txBody>
      </p:sp>
      <p:sp>
        <p:nvSpPr>
          <p:cNvPr id="6" name="Footer Placeholder 5">
            <a:extLst>
              <a:ext uri="{FF2B5EF4-FFF2-40B4-BE49-F238E27FC236}">
                <a16:creationId xmlns:a16="http://schemas.microsoft.com/office/drawing/2014/main" id="{65AA0E4C-4705-419C-BC3B-51A53FC9DBCF}"/>
              </a:ext>
            </a:extLst>
          </p:cNvPr>
          <p:cNvSpPr>
            <a:spLocks noGrp="1"/>
          </p:cNvSpPr>
          <p:nvPr>
            <p:ph type="ftr" sz="quarter" idx="11"/>
          </p:nvPr>
        </p:nvSpPr>
        <p:spPr/>
        <p:txBody>
          <a:bodyPr/>
          <a:lstStyle/>
          <a:p>
            <a:r>
              <a:rPr lang="en-IN"/>
              <a:t>B.E Project, 2022 AISSMS IOIT | Group 15 |</a:t>
            </a:r>
            <a:endParaRPr lang="en-US" dirty="0"/>
          </a:p>
        </p:txBody>
      </p:sp>
      <p:sp>
        <p:nvSpPr>
          <p:cNvPr id="7" name="Slide Number Placeholder 6">
            <a:extLst>
              <a:ext uri="{FF2B5EF4-FFF2-40B4-BE49-F238E27FC236}">
                <a16:creationId xmlns:a16="http://schemas.microsoft.com/office/drawing/2014/main" id="{7CDE0E0D-41C6-DDC3-35D1-487DD720C7B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5278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CE185F-3363-A09C-E6FD-2D5503756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AB16D9-D27A-996E-A66C-C45826D4C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916DA6-B1A0-EB59-877C-13F3C0536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C9235-7366-4E85-96FC-483D5C6BB4EF}" type="datetime1">
              <a:rPr lang="en-US" smtClean="0"/>
              <a:t>9/16/2022</a:t>
            </a:fld>
            <a:endParaRPr lang="en-US" dirty="0"/>
          </a:p>
        </p:txBody>
      </p:sp>
      <p:sp>
        <p:nvSpPr>
          <p:cNvPr id="5" name="Footer Placeholder 4">
            <a:extLst>
              <a:ext uri="{FF2B5EF4-FFF2-40B4-BE49-F238E27FC236}">
                <a16:creationId xmlns:a16="http://schemas.microsoft.com/office/drawing/2014/main" id="{96245BFA-3052-F4D9-DA98-4754E89E7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B.E Project, 2022 AISSMS IOIT | Group 15 |</a:t>
            </a:r>
            <a:endParaRPr lang="en-US" dirty="0"/>
          </a:p>
        </p:txBody>
      </p:sp>
      <p:sp>
        <p:nvSpPr>
          <p:cNvPr id="6" name="Slide Number Placeholder 5">
            <a:extLst>
              <a:ext uri="{FF2B5EF4-FFF2-40B4-BE49-F238E27FC236}">
                <a16:creationId xmlns:a16="http://schemas.microsoft.com/office/drawing/2014/main" id="{66011C89-1235-E475-D8B3-F38AD77B73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643421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fif"/></Relationships>
</file>

<file path=ppt/slides/_rels/slide10.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3.jfif"/><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3.jfif"/><Relationship Id="rId1" Type="http://schemas.openxmlformats.org/officeDocument/2006/relationships/slideLayout" Target="../slideLayouts/slideLayout2.xml"/><Relationship Id="rId5" Type="http://schemas.openxmlformats.org/officeDocument/2006/relationships/image" Target="../media/image11.jfif"/><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fif"/><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image" Target="../media/image3.jfif"/><Relationship Id="rId1" Type="http://schemas.openxmlformats.org/officeDocument/2006/relationships/slideLayout" Target="../slideLayouts/slideLayout2.xml"/><Relationship Id="rId6" Type="http://schemas.openxmlformats.org/officeDocument/2006/relationships/image" Target="../media/image17.jfif"/><Relationship Id="rId5" Type="http://schemas.openxmlformats.org/officeDocument/2006/relationships/image" Target="../media/image16.jfif"/><Relationship Id="rId4" Type="http://schemas.openxmlformats.org/officeDocument/2006/relationships/image" Target="../media/image15.jfif"/></Relationships>
</file>

<file path=ppt/slides/_rels/slide8.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fif"/></Relationships>
</file>

<file path=ppt/slides/_rels/slide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F1CA1A2E-966B-1271-2785-BC043B59BB1B}"/>
              </a:ext>
            </a:extLst>
          </p:cNvPr>
          <p:cNvSpPr/>
          <p:nvPr/>
        </p:nvSpPr>
        <p:spPr>
          <a:xfrm>
            <a:off x="7557247" y="4446494"/>
            <a:ext cx="2357718" cy="1696048"/>
          </a:xfrm>
          <a:prstGeom prst="roundRect">
            <a:avLst/>
          </a:prstGeom>
          <a:solidFill>
            <a:srgbClr val="92D050"/>
          </a:solidFill>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C71C8AE8-F4C6-2FFD-E7E3-B9D6E05A8D74}"/>
              </a:ext>
            </a:extLst>
          </p:cNvPr>
          <p:cNvPicPr>
            <a:picLocks noChangeAspect="1"/>
          </p:cNvPicPr>
          <p:nvPr/>
        </p:nvPicPr>
        <p:blipFill>
          <a:blip r:embed="rId2"/>
          <a:stretch>
            <a:fillRect/>
          </a:stretch>
        </p:blipFill>
        <p:spPr>
          <a:xfrm>
            <a:off x="870224" y="3793409"/>
            <a:ext cx="4961388" cy="2690845"/>
          </a:xfrm>
          <a:prstGeom prst="rect">
            <a:avLst/>
          </a:prstGeom>
        </p:spPr>
      </p:pic>
      <p:sp>
        <p:nvSpPr>
          <p:cNvPr id="2" name="Title 1">
            <a:extLst>
              <a:ext uri="{FF2B5EF4-FFF2-40B4-BE49-F238E27FC236}">
                <a16:creationId xmlns:a16="http://schemas.microsoft.com/office/drawing/2014/main" id="{0741547E-922C-3238-5047-CBD1B9D8B753}"/>
              </a:ext>
            </a:extLst>
          </p:cNvPr>
          <p:cNvSpPr>
            <a:spLocks noGrp="1"/>
          </p:cNvSpPr>
          <p:nvPr>
            <p:ph type="ctrTitle"/>
          </p:nvPr>
        </p:nvSpPr>
        <p:spPr>
          <a:xfrm>
            <a:off x="1524000" y="2492187"/>
            <a:ext cx="9144000" cy="1017775"/>
          </a:xfrm>
        </p:spPr>
        <p:txBody>
          <a:bodyPr>
            <a:normAutofit/>
          </a:bodyPr>
          <a:lstStyle/>
          <a:p>
            <a:r>
              <a:rPr lang="en-IN" sz="4800" dirty="0"/>
              <a:t>Box Volume Measurement System</a:t>
            </a:r>
          </a:p>
        </p:txBody>
      </p:sp>
      <p:sp>
        <p:nvSpPr>
          <p:cNvPr id="3" name="Subtitle 2">
            <a:extLst>
              <a:ext uri="{FF2B5EF4-FFF2-40B4-BE49-F238E27FC236}">
                <a16:creationId xmlns:a16="http://schemas.microsoft.com/office/drawing/2014/main" id="{8CC20885-68DB-36EB-E110-A9565DEDDB41}"/>
              </a:ext>
            </a:extLst>
          </p:cNvPr>
          <p:cNvSpPr>
            <a:spLocks noGrp="1"/>
          </p:cNvSpPr>
          <p:nvPr>
            <p:ph type="subTitle" idx="1"/>
          </p:nvPr>
        </p:nvSpPr>
        <p:spPr>
          <a:xfrm>
            <a:off x="7243482" y="4686768"/>
            <a:ext cx="2994212" cy="1655762"/>
          </a:xfrm>
        </p:spPr>
        <p:txBody>
          <a:bodyPr>
            <a:normAutofit/>
          </a:bodyPr>
          <a:lstStyle/>
          <a:p>
            <a:pPr marL="0" algn="ctr" rtl="0" eaLnBrk="1" fontAlgn="t" latinLnBrk="0" hangingPunct="1">
              <a:spcBef>
                <a:spcPts val="0"/>
              </a:spcBef>
              <a:spcAft>
                <a:spcPts val="0"/>
              </a:spcAft>
            </a:pPr>
            <a:r>
              <a:rPr lang="en-US" sz="1800" b="1" i="0" u="none" strike="noStrike" kern="1200" dirty="0">
                <a:solidFill>
                  <a:srgbClr val="000000"/>
                </a:solidFill>
                <a:effectLst/>
                <a:latin typeface="Times New Roman" panose="02020603050405020304" pitchFamily="18" charset="0"/>
                <a:ea typeface="Times New Roman" panose="02020603050405020304" pitchFamily="18" charset="0"/>
              </a:rPr>
              <a:t>Ishwar Gujjarwar</a:t>
            </a:r>
            <a:endParaRPr lang="en-IN" sz="1800" b="0" i="0" u="none" strike="noStrike" dirty="0">
              <a:effectLst/>
              <a:latin typeface="Arial" panose="020B0604020202020204" pitchFamily="34" charset="0"/>
            </a:endParaRPr>
          </a:p>
          <a:p>
            <a:pPr marL="0" algn="ctr" rtl="0" eaLnBrk="1" fontAlgn="t" latinLnBrk="0" hangingPunct="1">
              <a:lnSpc>
                <a:spcPct val="115000"/>
              </a:lnSpc>
              <a:spcBef>
                <a:spcPts val="0"/>
              </a:spcBef>
              <a:spcAft>
                <a:spcPts val="1000"/>
              </a:spcAft>
            </a:pPr>
            <a:r>
              <a:rPr lang="en-US" sz="1800" b="1" i="0" u="none" strike="noStrike" kern="1200" dirty="0">
                <a:solidFill>
                  <a:srgbClr val="000000"/>
                </a:solidFill>
                <a:effectLst/>
                <a:latin typeface="Times New Roman" panose="02020603050405020304" pitchFamily="18" charset="0"/>
                <a:ea typeface="Times New Roman" panose="02020603050405020304" pitchFamily="18" charset="0"/>
              </a:rPr>
              <a:t>Adnan </a:t>
            </a:r>
            <a:r>
              <a:rPr lang="en-US" sz="1800" b="1" i="0" u="none" strike="noStrike" kern="1200" dirty="0" err="1">
                <a:solidFill>
                  <a:srgbClr val="000000"/>
                </a:solidFill>
                <a:effectLst/>
                <a:latin typeface="Times New Roman" panose="02020603050405020304" pitchFamily="18" charset="0"/>
                <a:ea typeface="Times New Roman" panose="02020603050405020304" pitchFamily="18" charset="0"/>
              </a:rPr>
              <a:t>Tamboli</a:t>
            </a:r>
            <a:r>
              <a:rPr lang="en-US" sz="1800" b="1" i="0" u="none" strike="noStrike" kern="1200" dirty="0">
                <a:solidFill>
                  <a:srgbClr val="000000"/>
                </a:solidFill>
                <a:effectLst/>
                <a:latin typeface="Times New Roman" panose="02020603050405020304" pitchFamily="18" charset="0"/>
                <a:ea typeface="Times New Roman" panose="02020603050405020304" pitchFamily="18" charset="0"/>
              </a:rPr>
              <a:t> </a:t>
            </a:r>
            <a:endParaRPr lang="en-IN"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800" b="1" i="0" u="none" strike="noStrike" kern="1200" dirty="0">
                <a:solidFill>
                  <a:srgbClr val="000000"/>
                </a:solidFill>
                <a:effectLst/>
                <a:latin typeface="Times New Roman" panose="02020603050405020304" pitchFamily="18" charset="0"/>
                <a:ea typeface="Times New Roman" panose="02020603050405020304" pitchFamily="18" charset="0"/>
              </a:rPr>
              <a:t>Amir Khan</a:t>
            </a:r>
            <a:endParaRPr lang="en-IN" sz="1800" b="0" i="0" u="none" strike="noStrike" dirty="0">
              <a:effectLst/>
              <a:latin typeface="Arial" panose="020B0604020202020204" pitchFamily="34" charset="0"/>
            </a:endParaRPr>
          </a:p>
          <a:p>
            <a:pPr marL="0" algn="ctr" rtl="0" eaLnBrk="1" fontAlgn="b" latinLnBrk="0" hangingPunct="1">
              <a:spcBef>
                <a:spcPts val="0"/>
              </a:spcBef>
              <a:spcAft>
                <a:spcPts val="0"/>
              </a:spcAft>
            </a:pPr>
            <a:r>
              <a:rPr lang="en-US" sz="1800" b="1" i="0" u="none" strike="noStrike" kern="1200" dirty="0">
                <a:solidFill>
                  <a:srgbClr val="000000"/>
                </a:solidFill>
                <a:effectLst/>
                <a:latin typeface="Times New Roman" panose="02020603050405020304" pitchFamily="18" charset="0"/>
                <a:ea typeface="Times New Roman" panose="02020603050405020304" pitchFamily="18" charset="0"/>
              </a:rPr>
              <a:t>Aditya </a:t>
            </a:r>
            <a:r>
              <a:rPr lang="en-US" sz="1800" b="1" i="0" u="none" strike="noStrike" kern="1200" dirty="0" err="1">
                <a:solidFill>
                  <a:srgbClr val="000000"/>
                </a:solidFill>
                <a:effectLst/>
                <a:latin typeface="Times New Roman" panose="02020603050405020304" pitchFamily="18" charset="0"/>
                <a:ea typeface="Times New Roman" panose="02020603050405020304" pitchFamily="18" charset="0"/>
              </a:rPr>
              <a:t>Khaparde</a:t>
            </a:r>
            <a:endParaRPr lang="en-IN" sz="1800" b="0" i="0" u="none" strike="noStrike" dirty="0">
              <a:effectLst/>
              <a:latin typeface="Arial" panose="020B0604020202020204" pitchFamily="34" charset="0"/>
            </a:endParaRPr>
          </a:p>
          <a:p>
            <a:endParaRPr lang="en-IN" dirty="0"/>
          </a:p>
        </p:txBody>
      </p:sp>
      <p:pic>
        <p:nvPicPr>
          <p:cNvPr id="8" name="Picture 4">
            <a:extLst>
              <a:ext uri="{FF2B5EF4-FFF2-40B4-BE49-F238E27FC236}">
                <a16:creationId xmlns:a16="http://schemas.microsoft.com/office/drawing/2014/main" id="{34218198-C47E-2805-27A2-679F44F57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683" y="715458"/>
            <a:ext cx="6486525" cy="11239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7C10F4A-FB3B-C4FB-A0A1-117A4ACDE9EB}"/>
              </a:ext>
            </a:extLst>
          </p:cNvPr>
          <p:cNvSpPr txBox="1"/>
          <p:nvPr/>
        </p:nvSpPr>
        <p:spPr>
          <a:xfrm>
            <a:off x="2802792" y="438459"/>
            <a:ext cx="7178768" cy="276999"/>
          </a:xfrm>
          <a:prstGeom prst="rect">
            <a:avLst/>
          </a:prstGeom>
          <a:noFill/>
        </p:spPr>
        <p:txBody>
          <a:bodyPr wrap="square" rtlCol="0">
            <a:spAutoFit/>
          </a:bodyPr>
          <a:lstStyle/>
          <a:p>
            <a:r>
              <a:rPr lang="en-US" sz="1200" dirty="0"/>
              <a:t>Savitribai Phule Pune University	                                              Faculty of Information Technology</a:t>
            </a:r>
            <a:endParaRPr lang="en-IN" sz="1200" dirty="0"/>
          </a:p>
        </p:txBody>
      </p:sp>
      <p:sp>
        <p:nvSpPr>
          <p:cNvPr id="10" name="TextBox 9">
            <a:extLst>
              <a:ext uri="{FF2B5EF4-FFF2-40B4-BE49-F238E27FC236}">
                <a16:creationId xmlns:a16="http://schemas.microsoft.com/office/drawing/2014/main" id="{6BE795CD-7196-DB63-1169-BCF83C3B4256}"/>
              </a:ext>
            </a:extLst>
          </p:cNvPr>
          <p:cNvSpPr txBox="1"/>
          <p:nvPr/>
        </p:nvSpPr>
        <p:spPr>
          <a:xfrm>
            <a:off x="4230388" y="1839408"/>
            <a:ext cx="3831113" cy="369332"/>
          </a:xfrm>
          <a:prstGeom prst="rect">
            <a:avLst/>
          </a:prstGeom>
          <a:noFill/>
        </p:spPr>
        <p:txBody>
          <a:bodyPr wrap="none" rtlCol="0">
            <a:spAutoFit/>
          </a:bodyPr>
          <a:lstStyle/>
          <a:p>
            <a:r>
              <a:rPr lang="en-IN" dirty="0"/>
              <a:t>Department of Information Technology</a:t>
            </a:r>
          </a:p>
        </p:txBody>
      </p:sp>
      <p:pic>
        <p:nvPicPr>
          <p:cNvPr id="16" name="Picture 15">
            <a:extLst>
              <a:ext uri="{FF2B5EF4-FFF2-40B4-BE49-F238E27FC236}">
                <a16:creationId xmlns:a16="http://schemas.microsoft.com/office/drawing/2014/main" id="{201374F9-074A-2C26-3BAE-93945B5105E7}"/>
              </a:ext>
            </a:extLst>
          </p:cNvPr>
          <p:cNvPicPr>
            <a:picLocks noChangeAspect="1"/>
          </p:cNvPicPr>
          <p:nvPr/>
        </p:nvPicPr>
        <p:blipFill>
          <a:blip r:embed="rId4"/>
          <a:stretch>
            <a:fillRect/>
          </a:stretch>
        </p:blipFill>
        <p:spPr>
          <a:xfrm>
            <a:off x="11017624" y="142810"/>
            <a:ext cx="1013012" cy="868296"/>
          </a:xfrm>
          <a:prstGeom prst="rect">
            <a:avLst/>
          </a:prstGeom>
        </p:spPr>
      </p:pic>
      <p:sp>
        <p:nvSpPr>
          <p:cNvPr id="17" name="Footer Placeholder 16">
            <a:extLst>
              <a:ext uri="{FF2B5EF4-FFF2-40B4-BE49-F238E27FC236}">
                <a16:creationId xmlns:a16="http://schemas.microsoft.com/office/drawing/2014/main" id="{4F191802-8213-8E60-0658-64E5FE7510D6}"/>
              </a:ext>
            </a:extLst>
          </p:cNvPr>
          <p:cNvSpPr>
            <a:spLocks noGrp="1"/>
          </p:cNvSpPr>
          <p:nvPr>
            <p:ph type="ftr" sz="quarter" idx="11"/>
          </p:nvPr>
        </p:nvSpPr>
        <p:spPr/>
        <p:txBody>
          <a:bodyPr/>
          <a:lstStyle/>
          <a:p>
            <a:r>
              <a:rPr lang="en-IN"/>
              <a:t>B.E Project, 2022 AISSMS IOIT | Group 15 |</a:t>
            </a:r>
            <a:endParaRPr lang="en-US" dirty="0"/>
          </a:p>
        </p:txBody>
      </p:sp>
      <p:sp>
        <p:nvSpPr>
          <p:cNvPr id="18" name="Slide Number Placeholder 17">
            <a:extLst>
              <a:ext uri="{FF2B5EF4-FFF2-40B4-BE49-F238E27FC236}">
                <a16:creationId xmlns:a16="http://schemas.microsoft.com/office/drawing/2014/main" id="{6E0BC25A-D3CA-1639-6E48-6216F92C6FCD}"/>
              </a:ext>
            </a:extLst>
          </p:cNvPr>
          <p:cNvSpPr>
            <a:spLocks noGrp="1"/>
          </p:cNvSpPr>
          <p:nvPr>
            <p:ph type="sldNum" sz="quarter" idx="12"/>
          </p:nvPr>
        </p:nvSpPr>
        <p:spPr/>
        <p:txBody>
          <a:bodyPr/>
          <a:lstStyle/>
          <a:p>
            <a:fld id="{4FAB73BC-B049-4115-A692-8D63A059BFB8}" type="slidenum">
              <a:rPr lang="en-US" smtClean="0"/>
              <a:pPr/>
              <a:t>1</a:t>
            </a:fld>
            <a:endParaRPr lang="en-US" dirty="0"/>
          </a:p>
        </p:txBody>
      </p:sp>
      <p:pic>
        <p:nvPicPr>
          <p:cNvPr id="19" name="Picture 18">
            <a:extLst>
              <a:ext uri="{FF2B5EF4-FFF2-40B4-BE49-F238E27FC236}">
                <a16:creationId xmlns:a16="http://schemas.microsoft.com/office/drawing/2014/main" id="{1340A733-EB3A-46D1-1AF2-9B54911E7FAA}"/>
              </a:ext>
            </a:extLst>
          </p:cNvPr>
          <p:cNvPicPr>
            <a:picLocks noChangeAspect="1"/>
          </p:cNvPicPr>
          <p:nvPr/>
        </p:nvPicPr>
        <p:blipFill>
          <a:blip r:embed="rId5"/>
          <a:stretch>
            <a:fillRect/>
          </a:stretch>
        </p:blipFill>
        <p:spPr>
          <a:xfrm>
            <a:off x="2733356" y="4830050"/>
            <a:ext cx="617562" cy="617562"/>
          </a:xfrm>
          <a:prstGeom prst="rect">
            <a:avLst/>
          </a:prstGeom>
        </p:spPr>
      </p:pic>
    </p:spTree>
    <p:extLst>
      <p:ext uri="{BB962C8B-B14F-4D97-AF65-F5344CB8AC3E}">
        <p14:creationId xmlns:p14="http://schemas.microsoft.com/office/powerpoint/2010/main" val="426897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17A43E1-EE8D-AACE-10D6-889A4D98948C}"/>
              </a:ext>
            </a:extLst>
          </p:cNvPr>
          <p:cNvSpPr>
            <a:spLocks noGrp="1"/>
          </p:cNvSpPr>
          <p:nvPr>
            <p:ph type="ftr" sz="quarter" idx="11"/>
          </p:nvPr>
        </p:nvSpPr>
        <p:spPr/>
        <p:txBody>
          <a:bodyPr/>
          <a:lstStyle/>
          <a:p>
            <a:r>
              <a:rPr lang="en-IN"/>
              <a:t>B.E Project, 2022 AISSMS IOIT | Group 15 |</a:t>
            </a:r>
            <a:endParaRPr lang="en-US" dirty="0"/>
          </a:p>
        </p:txBody>
      </p:sp>
      <p:sp>
        <p:nvSpPr>
          <p:cNvPr id="5" name="Slide Number Placeholder 4">
            <a:extLst>
              <a:ext uri="{FF2B5EF4-FFF2-40B4-BE49-F238E27FC236}">
                <a16:creationId xmlns:a16="http://schemas.microsoft.com/office/drawing/2014/main" id="{F9AC9817-9C25-6EE6-DD2A-CA256195C164}"/>
              </a:ext>
            </a:extLst>
          </p:cNvPr>
          <p:cNvSpPr>
            <a:spLocks noGrp="1"/>
          </p:cNvSpPr>
          <p:nvPr>
            <p:ph type="sldNum" sz="quarter" idx="12"/>
          </p:nvPr>
        </p:nvSpPr>
        <p:spPr/>
        <p:txBody>
          <a:bodyPr/>
          <a:lstStyle/>
          <a:p>
            <a:fld id="{4FAB73BC-B049-4115-A692-8D63A059BFB8}" type="slidenum">
              <a:rPr lang="en-US" smtClean="0"/>
              <a:pPr/>
              <a:t>10</a:t>
            </a:fld>
            <a:endParaRPr lang="en-US" dirty="0"/>
          </a:p>
        </p:txBody>
      </p:sp>
      <p:graphicFrame>
        <p:nvGraphicFramePr>
          <p:cNvPr id="10" name="Table 4">
            <a:extLst>
              <a:ext uri="{FF2B5EF4-FFF2-40B4-BE49-F238E27FC236}">
                <a16:creationId xmlns:a16="http://schemas.microsoft.com/office/drawing/2014/main" id="{CAE4006B-0298-C426-2234-40B004BD4BC6}"/>
              </a:ext>
            </a:extLst>
          </p:cNvPr>
          <p:cNvGraphicFramePr>
            <a:graphicFrameLocks/>
          </p:cNvGraphicFramePr>
          <p:nvPr>
            <p:extLst>
              <p:ext uri="{D42A27DB-BD31-4B8C-83A1-F6EECF244321}">
                <p14:modId xmlns:p14="http://schemas.microsoft.com/office/powerpoint/2010/main" val="3267748540"/>
              </p:ext>
            </p:extLst>
          </p:nvPr>
        </p:nvGraphicFramePr>
        <p:xfrm>
          <a:off x="838200" y="1430056"/>
          <a:ext cx="10071847" cy="4764555"/>
        </p:xfrm>
        <a:graphic>
          <a:graphicData uri="http://schemas.openxmlformats.org/drawingml/2006/table">
            <a:tbl>
              <a:tblPr firstRow="1" bandRow="1">
                <a:tableStyleId>{5C22544A-7EE6-4342-B048-85BDC9FD1C3A}</a:tableStyleId>
              </a:tblPr>
              <a:tblGrid>
                <a:gridCol w="875937">
                  <a:extLst>
                    <a:ext uri="{9D8B030D-6E8A-4147-A177-3AD203B41FA5}">
                      <a16:colId xmlns:a16="http://schemas.microsoft.com/office/drawing/2014/main" val="2934128382"/>
                    </a:ext>
                  </a:extLst>
                </a:gridCol>
                <a:gridCol w="2283909">
                  <a:extLst>
                    <a:ext uri="{9D8B030D-6E8A-4147-A177-3AD203B41FA5}">
                      <a16:colId xmlns:a16="http://schemas.microsoft.com/office/drawing/2014/main" val="3277298166"/>
                    </a:ext>
                  </a:extLst>
                </a:gridCol>
                <a:gridCol w="3380214">
                  <a:extLst>
                    <a:ext uri="{9D8B030D-6E8A-4147-A177-3AD203B41FA5}">
                      <a16:colId xmlns:a16="http://schemas.microsoft.com/office/drawing/2014/main" val="1569704811"/>
                    </a:ext>
                  </a:extLst>
                </a:gridCol>
                <a:gridCol w="3531787">
                  <a:extLst>
                    <a:ext uri="{9D8B030D-6E8A-4147-A177-3AD203B41FA5}">
                      <a16:colId xmlns:a16="http://schemas.microsoft.com/office/drawing/2014/main" val="1041425367"/>
                    </a:ext>
                  </a:extLst>
                </a:gridCol>
              </a:tblGrid>
              <a:tr h="349401">
                <a:tc>
                  <a:txBody>
                    <a:bodyPr/>
                    <a:lstStyle/>
                    <a:p>
                      <a:r>
                        <a:rPr lang="en-US" sz="1600" dirty="0"/>
                        <a:t>Sr. No.</a:t>
                      </a:r>
                      <a:endParaRPr lang="en-IN" sz="1600" dirty="0"/>
                    </a:p>
                  </a:txBody>
                  <a:tcPr/>
                </a:tc>
                <a:tc>
                  <a:txBody>
                    <a:bodyPr/>
                    <a:lstStyle/>
                    <a:p>
                      <a:r>
                        <a:rPr lang="en-US" sz="1600" dirty="0"/>
                        <a:t>Title of Paper</a:t>
                      </a:r>
                      <a:endParaRPr lang="en-IN" sz="1600" dirty="0"/>
                    </a:p>
                  </a:txBody>
                  <a:tcPr/>
                </a:tc>
                <a:tc>
                  <a:txBody>
                    <a:bodyPr/>
                    <a:lstStyle/>
                    <a:p>
                      <a:r>
                        <a:rPr lang="en-US" sz="1600" dirty="0"/>
                        <a:t>Description</a:t>
                      </a:r>
                      <a:endParaRPr lang="en-IN" sz="1600" dirty="0"/>
                    </a:p>
                  </a:txBody>
                  <a:tcPr/>
                </a:tc>
                <a:tc>
                  <a:txBody>
                    <a:bodyPr/>
                    <a:lstStyle/>
                    <a:p>
                      <a:r>
                        <a:rPr lang="en-US" sz="1600" dirty="0"/>
                        <a:t>Conclusion</a:t>
                      </a:r>
                      <a:endParaRPr lang="en-IN" sz="1600" dirty="0"/>
                    </a:p>
                  </a:txBody>
                  <a:tcPr/>
                </a:tc>
                <a:extLst>
                  <a:ext uri="{0D108BD9-81ED-4DB2-BD59-A6C34878D82A}">
                    <a16:rowId xmlns:a16="http://schemas.microsoft.com/office/drawing/2014/main" val="898483781"/>
                  </a:ext>
                </a:extLst>
              </a:tr>
              <a:tr h="4415154">
                <a:tc>
                  <a:txBody>
                    <a:bodyPr/>
                    <a:lstStyle/>
                    <a:p>
                      <a:r>
                        <a:rPr lang="en-US" sz="1600" dirty="0"/>
                        <a:t>1</a:t>
                      </a:r>
                      <a:endParaRPr lang="en-IN" sz="1600" dirty="0"/>
                    </a:p>
                  </a:txBody>
                  <a:tcPr/>
                </a:tc>
                <a:tc>
                  <a:txBody>
                    <a:bodyPr/>
                    <a:lstStyle/>
                    <a:p>
                      <a:r>
                        <a:rPr lang="en-IN" sz="1600" dirty="0"/>
                        <a:t>A Practical Framework for the Development of Augmented Reality Applications by using </a:t>
                      </a:r>
                      <a:r>
                        <a:rPr lang="en-IN" sz="1600" dirty="0" err="1"/>
                        <a:t>ArUco</a:t>
                      </a:r>
                      <a:r>
                        <a:rPr lang="en-IN" sz="1600" dirty="0"/>
                        <a:t> Markers</a:t>
                      </a:r>
                    </a:p>
                  </a:txBody>
                  <a:tcPr/>
                </a:tc>
                <a:tc>
                  <a:txBody>
                    <a:bodyPr/>
                    <a:lstStyle/>
                    <a:p>
                      <a:r>
                        <a:rPr lang="en-IN" sz="1600" dirty="0"/>
                        <a:t>Usually, an </a:t>
                      </a:r>
                      <a:r>
                        <a:rPr lang="en-IN" sz="1600" dirty="0" err="1"/>
                        <a:t>ArUco</a:t>
                      </a:r>
                      <a:r>
                        <a:rPr lang="en-IN" sz="1600" dirty="0"/>
                        <a:t> marker is represented by a matrix of 7 × 7 items, where each black border has a thickness of 1 item and the </a:t>
                      </a:r>
                      <a:r>
                        <a:rPr lang="en-IN" sz="1600" dirty="0" err="1"/>
                        <a:t>internal</a:t>
                      </a:r>
                      <a:r>
                        <a:rPr lang="en-IN" sz="1600" dirty="0"/>
                        <a:t> pattern is a sub-matrix of 5×5 items. This means that the internal pattern is composed of 5 rows each of which with a length of 5 binary items (i.e., black or white). The designers have employed a slight </a:t>
                      </a:r>
                      <a:r>
                        <a:rPr lang="en-IN" sz="1600" dirty="0" err="1"/>
                        <a:t>modification</a:t>
                      </a:r>
                      <a:r>
                        <a:rPr lang="en-IN" sz="1600" dirty="0"/>
                        <a:t> of the Hamming Code for the codification of each marker, where 2 bits are used for the </a:t>
                      </a:r>
                      <a:r>
                        <a:rPr lang="en-IN" sz="1600" dirty="0" err="1"/>
                        <a:t>information</a:t>
                      </a:r>
                      <a:r>
                        <a:rPr lang="en-IN" sz="1600" dirty="0"/>
                        <a:t> and 3 bits are used for the error detection. </a:t>
                      </a:r>
                      <a:r>
                        <a:rPr lang="en-IN" sz="1600"/>
                        <a:t>As a consequence, it is possible to generate up to 1024 different markers.</a:t>
                      </a:r>
                      <a:endParaRPr lang="en-IN" sz="1600" dirty="0"/>
                    </a:p>
                  </a:txBody>
                  <a:tcPr/>
                </a:tc>
                <a:tc>
                  <a:txBody>
                    <a:bodyPr/>
                    <a:lstStyle/>
                    <a:p>
                      <a:r>
                        <a:rPr lang="en-IN" sz="1600" dirty="0"/>
                        <a:t>Moreover, their recognition is very fast with a low level of ambiguity in indoor environments. As for the previous libraries, the recognition of the </a:t>
                      </a:r>
                      <a:r>
                        <a:rPr lang="en-IN" sz="1600" dirty="0" err="1"/>
                        <a:t>ArUco</a:t>
                      </a:r>
                      <a:r>
                        <a:rPr lang="en-IN" sz="1600" dirty="0"/>
                        <a:t> markers in outdoor environments is a hard task. This last aspect is crucial for this kind of systems. Finally, the </a:t>
                      </a:r>
                      <a:r>
                        <a:rPr lang="en-IN" sz="1600" dirty="0" err="1"/>
                        <a:t>ArUco</a:t>
                      </a:r>
                      <a:r>
                        <a:rPr lang="en-IN" sz="1600" dirty="0"/>
                        <a:t> library is free for research purposes and it has been recently included within the last stable version of OpenCV 3.0</a:t>
                      </a:r>
                    </a:p>
                  </a:txBody>
                  <a:tcPr/>
                </a:tc>
                <a:extLst>
                  <a:ext uri="{0D108BD9-81ED-4DB2-BD59-A6C34878D82A}">
                    <a16:rowId xmlns:a16="http://schemas.microsoft.com/office/drawing/2014/main" val="3688654873"/>
                  </a:ext>
                </a:extLst>
              </a:tr>
            </a:tbl>
          </a:graphicData>
        </a:graphic>
      </p:graphicFrame>
      <p:pic>
        <p:nvPicPr>
          <p:cNvPr id="11" name="Picture 10">
            <a:extLst>
              <a:ext uri="{FF2B5EF4-FFF2-40B4-BE49-F238E27FC236}">
                <a16:creationId xmlns:a16="http://schemas.microsoft.com/office/drawing/2014/main" id="{2321703D-4660-3E81-26A7-999389C03325}"/>
              </a:ext>
            </a:extLst>
          </p:cNvPr>
          <p:cNvPicPr>
            <a:picLocks noChangeAspect="1"/>
          </p:cNvPicPr>
          <p:nvPr/>
        </p:nvPicPr>
        <p:blipFill>
          <a:blip r:embed="rId2"/>
          <a:stretch>
            <a:fillRect/>
          </a:stretch>
        </p:blipFill>
        <p:spPr>
          <a:xfrm>
            <a:off x="11017624" y="142810"/>
            <a:ext cx="1013012" cy="868296"/>
          </a:xfrm>
          <a:prstGeom prst="rect">
            <a:avLst/>
          </a:prstGeom>
        </p:spPr>
      </p:pic>
      <p:sp>
        <p:nvSpPr>
          <p:cNvPr id="12" name="Title 1">
            <a:extLst>
              <a:ext uri="{FF2B5EF4-FFF2-40B4-BE49-F238E27FC236}">
                <a16:creationId xmlns:a16="http://schemas.microsoft.com/office/drawing/2014/main" id="{C3BB489E-A0FE-95C9-75E5-D12F91291F17}"/>
              </a:ext>
            </a:extLst>
          </p:cNvPr>
          <p:cNvSpPr>
            <a:spLocks noGrp="1"/>
          </p:cNvSpPr>
          <p:nvPr>
            <p:ph type="title"/>
          </p:nvPr>
        </p:nvSpPr>
        <p:spPr>
          <a:xfrm>
            <a:off x="838200" y="454773"/>
            <a:ext cx="10071847" cy="665816"/>
          </a:xfrm>
          <a:solidFill>
            <a:srgbClr val="F3AC2B"/>
          </a:solidFill>
          <a:ln>
            <a:noFill/>
          </a:ln>
        </p:spPr>
        <p:txBody>
          <a:bodyPr>
            <a:normAutofit fontScale="90000"/>
          </a:bodyPr>
          <a:lstStyle/>
          <a:p>
            <a:r>
              <a:rPr lang="en-US" dirty="0"/>
              <a:t>Literature Survey</a:t>
            </a:r>
            <a:endParaRPr lang="en-IN" dirty="0"/>
          </a:p>
        </p:txBody>
      </p:sp>
    </p:spTree>
    <p:extLst>
      <p:ext uri="{BB962C8B-B14F-4D97-AF65-F5344CB8AC3E}">
        <p14:creationId xmlns:p14="http://schemas.microsoft.com/office/powerpoint/2010/main" val="4023771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17A43E1-EE8D-AACE-10D6-889A4D98948C}"/>
              </a:ext>
            </a:extLst>
          </p:cNvPr>
          <p:cNvSpPr>
            <a:spLocks noGrp="1"/>
          </p:cNvSpPr>
          <p:nvPr>
            <p:ph type="ftr" sz="quarter" idx="11"/>
          </p:nvPr>
        </p:nvSpPr>
        <p:spPr/>
        <p:txBody>
          <a:bodyPr/>
          <a:lstStyle/>
          <a:p>
            <a:r>
              <a:rPr lang="en-IN"/>
              <a:t>B.E Project, 2022 AISSMS IOIT | Group 15 |</a:t>
            </a:r>
            <a:endParaRPr lang="en-US" dirty="0"/>
          </a:p>
        </p:txBody>
      </p:sp>
      <p:sp>
        <p:nvSpPr>
          <p:cNvPr id="5" name="Slide Number Placeholder 4">
            <a:extLst>
              <a:ext uri="{FF2B5EF4-FFF2-40B4-BE49-F238E27FC236}">
                <a16:creationId xmlns:a16="http://schemas.microsoft.com/office/drawing/2014/main" id="{F9AC9817-9C25-6EE6-DD2A-CA256195C164}"/>
              </a:ext>
            </a:extLst>
          </p:cNvPr>
          <p:cNvSpPr>
            <a:spLocks noGrp="1"/>
          </p:cNvSpPr>
          <p:nvPr>
            <p:ph type="sldNum" sz="quarter" idx="12"/>
          </p:nvPr>
        </p:nvSpPr>
        <p:spPr/>
        <p:txBody>
          <a:bodyPr/>
          <a:lstStyle/>
          <a:p>
            <a:fld id="{4FAB73BC-B049-4115-A692-8D63A059BFB8}" type="slidenum">
              <a:rPr lang="en-US" smtClean="0"/>
              <a:pPr/>
              <a:t>11</a:t>
            </a:fld>
            <a:endParaRPr lang="en-US" dirty="0"/>
          </a:p>
        </p:txBody>
      </p:sp>
      <p:graphicFrame>
        <p:nvGraphicFramePr>
          <p:cNvPr id="10" name="Table 4">
            <a:extLst>
              <a:ext uri="{FF2B5EF4-FFF2-40B4-BE49-F238E27FC236}">
                <a16:creationId xmlns:a16="http://schemas.microsoft.com/office/drawing/2014/main" id="{CAE4006B-0298-C426-2234-40B004BD4BC6}"/>
              </a:ext>
            </a:extLst>
          </p:cNvPr>
          <p:cNvGraphicFramePr>
            <a:graphicFrameLocks/>
          </p:cNvGraphicFramePr>
          <p:nvPr>
            <p:extLst>
              <p:ext uri="{D42A27DB-BD31-4B8C-83A1-F6EECF244321}">
                <p14:modId xmlns:p14="http://schemas.microsoft.com/office/powerpoint/2010/main" val="1783148842"/>
              </p:ext>
            </p:extLst>
          </p:nvPr>
        </p:nvGraphicFramePr>
        <p:xfrm>
          <a:off x="838200" y="1330549"/>
          <a:ext cx="10663518" cy="4815840"/>
        </p:xfrm>
        <a:graphic>
          <a:graphicData uri="http://schemas.openxmlformats.org/drawingml/2006/table">
            <a:tbl>
              <a:tblPr firstRow="1" bandRow="1">
                <a:tableStyleId>{5C22544A-7EE6-4342-B048-85BDC9FD1C3A}</a:tableStyleId>
              </a:tblPr>
              <a:tblGrid>
                <a:gridCol w="927394">
                  <a:extLst>
                    <a:ext uri="{9D8B030D-6E8A-4147-A177-3AD203B41FA5}">
                      <a16:colId xmlns:a16="http://schemas.microsoft.com/office/drawing/2014/main" val="2934128382"/>
                    </a:ext>
                  </a:extLst>
                </a:gridCol>
                <a:gridCol w="2418077">
                  <a:extLst>
                    <a:ext uri="{9D8B030D-6E8A-4147-A177-3AD203B41FA5}">
                      <a16:colId xmlns:a16="http://schemas.microsoft.com/office/drawing/2014/main" val="3277298166"/>
                    </a:ext>
                  </a:extLst>
                </a:gridCol>
                <a:gridCol w="3578785">
                  <a:extLst>
                    <a:ext uri="{9D8B030D-6E8A-4147-A177-3AD203B41FA5}">
                      <a16:colId xmlns:a16="http://schemas.microsoft.com/office/drawing/2014/main" val="1569704811"/>
                    </a:ext>
                  </a:extLst>
                </a:gridCol>
                <a:gridCol w="3739262">
                  <a:extLst>
                    <a:ext uri="{9D8B030D-6E8A-4147-A177-3AD203B41FA5}">
                      <a16:colId xmlns:a16="http://schemas.microsoft.com/office/drawing/2014/main" val="1041425367"/>
                    </a:ext>
                  </a:extLst>
                </a:gridCol>
              </a:tblGrid>
              <a:tr h="255694">
                <a:tc>
                  <a:txBody>
                    <a:bodyPr/>
                    <a:lstStyle/>
                    <a:p>
                      <a:r>
                        <a:rPr lang="en-US" sz="1600" dirty="0"/>
                        <a:t>Sr. No.</a:t>
                      </a:r>
                      <a:endParaRPr lang="en-IN" sz="1600" dirty="0"/>
                    </a:p>
                  </a:txBody>
                  <a:tcPr/>
                </a:tc>
                <a:tc>
                  <a:txBody>
                    <a:bodyPr/>
                    <a:lstStyle/>
                    <a:p>
                      <a:r>
                        <a:rPr lang="en-US" sz="1600" dirty="0"/>
                        <a:t>Title of Paper</a:t>
                      </a:r>
                      <a:endParaRPr lang="en-IN" sz="1600" dirty="0"/>
                    </a:p>
                  </a:txBody>
                  <a:tcPr/>
                </a:tc>
                <a:tc>
                  <a:txBody>
                    <a:bodyPr/>
                    <a:lstStyle/>
                    <a:p>
                      <a:r>
                        <a:rPr lang="en-US" sz="1600" dirty="0"/>
                        <a:t>Description</a:t>
                      </a:r>
                      <a:endParaRPr lang="en-IN" sz="1600" dirty="0"/>
                    </a:p>
                  </a:txBody>
                  <a:tcPr/>
                </a:tc>
                <a:tc>
                  <a:txBody>
                    <a:bodyPr/>
                    <a:lstStyle/>
                    <a:p>
                      <a:r>
                        <a:rPr lang="en-US" sz="1600" dirty="0"/>
                        <a:t>Conclusion</a:t>
                      </a:r>
                      <a:endParaRPr lang="en-IN" sz="1600" dirty="0"/>
                    </a:p>
                  </a:txBody>
                  <a:tcPr/>
                </a:tc>
                <a:extLst>
                  <a:ext uri="{0D108BD9-81ED-4DB2-BD59-A6C34878D82A}">
                    <a16:rowId xmlns:a16="http://schemas.microsoft.com/office/drawing/2014/main" val="898483781"/>
                  </a:ext>
                </a:extLst>
              </a:tr>
              <a:tr h="4334237">
                <a:tc>
                  <a:txBody>
                    <a:bodyPr/>
                    <a:lstStyle/>
                    <a:p>
                      <a:r>
                        <a:rPr lang="en-US" sz="1600" dirty="0"/>
                        <a:t>2</a:t>
                      </a:r>
                      <a:endParaRPr lang="en-IN" sz="1600" dirty="0"/>
                    </a:p>
                  </a:txBody>
                  <a:tcPr/>
                </a:tc>
                <a:tc>
                  <a:txBody>
                    <a:bodyPr/>
                    <a:lstStyle/>
                    <a:p>
                      <a:r>
                        <a:rPr lang="en-IN" sz="1600" dirty="0"/>
                        <a:t>OBJECT DETECTION AND DIMENSIONING USING OPENCV</a:t>
                      </a:r>
                    </a:p>
                  </a:txBody>
                  <a:tcPr/>
                </a:tc>
                <a:tc>
                  <a:txBody>
                    <a:bodyPr/>
                    <a:lstStyle/>
                    <a:p>
                      <a:r>
                        <a:rPr lang="en-IN" sz="1600" dirty="0"/>
                        <a:t>In these days of the 4th industrial revolution, real-time object detection and dimensioning is an important aspect from an industrial point of view. These are requisite topics of computer vision problems. This study presents an augmented technique for detecting objects and computing their real-time measurements from an IoT video device such as a webcam. We have suggested an object measurement technique in real-time using AI and IoT technologies like OpenCV libraries and webcam respectively. OpenCV includes many libraries and algorithms that are used. And we are using Algorithms like canny edge detection algorithm[2] and mobile/ web camera capture video in this paper.</a:t>
                      </a:r>
                      <a:endParaRPr lang="en-IN" sz="1600" b="0" dirty="0"/>
                    </a:p>
                  </a:txBody>
                  <a:tcPr/>
                </a:tc>
                <a:tc>
                  <a:txBody>
                    <a:bodyPr/>
                    <a:lstStyle/>
                    <a:p>
                      <a:r>
                        <a:rPr lang="en-IN" sz="1600" dirty="0"/>
                        <a:t>Because of this framework, numerous enhancements can be made to the modern area[8]. The task effectively gauges the elements of the article progressively. Consequently the PC vision (webcam gadget and code) is utilized to gauge the aspects progressively. It catches the picture from the real-time video casing and afterward shows its aspects. A Canny edge locator is effectively used to identify the aspects[2]. This procedure works quick and enjoys many benefits and remarkable highlights that can be carried out in reality. </a:t>
                      </a:r>
                    </a:p>
                  </a:txBody>
                  <a:tcPr/>
                </a:tc>
                <a:extLst>
                  <a:ext uri="{0D108BD9-81ED-4DB2-BD59-A6C34878D82A}">
                    <a16:rowId xmlns:a16="http://schemas.microsoft.com/office/drawing/2014/main" val="3688654873"/>
                  </a:ext>
                </a:extLst>
              </a:tr>
            </a:tbl>
          </a:graphicData>
        </a:graphic>
      </p:graphicFrame>
      <p:pic>
        <p:nvPicPr>
          <p:cNvPr id="11" name="Picture 10">
            <a:extLst>
              <a:ext uri="{FF2B5EF4-FFF2-40B4-BE49-F238E27FC236}">
                <a16:creationId xmlns:a16="http://schemas.microsoft.com/office/drawing/2014/main" id="{2321703D-4660-3E81-26A7-999389C03325}"/>
              </a:ext>
            </a:extLst>
          </p:cNvPr>
          <p:cNvPicPr>
            <a:picLocks noChangeAspect="1"/>
          </p:cNvPicPr>
          <p:nvPr/>
        </p:nvPicPr>
        <p:blipFill>
          <a:blip r:embed="rId2"/>
          <a:stretch>
            <a:fillRect/>
          </a:stretch>
        </p:blipFill>
        <p:spPr>
          <a:xfrm>
            <a:off x="11017624" y="142810"/>
            <a:ext cx="1013012" cy="868296"/>
          </a:xfrm>
          <a:prstGeom prst="rect">
            <a:avLst/>
          </a:prstGeom>
        </p:spPr>
      </p:pic>
      <p:sp>
        <p:nvSpPr>
          <p:cNvPr id="12" name="Title 1">
            <a:extLst>
              <a:ext uri="{FF2B5EF4-FFF2-40B4-BE49-F238E27FC236}">
                <a16:creationId xmlns:a16="http://schemas.microsoft.com/office/drawing/2014/main" id="{C3BB489E-A0FE-95C9-75E5-D12F91291F17}"/>
              </a:ext>
            </a:extLst>
          </p:cNvPr>
          <p:cNvSpPr>
            <a:spLocks noGrp="1"/>
          </p:cNvSpPr>
          <p:nvPr>
            <p:ph type="title"/>
          </p:nvPr>
        </p:nvSpPr>
        <p:spPr>
          <a:xfrm>
            <a:off x="838200" y="454773"/>
            <a:ext cx="10071847" cy="665816"/>
          </a:xfrm>
          <a:solidFill>
            <a:srgbClr val="F3AC2B"/>
          </a:solidFill>
          <a:ln>
            <a:noFill/>
          </a:ln>
        </p:spPr>
        <p:txBody>
          <a:bodyPr>
            <a:normAutofit fontScale="90000"/>
          </a:bodyPr>
          <a:lstStyle/>
          <a:p>
            <a:r>
              <a:rPr lang="en-US" dirty="0"/>
              <a:t>Literature Survey</a:t>
            </a:r>
            <a:endParaRPr lang="en-IN" dirty="0"/>
          </a:p>
        </p:txBody>
      </p:sp>
    </p:spTree>
    <p:extLst>
      <p:ext uri="{BB962C8B-B14F-4D97-AF65-F5344CB8AC3E}">
        <p14:creationId xmlns:p14="http://schemas.microsoft.com/office/powerpoint/2010/main" val="149143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71AE7D0-0C86-F2DF-4300-A2349C5FA0CA}"/>
              </a:ext>
            </a:extLst>
          </p:cNvPr>
          <p:cNvGraphicFramePr>
            <a:graphicFrameLocks noGrp="1"/>
          </p:cNvGraphicFramePr>
          <p:nvPr>
            <p:extLst>
              <p:ext uri="{D42A27DB-BD31-4B8C-83A1-F6EECF244321}">
                <p14:modId xmlns:p14="http://schemas.microsoft.com/office/powerpoint/2010/main" val="480341416"/>
              </p:ext>
            </p:extLst>
          </p:nvPr>
        </p:nvGraphicFramePr>
        <p:xfrm>
          <a:off x="1959825" y="2265155"/>
          <a:ext cx="8864701" cy="3964265"/>
        </p:xfrm>
        <a:graphic>
          <a:graphicData uri="http://schemas.openxmlformats.org/drawingml/2006/table">
            <a:tbl>
              <a:tblPr/>
              <a:tblGrid>
                <a:gridCol w="474104">
                  <a:extLst>
                    <a:ext uri="{9D8B030D-6E8A-4147-A177-3AD203B41FA5}">
                      <a16:colId xmlns:a16="http://schemas.microsoft.com/office/drawing/2014/main" val="2186716450"/>
                    </a:ext>
                  </a:extLst>
                </a:gridCol>
                <a:gridCol w="161605">
                  <a:extLst>
                    <a:ext uri="{9D8B030D-6E8A-4147-A177-3AD203B41FA5}">
                      <a16:colId xmlns:a16="http://schemas.microsoft.com/office/drawing/2014/main" val="4271245688"/>
                    </a:ext>
                  </a:extLst>
                </a:gridCol>
                <a:gridCol w="164734">
                  <a:extLst>
                    <a:ext uri="{9D8B030D-6E8A-4147-A177-3AD203B41FA5}">
                      <a16:colId xmlns:a16="http://schemas.microsoft.com/office/drawing/2014/main" val="2804344507"/>
                    </a:ext>
                  </a:extLst>
                </a:gridCol>
                <a:gridCol w="244706">
                  <a:extLst>
                    <a:ext uri="{9D8B030D-6E8A-4147-A177-3AD203B41FA5}">
                      <a16:colId xmlns:a16="http://schemas.microsoft.com/office/drawing/2014/main" val="3092815164"/>
                    </a:ext>
                  </a:extLst>
                </a:gridCol>
                <a:gridCol w="416813">
                  <a:extLst>
                    <a:ext uri="{9D8B030D-6E8A-4147-A177-3AD203B41FA5}">
                      <a16:colId xmlns:a16="http://schemas.microsoft.com/office/drawing/2014/main" val="1755103693"/>
                    </a:ext>
                  </a:extLst>
                </a:gridCol>
                <a:gridCol w="3589898">
                  <a:extLst>
                    <a:ext uri="{9D8B030D-6E8A-4147-A177-3AD203B41FA5}">
                      <a16:colId xmlns:a16="http://schemas.microsoft.com/office/drawing/2014/main" val="722379218"/>
                    </a:ext>
                  </a:extLst>
                </a:gridCol>
                <a:gridCol w="1235877">
                  <a:extLst>
                    <a:ext uri="{9D8B030D-6E8A-4147-A177-3AD203B41FA5}">
                      <a16:colId xmlns:a16="http://schemas.microsoft.com/office/drawing/2014/main" val="4168579919"/>
                    </a:ext>
                  </a:extLst>
                </a:gridCol>
                <a:gridCol w="164734">
                  <a:extLst>
                    <a:ext uri="{9D8B030D-6E8A-4147-A177-3AD203B41FA5}">
                      <a16:colId xmlns:a16="http://schemas.microsoft.com/office/drawing/2014/main" val="2286337800"/>
                    </a:ext>
                  </a:extLst>
                </a:gridCol>
                <a:gridCol w="2198892">
                  <a:extLst>
                    <a:ext uri="{9D8B030D-6E8A-4147-A177-3AD203B41FA5}">
                      <a16:colId xmlns:a16="http://schemas.microsoft.com/office/drawing/2014/main" val="3657027718"/>
                    </a:ext>
                  </a:extLst>
                </a:gridCol>
                <a:gridCol w="213338">
                  <a:extLst>
                    <a:ext uri="{9D8B030D-6E8A-4147-A177-3AD203B41FA5}">
                      <a16:colId xmlns:a16="http://schemas.microsoft.com/office/drawing/2014/main" val="3194918097"/>
                    </a:ext>
                  </a:extLst>
                </a:gridCol>
              </a:tblGrid>
              <a:tr h="269170">
                <a:tc gridSpan="4">
                  <a:txBody>
                    <a:bodyPr/>
                    <a:lstStyle/>
                    <a:p>
                      <a:pPr marL="63500">
                        <a:lnSpc>
                          <a:spcPct val="100000"/>
                        </a:lnSpc>
                        <a:spcAft>
                          <a:spcPts val="1000"/>
                        </a:spcAft>
                      </a:pPr>
                      <a:r>
                        <a:rPr lang="en-US" sz="1400" b="1" dirty="0">
                          <a:effectLst/>
                          <a:latin typeface="Calibri" panose="020F0502020204030204" pitchFamily="34" charset="0"/>
                          <a:ea typeface="SimSun" panose="02010600030101010101" pitchFamily="2" charset="-122"/>
                        </a:rPr>
                        <a:t>Group  Id:</a:t>
                      </a:r>
                      <a:endParaRPr lang="en-IN" sz="14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endParaRPr lang="en-IN"/>
                    </a:p>
                  </a:txBody>
                  <a:tcPr/>
                </a:tc>
                <a:tc hMerge="1">
                  <a:txBody>
                    <a:bodyPr/>
                    <a:lstStyle/>
                    <a:p>
                      <a:pPr marL="63500">
                        <a:lnSpc>
                          <a:spcPct val="100000"/>
                        </a:lnSpc>
                        <a:spcAft>
                          <a:spcPts val="1000"/>
                        </a:spcAft>
                      </a:pPr>
                      <a:endParaRPr lang="en-IN" sz="1400" dirty="0">
                        <a:effectLst/>
                        <a:latin typeface="Calibri" panose="020F0502020204030204" pitchFamily="34" charset="0"/>
                        <a:ea typeface="SimSun" panose="02010600030101010101" pitchFamily="2" charset="-122"/>
                      </a:endParaRPr>
                    </a:p>
                  </a:txBody>
                  <a:tcPr marL="68580" marR="68580" marT="0"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pPr marL="63500">
                        <a:lnSpc>
                          <a:spcPct val="100000"/>
                        </a:lnSpc>
                        <a:spcAft>
                          <a:spcPts val="1000"/>
                        </a:spcAft>
                      </a:pPr>
                      <a:endParaRPr lang="en-IN" sz="1400" dirty="0">
                        <a:effectLst/>
                        <a:latin typeface="Calibri" panose="020F0502020204030204" pitchFamily="34" charset="0"/>
                        <a:ea typeface="SimSun" panose="02010600030101010101" pitchFamily="2" charset="-122"/>
                      </a:endParaRPr>
                    </a:p>
                  </a:txBody>
                  <a:tcPr marL="68580" marR="68580" marT="0" marB="0" anchor="b">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b="1" dirty="0">
                          <a:effectLst/>
                          <a:latin typeface="Times New Roman" panose="02020603050405020304" pitchFamily="18" charset="0"/>
                          <a:ea typeface="Times New Roman" panose="02020603050405020304" pitchFamily="18" charset="0"/>
                        </a:rPr>
                        <a:t> </a:t>
                      </a: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15</a:t>
                      </a:r>
                      <a:endParaRPr kumimoji="0" lang="en-IN" sz="1400" b="1" i="0" u="none" strike="noStrike" kern="1200" cap="none" spc="0" normalizeH="0" baseline="0" noProof="0" dirty="0">
                        <a:ln>
                          <a:noFill/>
                        </a:ln>
                        <a:solidFill>
                          <a:prstClr val="black"/>
                        </a:solidFill>
                        <a:effectLst/>
                        <a:uLnTx/>
                        <a:uFillTx/>
                        <a:latin typeface="Calibri" panose="020F0502020204030204" pitchFamily="34" charset="0"/>
                        <a:ea typeface="SimSun" panose="02010600030101010101" pitchFamily="2" charset="-122"/>
                        <a:cs typeface="+mn-cs"/>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L="57150" marR="0" lvl="0" indent="0" algn="ctr" defTabSz="457200" rtl="0" eaLnBrk="1" fontAlgn="auto" latinLnBrk="0" hangingPunct="1">
                        <a:lnSpc>
                          <a:spcPct val="100000"/>
                        </a:lnSpc>
                        <a:spcBef>
                          <a:spcPts val="0"/>
                        </a:spcBef>
                        <a:spcAft>
                          <a:spcPts val="0"/>
                        </a:spcAft>
                        <a:buClrTx/>
                        <a:buSzTx/>
                        <a:buFontTx/>
                        <a:buNone/>
                        <a:tabLst/>
                        <a:defRPr/>
                      </a:pPr>
                      <a:r>
                        <a:rPr lang="en-US" sz="1200" b="1" dirty="0">
                          <a:effectLst/>
                          <a:latin typeface="Times New Roman" panose="02020603050405020304" pitchFamily="18" charset="0"/>
                          <a:ea typeface="Times New Roman" panose="02020603050405020304" pitchFamily="18" charset="0"/>
                        </a:rPr>
                        <a:t>    </a:t>
                      </a: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(Academic Year :2022-23)</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hMerge="1">
                  <a:txBody>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nSpc>
                          <a:spcPct val="98000"/>
                        </a:lnSpc>
                        <a:spcAft>
                          <a:spcPts val="1000"/>
                        </a:spcAft>
                      </a:pPr>
                      <a:r>
                        <a:rPr lang="en-US" sz="1400" b="1" dirty="0">
                          <a:effectLst/>
                          <a:latin typeface="Calibri" panose="020F0502020204030204" pitchFamily="34" charset="0"/>
                          <a:ea typeface="SimSun" panose="02010600030101010101" pitchFamily="2" charset="-122"/>
                        </a:rPr>
                        <a:t>Date: 08/09/2022</a:t>
                      </a:r>
                      <a:endParaRPr lang="en-IN" sz="14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1000"/>
                        </a:spcAft>
                      </a:pPr>
                      <a:r>
                        <a:rPr lang="en-US" sz="1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81223088"/>
                  </a:ext>
                </a:extLst>
              </a:tr>
              <a:tr h="33364">
                <a:tc>
                  <a:txBody>
                    <a:bodyPr/>
                    <a:lstStyle/>
                    <a:p>
                      <a:pPr>
                        <a:lnSpc>
                          <a:spcPct val="115000"/>
                        </a:lnSpc>
                        <a:spcAft>
                          <a:spcPts val="1000"/>
                        </a:spcAft>
                      </a:pPr>
                      <a:r>
                        <a:rPr lang="en-US" sz="15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gridSpan="4">
                  <a:txBody>
                    <a:bodyPr/>
                    <a:lstStyle/>
                    <a:p>
                      <a:pPr>
                        <a:lnSpc>
                          <a:spcPct val="115000"/>
                        </a:lnSpc>
                        <a:spcAft>
                          <a:spcPts val="1000"/>
                        </a:spcAft>
                      </a:pPr>
                      <a:r>
                        <a:rPr lang="en-US" sz="15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IN"/>
                    </a:p>
                  </a:txBody>
                  <a:tcPr>
                    <a:lnT>
                      <a:noFill/>
                    </a:lnT>
                  </a:tcPr>
                </a:tc>
                <a:tc hMerge="1">
                  <a:txBody>
                    <a:bodyPr/>
                    <a:lstStyle/>
                    <a:p>
                      <a:endParaRPr lang="en-IN"/>
                    </a:p>
                  </a:txBody>
                  <a:tcPr>
                    <a:lnT>
                      <a:noFill/>
                    </a:lnT>
                  </a:tcPr>
                </a:tc>
                <a:tc hMerge="1">
                  <a:txBody>
                    <a:bodyPr/>
                    <a:lstStyle/>
                    <a:p>
                      <a:endParaRPr lang="en-IN"/>
                    </a:p>
                  </a:txBody>
                  <a:tcPr>
                    <a:lnT>
                      <a:noFill/>
                    </a:lnT>
                  </a:tcPr>
                </a:tc>
                <a:tc gridSpan="2">
                  <a:txBody>
                    <a:bodyPr/>
                    <a:lstStyle/>
                    <a:p>
                      <a:pPr algn="ctr">
                        <a:lnSpc>
                          <a:spcPct val="115000"/>
                        </a:lnSpc>
                        <a:spcAft>
                          <a:spcPts val="1000"/>
                        </a:spcAft>
                      </a:pPr>
                      <a:r>
                        <a:rPr lang="en-US" sz="15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r>
                        <a:rPr lang="en-US" sz="150">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SimSun" panose="02010600030101010101" pitchFamily="2" charset="-122"/>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5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5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06170041"/>
                  </a:ext>
                </a:extLst>
              </a:tr>
              <a:tr h="340690">
                <a:tc gridSpan="9">
                  <a:txBody>
                    <a:bodyPr/>
                    <a:lstStyle/>
                    <a:p>
                      <a:pPr algn="l">
                        <a:lnSpc>
                          <a:spcPct val="115000"/>
                        </a:lnSpc>
                        <a:spcAft>
                          <a:spcPts val="1000"/>
                        </a:spcAft>
                      </a:pPr>
                      <a:r>
                        <a:rPr lang="en-US" sz="1600" b="1" u="none" dirty="0">
                          <a:effectLst/>
                          <a:latin typeface="Calibri" panose="020F0502020204030204" pitchFamily="34" charset="0"/>
                          <a:ea typeface="SimSun" panose="02010600030101010101" pitchFamily="2" charset="-122"/>
                        </a:rPr>
                        <a:t>Project Title:                  </a:t>
                      </a:r>
                      <a:r>
                        <a:rPr lang="en-US" sz="1800" b="0" i="0" u="none" strike="noStrike" kern="1200" dirty="0">
                          <a:solidFill>
                            <a:schemeClr val="tx1"/>
                          </a:solidFill>
                          <a:effectLst/>
                          <a:latin typeface="+mn-lt"/>
                          <a:ea typeface="+mn-ea"/>
                          <a:cs typeface="+mn-cs"/>
                        </a:rPr>
                        <a:t>Box Volume measurement System      </a:t>
                      </a:r>
                      <a:endParaRPr lang="en-IN" sz="1800" u="none"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IN"/>
                    </a:p>
                  </a:txBody>
                  <a:tcPr/>
                </a:tc>
                <a:tc hMerge="1">
                  <a:txBody>
                    <a:bodyPr/>
                    <a:lstStyle/>
                    <a:p>
                      <a:endParaRPr lang="en-IN"/>
                    </a:p>
                  </a:txBody>
                  <a:tcPr/>
                </a:tc>
                <a:tc>
                  <a:txBody>
                    <a:bodyPr/>
                    <a:lstStyle/>
                    <a:p>
                      <a:pPr algn="l">
                        <a:lnSpc>
                          <a:spcPct val="115000"/>
                        </a:lnSpc>
                        <a:spcAft>
                          <a:spcPts val="1000"/>
                        </a:spcAft>
                      </a:pPr>
                      <a:r>
                        <a:rPr lang="en-US" sz="1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09673187"/>
                  </a:ext>
                </a:extLst>
              </a:tr>
              <a:tr h="86244">
                <a:tc gridSpan="2">
                  <a:txBody>
                    <a:bodyPr/>
                    <a:lstStyle/>
                    <a:p>
                      <a:pPr>
                        <a:lnSpc>
                          <a:spcPct val="115000"/>
                        </a:lnSpc>
                        <a:spcAft>
                          <a:spcPts val="1000"/>
                        </a:spcAft>
                      </a:pPr>
                      <a:r>
                        <a:rPr lang="en-US" sz="4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r>
                        <a:rPr lang="en-US" sz="400">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r>
                        <a:rPr lang="en-US" sz="400" dirty="0">
                          <a:effectLst/>
                          <a:latin typeface="Times New Roman" panose="02020603050405020304" pitchFamily="18" charset="0"/>
                          <a:ea typeface="Times New Roman" panose="02020603050405020304" pitchFamily="18" charset="0"/>
                        </a:rPr>
                        <a:t> </a:t>
                      </a:r>
                      <a:endParaRPr lang="en-IN" dirty="0"/>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gridSpan="2">
                  <a:txBody>
                    <a:bodyPr/>
                    <a:lstStyle/>
                    <a:p>
                      <a:r>
                        <a:rPr lang="en-US" sz="400" dirty="0">
                          <a:effectLst/>
                          <a:latin typeface="Times New Roman" panose="02020603050405020304" pitchFamily="18" charset="0"/>
                          <a:ea typeface="Times New Roman" panose="02020603050405020304" pitchFamily="18" charset="0"/>
                        </a:rPr>
                        <a:t> </a:t>
                      </a:r>
                      <a:endParaRPr lang="en-IN" dirty="0"/>
                    </a:p>
                  </a:txBody>
                  <a:tcPr marL="68580" marR="68580" marT="0" marB="0" anchor="b">
                    <a:lnL>
                      <a:noFill/>
                    </a:lnL>
                    <a:lnR>
                      <a:noFill/>
                    </a:lnR>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R>
                      <a:noFill/>
                    </a:lnR>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4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1000"/>
                        </a:spcAft>
                      </a:pPr>
                      <a:r>
                        <a:rPr lang="en-US" sz="4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a:noFill/>
                    </a:lnL>
                    <a:lnR>
                      <a:noFill/>
                    </a:lnR>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L>
                      <a:noFill/>
                    </a:lnL>
                    <a:lnR>
                      <a:noFill/>
                    </a:lnR>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4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67431816"/>
                  </a:ext>
                </a:extLst>
              </a:tr>
              <a:tr h="702883">
                <a:tc gridSpan="2">
                  <a:txBody>
                    <a:bodyPr/>
                    <a:lstStyle/>
                    <a:p>
                      <a:pPr algn="ctr">
                        <a:lnSpc>
                          <a:spcPct val="111000"/>
                        </a:lnSpc>
                        <a:spcAft>
                          <a:spcPts val="1000"/>
                        </a:spcAft>
                      </a:pPr>
                      <a:r>
                        <a:rPr lang="en-US" sz="1400" b="1" dirty="0">
                          <a:effectLst/>
                          <a:latin typeface="Times New Roman" panose="02020603050405020304" pitchFamily="18" charset="0"/>
                          <a:ea typeface="Times New Roman" panose="02020603050405020304" pitchFamily="18" charset="0"/>
                        </a:rPr>
                        <a:t>Sr. No.</a:t>
                      </a:r>
                      <a:endParaRPr lang="en-IN" sz="14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pPr>
                        <a:lnSpc>
                          <a:spcPct val="115000"/>
                        </a:lnSpc>
                        <a:spcAft>
                          <a:spcPts val="1000"/>
                        </a:spcAft>
                      </a:pPr>
                      <a:r>
                        <a:rPr lang="en-US" sz="1200">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r>
                        <a:rPr lang="en-US" sz="1400" dirty="0">
                          <a:effectLst/>
                          <a:latin typeface="Times New Roman" panose="02020603050405020304" pitchFamily="18" charset="0"/>
                          <a:ea typeface="Times New Roman" panose="02020603050405020304" pitchFamily="18" charset="0"/>
                        </a:rPr>
                        <a:t> </a:t>
                      </a:r>
                      <a:endParaRPr lang="en-IN" sz="1400" dirty="0"/>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r>
                        <a:rPr lang="en-US" sz="1400" b="1" dirty="0">
                          <a:effectLst/>
                          <a:latin typeface="Times New Roman" panose="02020603050405020304" pitchFamily="18" charset="0"/>
                          <a:ea typeface="Times New Roman" panose="02020603050405020304" pitchFamily="18" charset="0"/>
                        </a:rPr>
                        <a:t>Roll No.</a:t>
                      </a:r>
                      <a:endParaRPr lang="en-IN" sz="1400" dirty="0"/>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R>
                      <a:noFill/>
                    </a:lnR>
                    <a:lnT w="12700" cap="flat" cmpd="sng" algn="ctr">
                      <a:solidFill>
                        <a:srgbClr val="000000"/>
                      </a:solidFill>
                      <a:prstDash val="solid"/>
                      <a:round/>
                      <a:headEnd type="none" w="med" len="med"/>
                      <a:tailEnd type="none" w="med" len="med"/>
                    </a:lnT>
                    <a:lnB>
                      <a:noFill/>
                    </a:lnB>
                  </a:tcPr>
                </a:tc>
                <a:tc>
                  <a:txBody>
                    <a:bodyPr/>
                    <a:lstStyle/>
                    <a:p>
                      <a:pPr marL="50800" algn="ctr">
                        <a:lnSpc>
                          <a:spcPct val="111000"/>
                        </a:lnSpc>
                        <a:spcAft>
                          <a:spcPts val="1000"/>
                        </a:spcAft>
                      </a:pPr>
                      <a:r>
                        <a:rPr lang="en-US" sz="1600" b="1" dirty="0">
                          <a:effectLst/>
                          <a:latin typeface="Times New Roman" panose="02020603050405020304" pitchFamily="18" charset="0"/>
                          <a:ea typeface="Times New Roman" panose="02020603050405020304" pitchFamily="18" charset="0"/>
                        </a:rPr>
                        <a:t>Student Name</a:t>
                      </a:r>
                      <a:endParaRPr lang="en-IN" sz="16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L="266700" algn="ctr">
                        <a:lnSpc>
                          <a:spcPct val="100000"/>
                        </a:lnSpc>
                        <a:spcAft>
                          <a:spcPts val="1000"/>
                        </a:spcAft>
                      </a:pPr>
                      <a:r>
                        <a:rPr lang="en-US" sz="1400" b="1" dirty="0">
                          <a:effectLst/>
                          <a:latin typeface="Times New Roman" panose="02020603050405020304" pitchFamily="18" charset="0"/>
                          <a:ea typeface="Times New Roman" panose="02020603050405020304" pitchFamily="18" charset="0"/>
                        </a:rPr>
                        <a:t>Contact Details</a:t>
                      </a:r>
                      <a:endParaRPr lang="en-IN" sz="14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pPr marL="266700">
                        <a:lnSpc>
                          <a:spcPct val="100000"/>
                        </a:lnSpc>
                        <a:spcAft>
                          <a:spcPts val="1000"/>
                        </a:spcAft>
                      </a:pPr>
                      <a:endParaRPr lang="en-IN" sz="14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190500">
                        <a:lnSpc>
                          <a:spcPct val="100000"/>
                        </a:lnSpc>
                        <a:spcAft>
                          <a:spcPts val="1000"/>
                        </a:spcAft>
                      </a:pPr>
                      <a:r>
                        <a:rPr lang="en-US" sz="1400" b="1" dirty="0">
                          <a:effectLst/>
                          <a:latin typeface="Times New Roman" panose="02020603050405020304" pitchFamily="18" charset="0"/>
                          <a:ea typeface="Times New Roman" panose="02020603050405020304" pitchFamily="18" charset="0"/>
                        </a:rPr>
                        <a:t>Internal / External Guide Details (Name, Email Id &amp; Mobile No)</a:t>
                      </a:r>
                      <a:endParaRPr lang="en-IN" sz="14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47124461"/>
                  </a:ext>
                </a:extLst>
              </a:tr>
              <a:tr h="64426">
                <a:tc gridSpan="2">
                  <a:txBody>
                    <a:bodyPr/>
                    <a:lstStyle/>
                    <a:p>
                      <a:pPr>
                        <a:lnSpc>
                          <a:spcPct val="115000"/>
                        </a:lnSpc>
                        <a:spcAft>
                          <a:spcPts val="1000"/>
                        </a:spcAft>
                      </a:pPr>
                      <a:r>
                        <a:rPr lang="en-US" sz="4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r>
                        <a:rPr lang="en-US" sz="400">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r>
                        <a:rPr lang="en-US" sz="400" dirty="0">
                          <a:effectLst/>
                          <a:latin typeface="Times New Roman" panose="02020603050405020304" pitchFamily="18" charset="0"/>
                          <a:ea typeface="Times New Roman" panose="02020603050405020304" pitchFamily="18" charset="0"/>
                        </a:rPr>
                        <a:t> </a:t>
                      </a:r>
                      <a:endParaRPr lang="en-IN" dirty="0"/>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gridSpan="2">
                  <a:txBody>
                    <a:bodyPr/>
                    <a:lstStyle/>
                    <a:p>
                      <a:r>
                        <a:rPr lang="en-US" sz="400" dirty="0">
                          <a:effectLst/>
                          <a:latin typeface="Times New Roman" panose="02020603050405020304" pitchFamily="18" charset="0"/>
                          <a:ea typeface="Times New Roman" panose="02020603050405020304" pitchFamily="18" charset="0"/>
                        </a:rPr>
                        <a:t> </a:t>
                      </a:r>
                      <a:endParaRPr lang="en-IN" dirty="0"/>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4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1000"/>
                        </a:spcAft>
                      </a:pPr>
                      <a:r>
                        <a:rPr lang="en-US" sz="4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4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604619302"/>
                  </a:ext>
                </a:extLst>
              </a:tr>
              <a:tr h="258816">
                <a:tc rowSpan="2" gridSpan="2">
                  <a:txBody>
                    <a:bodyPr/>
                    <a:lstStyle/>
                    <a:p>
                      <a:pPr algn="ctr">
                        <a:lnSpc>
                          <a:spcPct val="100000"/>
                        </a:lnSpc>
                        <a:spcAft>
                          <a:spcPts val="1000"/>
                        </a:spcAft>
                      </a:pPr>
                      <a:r>
                        <a:rPr lang="en-US" sz="1200" dirty="0">
                          <a:effectLst/>
                          <a:latin typeface="Calibri" panose="020F0502020204030204" pitchFamily="34" charset="0"/>
                          <a:ea typeface="SimSun" panose="02010600030101010101" pitchFamily="2" charset="-122"/>
                        </a:rPr>
                        <a:t>1</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hMerge="1">
                  <a:txBody>
                    <a:bodyPr/>
                    <a:lstStyle/>
                    <a:p>
                      <a:pPr>
                        <a:lnSpc>
                          <a:spcPct val="115000"/>
                        </a:lnSpc>
                        <a:spcAft>
                          <a:spcPts val="1000"/>
                        </a:spcAft>
                      </a:pPr>
                      <a:r>
                        <a:rPr lang="en-US" sz="105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r>
                        <a:rPr lang="en-US" sz="1200" dirty="0">
                          <a:effectLst/>
                          <a:latin typeface="Times New Roman" panose="02020603050405020304" pitchFamily="18" charset="0"/>
                          <a:ea typeface="Times New Roman" panose="02020603050405020304" pitchFamily="18" charset="0"/>
                        </a:rPr>
                        <a:t> </a:t>
                      </a:r>
                      <a:endParaRPr lang="en-IN" sz="1200" dirty="0"/>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r>
                        <a:rPr lang="en-US" sz="1200" b="1" dirty="0">
                          <a:effectLst/>
                          <a:latin typeface="Times New Roman" panose="02020603050405020304" pitchFamily="18" charset="0"/>
                          <a:ea typeface="Times New Roman" panose="02020603050405020304" pitchFamily="18" charset="0"/>
                        </a:rPr>
                        <a:t> </a:t>
                      </a:r>
                      <a:endParaRPr lang="en-IN" sz="1200" dirty="0"/>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200" b="1"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algn="ctr">
                        <a:lnSpc>
                          <a:spcPct val="115000"/>
                        </a:lnSpc>
                        <a:spcAft>
                          <a:spcPts val="1000"/>
                        </a:spcAft>
                      </a:pPr>
                      <a:r>
                        <a:rPr lang="en-US" sz="1200" b="1"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pPr algn="ctr">
                        <a:lnSpc>
                          <a:spcPct val="115000"/>
                        </a:lnSpc>
                        <a:spcAft>
                          <a:spcPts val="1000"/>
                        </a:spcAft>
                      </a:pP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12">
                  <a:txBody>
                    <a:bodyPr/>
                    <a:lstStyle/>
                    <a:p>
                      <a:pPr algn="ctr">
                        <a:lnSpc>
                          <a:spcPct val="250000"/>
                        </a:lnSpc>
                        <a:spcAft>
                          <a:spcPts val="1000"/>
                        </a:spcAft>
                      </a:pPr>
                      <a:r>
                        <a:rPr lang="en-US" sz="1600" b="1" dirty="0">
                          <a:effectLst/>
                          <a:latin typeface="Times New Roman" panose="02020603050405020304" pitchFamily="18" charset="0"/>
                          <a:ea typeface="Times New Roman" panose="02020603050405020304" pitchFamily="18" charset="0"/>
                        </a:rPr>
                        <a:t>Mrs. Meenakshi </a:t>
                      </a:r>
                      <a:r>
                        <a:rPr lang="en-US" sz="1600" b="1" dirty="0" err="1">
                          <a:effectLst/>
                          <a:latin typeface="Times New Roman" panose="02020603050405020304" pitchFamily="18" charset="0"/>
                          <a:ea typeface="Times New Roman" panose="02020603050405020304" pitchFamily="18" charset="0"/>
                        </a:rPr>
                        <a:t>Thalor</a:t>
                      </a:r>
                      <a:endParaRPr lang="en-US" sz="1600" b="1" dirty="0">
                        <a:effectLst/>
                        <a:latin typeface="Times New Roman" panose="02020603050405020304" pitchFamily="18" charset="0"/>
                        <a:ea typeface="Times New Roman" panose="02020603050405020304" pitchFamily="18" charset="0"/>
                      </a:endParaRPr>
                    </a:p>
                    <a:p>
                      <a:pPr algn="ctr">
                        <a:lnSpc>
                          <a:spcPct val="250000"/>
                        </a:lnSpc>
                        <a:spcAft>
                          <a:spcPts val="1000"/>
                        </a:spcAft>
                      </a:pPr>
                      <a:endParaRPr lang="en-US" sz="1600" dirty="0">
                        <a:effectLst/>
                        <a:latin typeface="Times New Roman" panose="02020603050405020304" pitchFamily="18" charset="0"/>
                        <a:ea typeface="Times New Roman" panose="02020603050405020304" pitchFamily="18" charset="0"/>
                      </a:endParaRPr>
                    </a:p>
                    <a:p>
                      <a:pPr algn="ctr">
                        <a:lnSpc>
                          <a:spcPct val="250000"/>
                        </a:lnSpc>
                        <a:spcAft>
                          <a:spcPts val="1000"/>
                        </a:spcAft>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95313408"/>
                  </a:ext>
                </a:extLst>
              </a:tr>
              <a:tr h="224982">
                <a:tc gridSpan="2" vMerge="1">
                  <a:txBody>
                    <a:bodyPr/>
                    <a:lstStyle/>
                    <a:p>
                      <a:endParaRPr lang="en-IN"/>
                    </a:p>
                  </a:txBody>
                  <a:tcPr>
                    <a:lnT w="12700" cmpd="sng">
                      <a:noFill/>
                      <a:prstDash val="solid"/>
                    </a:lnT>
                  </a:tcPr>
                </a:tc>
                <a:tc hMerge="1" vMerge="1">
                  <a:txBody>
                    <a:bodyPr/>
                    <a:lstStyle/>
                    <a:p>
                      <a:pPr>
                        <a:lnSpc>
                          <a:spcPct val="115000"/>
                        </a:lnSpc>
                        <a:spcAft>
                          <a:spcPts val="1000"/>
                        </a:spcAft>
                      </a:pPr>
                      <a:r>
                        <a:rPr lang="en-US" sz="300">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r>
                        <a:rPr lang="en-US" sz="1200" dirty="0">
                          <a:effectLst/>
                          <a:latin typeface="Times New Roman" panose="02020603050405020304" pitchFamily="18" charset="0"/>
                          <a:ea typeface="Times New Roman" panose="02020603050405020304" pitchFamily="18" charset="0"/>
                        </a:rPr>
                        <a:t> </a:t>
                      </a:r>
                      <a:endParaRPr lang="en-IN" dirty="0"/>
                    </a:p>
                  </a:txBody>
                  <a:tcPr marL="68580" marR="68580" marT="0" marB="0" anchor="b">
                    <a:lnR>
                      <a:noFill/>
                    </a:lnR>
                    <a:lnT>
                      <a:noFill/>
                    </a:lnT>
                    <a:lnB>
                      <a:noFill/>
                    </a:lnB>
                  </a:tcPr>
                </a:tc>
                <a:tc gridSpan="2">
                  <a:txBody>
                    <a:bodyPr/>
                    <a:lstStyle/>
                    <a:p>
                      <a:r>
                        <a:rPr lang="en-US" sz="1200" b="1" dirty="0">
                          <a:effectLst/>
                          <a:latin typeface="Times New Roman" panose="02020603050405020304" pitchFamily="18" charset="0"/>
                        </a:rPr>
                        <a:t> 30</a:t>
                      </a:r>
                      <a:endParaRPr lang="en-IN" dirty="0"/>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L w="12700" cap="flat" cmpd="sng" algn="ctr">
                      <a:noFill/>
                      <a:prstDash val="solid"/>
                      <a:round/>
                      <a:headEnd type="none" w="med" len="med"/>
                      <a:tailEnd type="none" w="med" len="med"/>
                    </a:lnL>
                    <a:lnR>
                      <a:noFill/>
                    </a:lnR>
                    <a:lnT>
                      <a:noFill/>
                    </a:lnT>
                    <a:lnB>
                      <a:noFill/>
                    </a:lnB>
                  </a:tcPr>
                </a:tc>
                <a:tc>
                  <a:txBody>
                    <a:bodyPr/>
                    <a:lstStyle/>
                    <a:p>
                      <a:pPr algn="ct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Ishwar </a:t>
                      </a:r>
                      <a:r>
                        <a:rPr lang="en-US" sz="1400" b="1" dirty="0" err="1">
                          <a:effectLst/>
                          <a:latin typeface="Times New Roman" panose="02020603050405020304" pitchFamily="18" charset="0"/>
                          <a:ea typeface="Times New Roman" panose="02020603050405020304" pitchFamily="18" charset="0"/>
                          <a:cs typeface="Times New Roman" panose="02020603050405020304" pitchFamily="18" charset="0"/>
                        </a:rPr>
                        <a:t>Gujjarwar</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ct val="115000"/>
                        </a:lnSpc>
                        <a:spcAft>
                          <a:spcPts val="1000"/>
                        </a:spcAft>
                      </a:pPr>
                      <a:r>
                        <a:rPr lang="en-US" sz="1200" b="1" dirty="0">
                          <a:effectLst/>
                          <a:latin typeface="Times New Roman" panose="02020603050405020304" pitchFamily="18" charset="0"/>
                          <a:ea typeface="Times New Roman" panose="02020603050405020304" pitchFamily="18" charset="0"/>
                        </a:rPr>
                        <a:t>9130832881</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pPr>
                        <a:lnSpc>
                          <a:spcPct val="115000"/>
                        </a:lnSpc>
                        <a:spcAft>
                          <a:spcPts val="1000"/>
                        </a:spcAft>
                      </a:pP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R>
                      <a:noFill/>
                    </a:lnR>
                    <a:lnT>
                      <a:noFill/>
                    </a:lnT>
                    <a:lnB>
                      <a:noFill/>
                    </a:lnB>
                  </a:tcPr>
                </a:tc>
                <a:extLst>
                  <a:ext uri="{0D108BD9-81ED-4DB2-BD59-A6C34878D82A}">
                    <a16:rowId xmlns:a16="http://schemas.microsoft.com/office/drawing/2014/main" val="1695854345"/>
                  </a:ext>
                </a:extLst>
              </a:tr>
              <a:tr h="193342">
                <a:tc gridSpan="2">
                  <a:txBody>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noFill/>
                      <a:prstDash val="solid"/>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r>
                        <a:rPr lang="en-US" sz="450">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r>
                        <a:rPr lang="en-US" sz="1200" dirty="0">
                          <a:effectLst/>
                          <a:latin typeface="Times New Roman" panose="02020603050405020304" pitchFamily="18" charset="0"/>
                          <a:ea typeface="Times New Roman" panose="02020603050405020304" pitchFamily="18" charset="0"/>
                        </a:rPr>
                        <a:t> </a:t>
                      </a:r>
                      <a:endParaRPr lang="en-IN" sz="1200" dirty="0"/>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gridSpan="2">
                  <a:txBody>
                    <a:bodyPr/>
                    <a:lstStyle/>
                    <a:p>
                      <a:r>
                        <a:rPr lang="en-US" sz="1200" b="1" dirty="0">
                          <a:effectLst/>
                          <a:latin typeface="Times New Roman" panose="02020603050405020304" pitchFamily="18" charset="0"/>
                          <a:ea typeface="Times New Roman" panose="02020603050405020304" pitchFamily="18" charset="0"/>
                        </a:rPr>
                        <a:t> </a:t>
                      </a:r>
                      <a:endParaRPr lang="en-IN" sz="1200" dirty="0"/>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R>
                      <a:noFill/>
                    </a:lnR>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1000"/>
                        </a:spcAft>
                      </a:pPr>
                      <a:r>
                        <a:rPr lang="en-US" sz="1200" b="1"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R>
                      <a:noFill/>
                    </a:lnR>
                    <a:lnT>
                      <a:noFill/>
                    </a:lnT>
                    <a:lnB>
                      <a:noFill/>
                    </a:lnB>
                  </a:tcPr>
                </a:tc>
                <a:extLst>
                  <a:ext uri="{0D108BD9-81ED-4DB2-BD59-A6C34878D82A}">
                    <a16:rowId xmlns:a16="http://schemas.microsoft.com/office/drawing/2014/main" val="383989954"/>
                  </a:ext>
                </a:extLst>
              </a:tr>
              <a:tr h="193342">
                <a:tc rowSpan="2" gridSpan="2">
                  <a:txBody>
                    <a:bodyPr/>
                    <a:lstStyle/>
                    <a:p>
                      <a:pPr algn="ctr">
                        <a:lnSpc>
                          <a:spcPct val="115000"/>
                        </a:lnSpc>
                        <a:spcAft>
                          <a:spcPts val="1000"/>
                        </a:spcAft>
                      </a:pPr>
                      <a:r>
                        <a:rPr lang="en-US" sz="1200" dirty="0">
                          <a:effectLst/>
                          <a:latin typeface="Calibri" panose="020F0502020204030204" pitchFamily="34" charset="0"/>
                          <a:ea typeface="SimSun" panose="02010600030101010101" pitchFamily="2" charset="-122"/>
                        </a:rPr>
                        <a:t>2</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hMerge="1">
                  <a:txBody>
                    <a:bodyPr/>
                    <a:lstStyle/>
                    <a:p>
                      <a:pPr>
                        <a:lnSpc>
                          <a:spcPct val="115000"/>
                        </a:lnSpc>
                        <a:spcAft>
                          <a:spcPts val="1000"/>
                        </a:spcAft>
                      </a:pPr>
                      <a:r>
                        <a:rPr lang="en-US" sz="1050">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r>
                        <a:rPr lang="en-US" sz="1200" dirty="0">
                          <a:effectLst/>
                          <a:latin typeface="Times New Roman" panose="02020603050405020304" pitchFamily="18" charset="0"/>
                          <a:ea typeface="Times New Roman" panose="02020603050405020304" pitchFamily="18" charset="0"/>
                        </a:rPr>
                        <a:t> </a:t>
                      </a:r>
                      <a:endParaRPr lang="en-IN" sz="1200" dirty="0"/>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a:txBody>
                    <a:bodyPr/>
                    <a:lstStyle/>
                    <a:p>
                      <a:r>
                        <a:rPr lang="en-US" sz="1200" b="1" dirty="0">
                          <a:effectLst/>
                          <a:latin typeface="Times New Roman" panose="02020603050405020304" pitchFamily="18" charset="0"/>
                          <a:ea typeface="Times New Roman" panose="02020603050405020304" pitchFamily="18" charset="0"/>
                        </a:rPr>
                        <a:t> </a:t>
                      </a:r>
                      <a:endParaRPr lang="en-IN" sz="1200" dirty="0"/>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algn="ctr">
                        <a:lnSpc>
                          <a:spcPct val="115000"/>
                        </a:lnSpc>
                        <a:spcAft>
                          <a:spcPts val="1000"/>
                        </a:spcAft>
                      </a:pPr>
                      <a:r>
                        <a:rPr lang="en-US" sz="1200" b="1"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pPr algn="ctr">
                        <a:lnSpc>
                          <a:spcPct val="115000"/>
                        </a:lnSpc>
                        <a:spcAft>
                          <a:spcPts val="1000"/>
                        </a:spcAft>
                      </a:pP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v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rowSpan="2">
                  <a:txBody>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R>
                      <a:noFill/>
                    </a:lnR>
                    <a:lnT>
                      <a:noFill/>
                    </a:lnT>
                    <a:lnB>
                      <a:noFill/>
                    </a:lnB>
                  </a:tcPr>
                </a:tc>
                <a:extLst>
                  <a:ext uri="{0D108BD9-81ED-4DB2-BD59-A6C34878D82A}">
                    <a16:rowId xmlns:a16="http://schemas.microsoft.com/office/drawing/2014/main" val="666582969"/>
                  </a:ext>
                </a:extLst>
              </a:tr>
              <a:tr h="225493">
                <a:tc gridSpan="2" vMerge="1">
                  <a:txBody>
                    <a:bodyPr/>
                    <a:lstStyle/>
                    <a:p>
                      <a:endParaRPr lang="en-IN"/>
                    </a:p>
                  </a:txBody>
                  <a:tcPr/>
                </a:tc>
                <a:tc hMerge="1" vMerge="1">
                  <a:txBody>
                    <a:bodyPr/>
                    <a:lstStyle/>
                    <a:p>
                      <a:endParaRPr lang="en-IN"/>
                    </a:p>
                  </a:txBody>
                  <a:tcPr/>
                </a:tc>
                <a:tc>
                  <a:txBody>
                    <a:bodyPr/>
                    <a:lstStyle/>
                    <a:p>
                      <a:r>
                        <a:rPr lang="en-US" sz="1200" dirty="0">
                          <a:effectLst/>
                          <a:latin typeface="Times New Roman" panose="02020603050405020304" pitchFamily="18" charset="0"/>
                          <a:ea typeface="Times New Roman" panose="02020603050405020304" pitchFamily="18" charset="0"/>
                        </a:rPr>
                        <a:t> </a:t>
                      </a:r>
                      <a:endParaRPr lang="en-IN" sz="1200" dirty="0"/>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gridSpan="2">
                  <a:txBody>
                    <a:bodyPr/>
                    <a:lstStyle/>
                    <a:p>
                      <a:r>
                        <a:rPr lang="en-US" sz="1200" b="1" dirty="0">
                          <a:effectLst/>
                          <a:latin typeface="Times New Roman" panose="02020603050405020304" pitchFamily="18" charset="0"/>
                          <a:ea typeface="Times New Roman" panose="02020603050405020304" pitchFamily="18" charset="0"/>
                        </a:rPr>
                        <a:t> 78</a:t>
                      </a:r>
                      <a:endParaRPr lang="en-IN" sz="1200" dirty="0"/>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IN"/>
                    </a:p>
                  </a:txBody>
                  <a:tcPr/>
                </a:tc>
                <a:tc>
                  <a:txBody>
                    <a:bodyPr/>
                    <a:lstStyle/>
                    <a:p>
                      <a:pPr algn="ctr">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Adnan Tamboli</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ct val="115000"/>
                        </a:lnSpc>
                        <a:spcAft>
                          <a:spcPts val="1000"/>
                        </a:spcAft>
                      </a:pPr>
                      <a:r>
                        <a:rPr lang="en-US" sz="1200" b="1" dirty="0">
                          <a:effectLst/>
                          <a:latin typeface="Times New Roman" panose="02020603050405020304" pitchFamily="18" charset="0"/>
                          <a:ea typeface="Times New Roman" panose="02020603050405020304" pitchFamily="18" charset="0"/>
                        </a:rPr>
                        <a:t>9822399437</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IN" dirty="0"/>
                    </a:p>
                  </a:txBody>
                  <a:tcPr/>
                </a:tc>
                <a:tc vMerge="1">
                  <a:txBody>
                    <a:bodyPr/>
                    <a:lstStyle/>
                    <a:p>
                      <a:endParaRPr lang="en-IN"/>
                    </a:p>
                  </a:txBody>
                  <a:tcPr/>
                </a:tc>
                <a:tc vMerge="1">
                  <a:txBody>
                    <a:bodyPr/>
                    <a:lstStyle/>
                    <a:p>
                      <a:pPr>
                        <a:lnSpc>
                          <a:spcPct val="115000"/>
                        </a:lnSpc>
                        <a:spcAft>
                          <a:spcPts val="1000"/>
                        </a:spcAft>
                      </a:pPr>
                      <a:endParaRPr lang="en-IN" sz="1200" dirty="0">
                        <a:effectLst/>
                        <a:latin typeface="Calibri" panose="020F0502020204030204" pitchFamily="34" charset="0"/>
                        <a:ea typeface="SimSun" panose="02010600030101010101" pitchFamily="2" charset="-122"/>
                      </a:endParaRPr>
                    </a:p>
                  </a:txBody>
                  <a:tcPr marL="68580" marR="68580" marT="0" marB="0" anchor="b">
                    <a:lnR>
                      <a:noFill/>
                    </a:lnR>
                    <a:lnT>
                      <a:noFill/>
                    </a:lnT>
                    <a:lnB>
                      <a:noFill/>
                    </a:lnB>
                  </a:tcPr>
                </a:tc>
                <a:extLst>
                  <a:ext uri="{0D108BD9-81ED-4DB2-BD59-A6C34878D82A}">
                    <a16:rowId xmlns:a16="http://schemas.microsoft.com/office/drawing/2014/main" val="1353125089"/>
                  </a:ext>
                </a:extLst>
              </a:tr>
              <a:tr h="193342">
                <a:tc gridSpan="2">
                  <a:txBody>
                    <a:bodyPr/>
                    <a:lstStyle/>
                    <a:p>
                      <a:r>
                        <a:rPr lang="en-US" sz="1200" dirty="0">
                          <a:effectLst/>
                          <a:latin typeface="Times New Roman" panose="02020603050405020304" pitchFamily="18" charset="0"/>
                          <a:ea typeface="Times New Roman" panose="02020603050405020304" pitchFamily="18" charset="0"/>
                        </a:rPr>
                        <a:t> </a:t>
                      </a:r>
                      <a:endParaRPr lang="en-IN" dirty="0"/>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r>
                        <a:rPr lang="en-US" sz="300">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r>
                        <a:rPr lang="en-US" sz="1200" dirty="0">
                          <a:effectLst/>
                          <a:latin typeface="Times New Roman" panose="02020603050405020304" pitchFamily="18" charset="0"/>
                          <a:ea typeface="Times New Roman" panose="02020603050405020304" pitchFamily="18" charset="0"/>
                        </a:rPr>
                        <a:t> </a:t>
                      </a:r>
                      <a:endParaRPr lang="en-IN" sz="1200" dirty="0"/>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gridSpan="2">
                  <a:txBody>
                    <a:bodyPr/>
                    <a:lstStyle/>
                    <a:p>
                      <a:r>
                        <a:rPr lang="en-US" sz="1200" b="1" dirty="0">
                          <a:effectLst/>
                          <a:latin typeface="Times New Roman" panose="02020603050405020304" pitchFamily="18" charset="0"/>
                          <a:ea typeface="Times New Roman" panose="02020603050405020304" pitchFamily="18" charset="0"/>
                        </a:rPr>
                        <a:t> </a:t>
                      </a:r>
                      <a:endParaRPr lang="en-IN" sz="1200" dirty="0"/>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R>
                      <a:noFill/>
                    </a:lnR>
                    <a:lnT>
                      <a:noFill/>
                    </a:lnT>
                    <a:lnB>
                      <a:noFill/>
                    </a:lnB>
                  </a:tcPr>
                </a:tc>
                <a:tc>
                  <a:txBody>
                    <a:bodyPr/>
                    <a:lstStyle/>
                    <a:p>
                      <a:pPr algn="ct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1000"/>
                        </a:spcAft>
                      </a:pPr>
                      <a:r>
                        <a:rPr lang="en-US" sz="1200" b="1"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endParaRPr lang="en-IN" sz="12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IN"/>
                    </a:p>
                  </a:txBody>
                  <a:tcPr/>
                </a:tc>
                <a:tc>
                  <a:txBody>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98859433"/>
                  </a:ext>
                </a:extLst>
              </a:tr>
              <a:tr h="193342">
                <a:tc rowSpan="2" gridSpan="2">
                  <a:txBody>
                    <a:bodyPr/>
                    <a:lstStyle/>
                    <a:p>
                      <a:pPr>
                        <a:lnSpc>
                          <a:spcPct val="115000"/>
                        </a:lnSpc>
                        <a:spcAft>
                          <a:spcPts val="1000"/>
                        </a:spcAft>
                      </a:pPr>
                      <a:r>
                        <a:rPr lang="en-US" sz="1200" dirty="0">
                          <a:effectLst/>
                          <a:latin typeface="Calibri" panose="020F0502020204030204" pitchFamily="34" charset="0"/>
                          <a:ea typeface="SimSun" panose="02010600030101010101" pitchFamily="2" charset="-122"/>
                        </a:rPr>
                        <a:t>      3</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hMerge="1">
                  <a:txBody>
                    <a:bodyPr/>
                    <a:lstStyle/>
                    <a:p>
                      <a:pPr>
                        <a:lnSpc>
                          <a:spcPct val="115000"/>
                        </a:lnSpc>
                        <a:spcAft>
                          <a:spcPts val="1000"/>
                        </a:spcAft>
                      </a:pPr>
                      <a:r>
                        <a:rPr lang="en-US" sz="450">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rowSpan="2">
                  <a:txBody>
                    <a:bodyPr/>
                    <a:lstStyle/>
                    <a:p>
                      <a:r>
                        <a:rPr lang="en-US" sz="1200" dirty="0">
                          <a:effectLst/>
                          <a:latin typeface="Times New Roman" panose="02020603050405020304" pitchFamily="18" charset="0"/>
                          <a:ea typeface="Times New Roman" panose="02020603050405020304" pitchFamily="18" charset="0"/>
                        </a:rPr>
                        <a:t> </a:t>
                      </a:r>
                      <a:endParaRPr lang="en-IN" sz="1200" dirty="0"/>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rowSpan="2" gridSpan="2">
                  <a:txBody>
                    <a:bodyPr/>
                    <a:lstStyle/>
                    <a:p>
                      <a:r>
                        <a:rPr lang="en-US" sz="1200" b="1" dirty="0">
                          <a:effectLst/>
                          <a:latin typeface="Times New Roman" panose="02020603050405020304" pitchFamily="18" charset="0"/>
                          <a:ea typeface="Times New Roman" panose="02020603050405020304" pitchFamily="18" charset="0"/>
                        </a:rPr>
                        <a:t> 43</a:t>
                      </a:r>
                      <a:endParaRPr lang="en-IN" sz="1200" dirty="0"/>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h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R>
                      <a:noFill/>
                    </a:lnR>
                    <a:lnT>
                      <a:noFill/>
                    </a:lnT>
                    <a:lnB w="12700" cap="flat" cmpd="sng" algn="ctr">
                      <a:solidFill>
                        <a:srgbClr val="000000"/>
                      </a:solidFill>
                      <a:prstDash val="solid"/>
                      <a:round/>
                      <a:headEnd type="none" w="med" len="med"/>
                      <a:tailEnd type="none" w="med" len="med"/>
                    </a:lnB>
                  </a:tcPr>
                </a:tc>
                <a:tc rowSpan="2">
                  <a:txBody>
                    <a:bodyPr/>
                    <a:lstStyle/>
                    <a:p>
                      <a:pPr algn="ctr"/>
                      <a:endPar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Amir Khan</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gridSpan="2">
                  <a:txBody>
                    <a:bodyPr/>
                    <a:lstStyle/>
                    <a:p>
                      <a:pPr algn="ctr">
                        <a:lnSpc>
                          <a:spcPct val="115000"/>
                        </a:lnSpc>
                        <a:spcAft>
                          <a:spcPts val="1000"/>
                        </a:spcAft>
                      </a:pPr>
                      <a:r>
                        <a:rPr lang="en-US" sz="1200" b="1" dirty="0">
                          <a:effectLst/>
                          <a:latin typeface="Times New Roman" panose="02020603050405020304" pitchFamily="18" charset="0"/>
                          <a:ea typeface="Times New Roman" panose="02020603050405020304" pitchFamily="18" charset="0"/>
                        </a:rPr>
                        <a:t>7506657032 </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hMerge="1">
                  <a:txBody>
                    <a:bodyPr/>
                    <a:lstStyle/>
                    <a:p>
                      <a:pPr>
                        <a:lnSpc>
                          <a:spcPct val="115000"/>
                        </a:lnSpc>
                        <a:spcAft>
                          <a:spcPts val="1000"/>
                        </a:spcAft>
                      </a:pPr>
                      <a:endParaRPr lang="en-IN" sz="12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71249561"/>
                  </a:ext>
                </a:extLst>
              </a:tr>
              <a:tr h="225367">
                <a:tc gridSpan="2" vMerge="1">
                  <a:txBody>
                    <a:bodyPr/>
                    <a:lstStyle/>
                    <a:p>
                      <a:pPr algn="ctr">
                        <a:lnSpc>
                          <a:spcPct val="115000"/>
                        </a:lnSpc>
                        <a:spcAft>
                          <a:spcPts val="1000"/>
                        </a:spcAft>
                      </a:pPr>
                      <a:r>
                        <a:rPr lang="en-US" sz="1200">
                          <a:effectLst/>
                          <a:latin typeface="Calibri" panose="020F0502020204030204" pitchFamily="34" charset="0"/>
                          <a:ea typeface="SimSun" panose="02010600030101010101" pitchFamily="2" charset="-122"/>
                        </a:rPr>
                        <a:t>3</a:t>
                      </a:r>
                      <a:endParaRPr lang="en-IN" sz="12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vMerge="1">
                  <a:txBody>
                    <a:bodyPr/>
                    <a:lstStyle/>
                    <a:p>
                      <a:pPr>
                        <a:lnSpc>
                          <a:spcPct val="115000"/>
                        </a:lnSpc>
                        <a:spcAft>
                          <a:spcPts val="1000"/>
                        </a:spcAft>
                      </a:pPr>
                      <a:r>
                        <a:rPr lang="en-US" sz="1200">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vMerge="1">
                  <a:txBody>
                    <a:bodyPr/>
                    <a:lstStyle/>
                    <a:p>
                      <a:r>
                        <a:rPr lang="en-US" sz="1200">
                          <a:effectLst/>
                          <a:latin typeface="Times New Roman" panose="02020603050405020304" pitchFamily="18" charset="0"/>
                          <a:ea typeface="Times New Roman" panose="02020603050405020304" pitchFamily="18" charset="0"/>
                        </a:rPr>
                        <a:t> </a:t>
                      </a:r>
                      <a:endParaRPr lang="en-IN" sz="1200"/>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vMerge="1">
                  <a:txBody>
                    <a:bodyPr/>
                    <a:lstStyle/>
                    <a:p>
                      <a:r>
                        <a:rPr lang="en-US" sz="1200" b="1" dirty="0">
                          <a:effectLst/>
                          <a:latin typeface="Times New Roman" panose="02020603050405020304" pitchFamily="18" charset="0"/>
                          <a:ea typeface="Times New Roman" panose="02020603050405020304" pitchFamily="18" charset="0"/>
                        </a:rPr>
                        <a:t> 53</a:t>
                      </a:r>
                      <a:endParaRPr lang="en-IN" sz="1200" dirty="0"/>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v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R>
                      <a:noFill/>
                    </a:lnR>
                    <a:lnT w="12700" cap="flat" cmpd="sng" algn="ctr">
                      <a:solidFill>
                        <a:srgbClr val="000000"/>
                      </a:solidFill>
                      <a:prstDash val="solid"/>
                      <a:round/>
                      <a:headEnd type="none" w="med" len="med"/>
                      <a:tailEnd type="none" w="med" len="med"/>
                    </a:lnT>
                    <a:lnB>
                      <a:noFill/>
                    </a:lnB>
                  </a:tcPr>
                </a:tc>
                <a:tc vMerge="1">
                  <a:txBody>
                    <a:bodyPr/>
                    <a:lstStyle/>
                    <a:p>
                      <a:pPr algn="ctr"/>
                      <a:endParaRPr lang="en-US" sz="1400" b="1" dirty="0">
                        <a:effectLst/>
                        <a:latin typeface="Times New Roman" panose="02020603050405020304" pitchFamily="18" charset="0"/>
                        <a:ea typeface="Times New Roman" panose="02020603050405020304" pitchFamily="18" charset="0"/>
                      </a:endParaRPr>
                    </a:p>
                    <a:p>
                      <a:pPr algn="ctr"/>
                      <a:r>
                        <a:rPr lang="en-US" sz="1400" b="1" dirty="0">
                          <a:effectLst/>
                          <a:latin typeface="Times New Roman" panose="02020603050405020304" pitchFamily="18" charset="0"/>
                          <a:ea typeface="Times New Roman" panose="02020603050405020304" pitchFamily="18" charset="0"/>
                        </a:rPr>
                        <a:t>Tejas Maramwar</a:t>
                      </a:r>
                      <a:endParaRPr lang="en-IN" sz="1400" b="1"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vMerge="1">
                  <a:txBody>
                    <a:bodyPr/>
                    <a:lstStyle/>
                    <a:p>
                      <a:pPr algn="ctr">
                        <a:lnSpc>
                          <a:spcPct val="115000"/>
                        </a:lnSpc>
                        <a:spcAft>
                          <a:spcPts val="1000"/>
                        </a:spcAft>
                      </a:pPr>
                      <a:r>
                        <a:rPr lang="en-US" sz="1200" b="1">
                          <a:effectLst/>
                          <a:latin typeface="Times New Roman" panose="02020603050405020304" pitchFamily="18" charset="0"/>
                          <a:ea typeface="Times New Roman" panose="02020603050405020304" pitchFamily="18" charset="0"/>
                        </a:rPr>
                        <a:t> </a:t>
                      </a:r>
                      <a:endParaRPr lang="en-IN" sz="12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vMerge="1">
                  <a:txBody>
                    <a:bodyPr/>
                    <a:lstStyle/>
                    <a:p>
                      <a:pPr algn="ctr">
                        <a:lnSpc>
                          <a:spcPct val="115000"/>
                        </a:lnSpc>
                        <a:spcAft>
                          <a:spcPts val="1000"/>
                        </a:spcAft>
                      </a:pP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vMerge="1">
                  <a:txBody>
                    <a:bodyPr/>
                    <a:lstStyle/>
                    <a:p>
                      <a:endParaRPr lang="en-IN"/>
                    </a:p>
                  </a:txBody>
                  <a:tcPr/>
                </a:tc>
                <a:tc rowSpan="2">
                  <a:txBody>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08611732"/>
                  </a:ext>
                </a:extLst>
              </a:tr>
              <a:tr h="122052">
                <a:tc rowSpan="2" gridSpan="2">
                  <a:txBody>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n-IN"/>
                    </a:p>
                  </a:txBody>
                  <a:tcPr/>
                </a:tc>
                <a:tc rowSpan="2">
                  <a:txBody>
                    <a:bodyPr/>
                    <a:lstStyle/>
                    <a:p>
                      <a:r>
                        <a:rPr lang="en-US" sz="1200" dirty="0">
                          <a:effectLst/>
                          <a:latin typeface="Times New Roman" panose="02020603050405020304" pitchFamily="18" charset="0"/>
                          <a:ea typeface="Times New Roman" panose="02020603050405020304" pitchFamily="18" charset="0"/>
                        </a:rPr>
                        <a:t> </a:t>
                      </a:r>
                      <a:endParaRPr lang="en-IN" sz="1200" dirty="0"/>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rowSpan="2" gridSpan="2">
                  <a:txBody>
                    <a:bodyPr/>
                    <a:lstStyle/>
                    <a:p>
                      <a:r>
                        <a:rPr lang="en-US" sz="1200" b="1" dirty="0">
                          <a:effectLst/>
                          <a:latin typeface="Times New Roman" panose="02020603050405020304" pitchFamily="18" charset="0"/>
                          <a:ea typeface="Times New Roman" panose="02020603050405020304" pitchFamily="18" charset="0"/>
                        </a:rPr>
                        <a:t> </a:t>
                      </a:r>
                      <a:endParaRPr lang="en-IN" sz="1200" dirty="0"/>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n-IN"/>
                    </a:p>
                  </a:txBody>
                  <a:tcPr/>
                </a:tc>
                <a:tc rowSpan="2">
                  <a:txBody>
                    <a:bodyPr/>
                    <a:lstStyle/>
                    <a:p>
                      <a:pPr algn="ct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gridSpan="2">
                  <a:txBody>
                    <a:bodyPr/>
                    <a:lstStyle/>
                    <a:p>
                      <a:pPr algn="ctr">
                        <a:lnSpc>
                          <a:spcPct val="115000"/>
                        </a:lnSpc>
                        <a:spcAft>
                          <a:spcPts val="1000"/>
                        </a:spcAft>
                      </a:pPr>
                      <a:r>
                        <a:rPr lang="en-US" sz="1200" b="1"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n-IN"/>
                    </a:p>
                  </a:txBody>
                  <a:tcPr/>
                </a:tc>
                <a:tc vMerge="1">
                  <a:txBody>
                    <a:bodyPr/>
                    <a:lstStyle/>
                    <a:p>
                      <a:endParaRPr lang="en-IN"/>
                    </a:p>
                  </a:txBody>
                  <a:tcPr/>
                </a:tc>
                <a:tc vMerge="1">
                  <a:txBody>
                    <a:bodyPr/>
                    <a:lstStyle/>
                    <a:p>
                      <a:pPr>
                        <a:lnSpc>
                          <a:spcPct val="115000"/>
                        </a:lnSpc>
                        <a:spcAft>
                          <a:spcPts val="1000"/>
                        </a:spcAft>
                      </a:pP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486615"/>
                  </a:ext>
                </a:extLst>
              </a:tr>
              <a:tr h="71290">
                <a:tc gridSpan="2" vMerge="1">
                  <a:txBody>
                    <a:bodyPr/>
                    <a:lstStyle/>
                    <a:p>
                      <a:pPr>
                        <a:lnSpc>
                          <a:spcPct val="115000"/>
                        </a:lnSpc>
                        <a:spcAft>
                          <a:spcPts val="1000"/>
                        </a:spcAft>
                      </a:pPr>
                      <a:r>
                        <a:rPr lang="en-US" sz="1200">
                          <a:effectLst/>
                          <a:latin typeface="Times New Roman" panose="02020603050405020304" pitchFamily="18" charset="0"/>
                          <a:ea typeface="Times New Roman" panose="02020603050405020304" pitchFamily="18" charset="0"/>
                        </a:rPr>
                        <a:t> </a:t>
                      </a:r>
                      <a:endParaRPr lang="en-IN" sz="12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vMerge="1">
                  <a:txBody>
                    <a:bodyPr/>
                    <a:lstStyle/>
                    <a:p>
                      <a:pPr>
                        <a:lnSpc>
                          <a:spcPct val="115000"/>
                        </a:lnSpc>
                        <a:spcAft>
                          <a:spcPts val="1000"/>
                        </a:spcAft>
                      </a:pPr>
                      <a:r>
                        <a:rPr lang="en-US" sz="450">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vMerge="1">
                  <a:txBody>
                    <a:bodyPr/>
                    <a:lstStyle/>
                    <a:p>
                      <a:r>
                        <a:rPr lang="en-US" sz="1200">
                          <a:effectLst/>
                          <a:latin typeface="Times New Roman" panose="02020603050405020304" pitchFamily="18" charset="0"/>
                          <a:ea typeface="Times New Roman" panose="02020603050405020304" pitchFamily="18" charset="0"/>
                        </a:rPr>
                        <a:t> </a:t>
                      </a:r>
                      <a:endParaRPr lang="en-IN" sz="1200"/>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gridSpan="2" vMerge="1">
                  <a:txBody>
                    <a:bodyPr/>
                    <a:lstStyle/>
                    <a:p>
                      <a:r>
                        <a:rPr lang="en-US" sz="1200" b="1" dirty="0">
                          <a:effectLst/>
                          <a:latin typeface="Times New Roman" panose="02020603050405020304" pitchFamily="18" charset="0"/>
                          <a:ea typeface="Times New Roman" panose="02020603050405020304" pitchFamily="18" charset="0"/>
                        </a:rPr>
                        <a:t> </a:t>
                      </a:r>
                      <a:endParaRPr lang="en-IN" sz="1200" dirty="0"/>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v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R>
                      <a:noFill/>
                    </a:lnR>
                    <a:lnT>
                      <a:noFill/>
                    </a:lnT>
                    <a:lnB w="12700" cap="flat" cmpd="sng" algn="ctr">
                      <a:solidFill>
                        <a:srgbClr val="000000"/>
                      </a:solidFill>
                      <a:prstDash val="solid"/>
                      <a:round/>
                      <a:headEnd type="none" w="med" len="med"/>
                      <a:tailEnd type="none" w="med" len="med"/>
                    </a:lnB>
                  </a:tcPr>
                </a:tc>
                <a:tc vMerge="1">
                  <a:txBody>
                    <a:bodyPr/>
                    <a:lstStyle/>
                    <a:p>
                      <a:pPr algn="ctr"/>
                      <a:endParaRPr lang="en-IN" sz="1400" b="1"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vMerge="1">
                  <a:txBody>
                    <a:bodyPr/>
                    <a:lstStyle/>
                    <a:p>
                      <a:pPr>
                        <a:lnSpc>
                          <a:spcPct val="115000"/>
                        </a:lnSpc>
                        <a:spcAft>
                          <a:spcPts val="1000"/>
                        </a:spcAft>
                      </a:pPr>
                      <a:r>
                        <a:rPr lang="en-US" sz="1200" b="1"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vMerge="1">
                  <a:txBody>
                    <a:bodyPr/>
                    <a:lstStyle/>
                    <a:p>
                      <a:pPr>
                        <a:lnSpc>
                          <a:spcPct val="115000"/>
                        </a:lnSpc>
                        <a:spcAft>
                          <a:spcPts val="1000"/>
                        </a:spcAft>
                      </a:pPr>
                      <a:endParaRPr lang="en-IN" sz="12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rowSpan="2">
                  <a:txBody>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R>
                      <a:noFill/>
                    </a:lnR>
                    <a:lnT>
                      <a:noFill/>
                    </a:lnT>
                    <a:lnB>
                      <a:noFill/>
                    </a:lnB>
                  </a:tcPr>
                </a:tc>
                <a:extLst>
                  <a:ext uri="{0D108BD9-81ED-4DB2-BD59-A6C34878D82A}">
                    <a16:rowId xmlns:a16="http://schemas.microsoft.com/office/drawing/2014/main" val="2068341789"/>
                  </a:ext>
                </a:extLst>
              </a:tr>
              <a:tr h="152511">
                <a:tc rowSpan="2" gridSpan="2">
                  <a:txBody>
                    <a:bodyPr/>
                    <a:lstStyle/>
                    <a:p>
                      <a:pPr>
                        <a:lnSpc>
                          <a:spcPct val="115000"/>
                        </a:lnSpc>
                        <a:spcAft>
                          <a:spcPts val="1000"/>
                        </a:spcAft>
                      </a:pPr>
                      <a:r>
                        <a:rPr lang="en-US" sz="1200" dirty="0">
                          <a:effectLst/>
                          <a:latin typeface="Calibri" panose="020F0502020204030204" pitchFamily="34" charset="0"/>
                          <a:ea typeface="SimSun" panose="02010600030101010101" pitchFamily="2" charset="-122"/>
                        </a:rPr>
                        <a:t>      4</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hMerge="1">
                  <a:txBody>
                    <a:bodyPr/>
                    <a:lstStyle/>
                    <a:p>
                      <a:endParaRPr lang="en-IN"/>
                    </a:p>
                  </a:txBody>
                  <a:tcPr/>
                </a:tc>
                <a:tc rowSpan="2">
                  <a:txBody>
                    <a:bodyPr/>
                    <a:lstStyle/>
                    <a:p>
                      <a:r>
                        <a:rPr lang="en-US" sz="1200" dirty="0">
                          <a:effectLst/>
                          <a:latin typeface="Times New Roman" panose="02020603050405020304" pitchFamily="18" charset="0"/>
                          <a:ea typeface="Times New Roman" panose="02020603050405020304" pitchFamily="18" charset="0"/>
                        </a:rPr>
                        <a:t> </a:t>
                      </a:r>
                      <a:endParaRPr lang="en-IN" sz="1200" dirty="0"/>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rowSpan="2" gridSpan="2">
                  <a:txBody>
                    <a:bodyPr/>
                    <a:lstStyle/>
                    <a:p>
                      <a:r>
                        <a:rPr lang="en-US" sz="1200"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45</a:t>
                      </a:r>
                      <a:endParaRPr lang="en-IN" sz="1200" b="1" dirty="0"/>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hMerge="1">
                  <a:txBody>
                    <a:bodyPr/>
                    <a:lstStyle/>
                    <a:p>
                      <a:endParaRPr lang="en-IN"/>
                    </a:p>
                  </a:txBody>
                  <a:tcPr/>
                </a:tc>
                <a:tc rowSpan="2">
                  <a:txBody>
                    <a:bodyPr/>
                    <a:lstStyle/>
                    <a:p>
                      <a:pPr algn="ct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Aditya </a:t>
                      </a:r>
                      <a:r>
                        <a:rPr lang="en-US" sz="1400" b="1" dirty="0" err="1">
                          <a:effectLst/>
                          <a:latin typeface="Times New Roman" panose="02020603050405020304" pitchFamily="18" charset="0"/>
                          <a:ea typeface="Times New Roman" panose="02020603050405020304" pitchFamily="18" charset="0"/>
                          <a:cs typeface="Times New Roman" panose="02020603050405020304" pitchFamily="18" charset="0"/>
                        </a:rPr>
                        <a:t>Khaparde</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gridSpan="2">
                  <a:txBody>
                    <a:bodyPr/>
                    <a:lstStyle/>
                    <a:p>
                      <a:pPr algn="ctr">
                        <a:lnSpc>
                          <a:spcPct val="115000"/>
                        </a:lnSpc>
                        <a:spcAft>
                          <a:spcPts val="1000"/>
                        </a:spcAft>
                      </a:pPr>
                      <a:r>
                        <a:rPr lang="en-US" sz="1200" b="1" dirty="0">
                          <a:effectLst/>
                          <a:latin typeface="Times New Roman" panose="02020603050405020304" pitchFamily="18" charset="0"/>
                          <a:ea typeface="Times New Roman" panose="02020603050405020304" pitchFamily="18" charset="0"/>
                        </a:rPr>
                        <a:t>7499304113 </a:t>
                      </a:r>
                      <a:endParaRPr lang="en-IN" sz="1200" b="1"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hMerge="1">
                  <a:txBody>
                    <a:bodyPr/>
                    <a:lstStyle/>
                    <a:p>
                      <a:endParaRPr lang="en-IN"/>
                    </a:p>
                  </a:txBody>
                  <a:tcPr/>
                </a:tc>
                <a:tc vMerge="1">
                  <a:txBody>
                    <a:bodyPr/>
                    <a:lstStyle/>
                    <a:p>
                      <a:endParaRPr lang="en-IN"/>
                    </a:p>
                  </a:txBody>
                  <a:tcPr/>
                </a:tc>
                <a:tc vMerge="1">
                  <a:txBody>
                    <a:bodyPr/>
                    <a:lstStyle/>
                    <a:p>
                      <a:pPr>
                        <a:lnSpc>
                          <a:spcPct val="115000"/>
                        </a:lnSpc>
                        <a:spcAft>
                          <a:spcPts val="1000"/>
                        </a:spcAft>
                      </a:pPr>
                      <a:endParaRPr lang="en-IN" sz="1200" dirty="0">
                        <a:effectLst/>
                        <a:latin typeface="Calibri" panose="020F0502020204030204" pitchFamily="34" charset="0"/>
                        <a:ea typeface="SimSun" panose="02010600030101010101" pitchFamily="2" charset="-122"/>
                      </a:endParaRPr>
                    </a:p>
                  </a:txBody>
                  <a:tcPr marL="68580" marR="68580" marT="0" marB="0" anchor="b">
                    <a:lnR>
                      <a:noFill/>
                    </a:lnR>
                    <a:lnT>
                      <a:noFill/>
                    </a:lnT>
                    <a:lnB>
                      <a:noFill/>
                    </a:lnB>
                  </a:tcPr>
                </a:tc>
                <a:extLst>
                  <a:ext uri="{0D108BD9-81ED-4DB2-BD59-A6C34878D82A}">
                    <a16:rowId xmlns:a16="http://schemas.microsoft.com/office/drawing/2014/main" val="3766376128"/>
                  </a:ext>
                </a:extLst>
              </a:tr>
              <a:tr h="193342">
                <a:tc gridSpan="2" vMerge="1">
                  <a:txBody>
                    <a:bodyPr/>
                    <a:lstStyle/>
                    <a:p>
                      <a:pPr algn="ctr">
                        <a:lnSpc>
                          <a:spcPct val="115000"/>
                        </a:lnSpc>
                        <a:spcAft>
                          <a:spcPts val="1000"/>
                        </a:spcAft>
                      </a:pPr>
                      <a:r>
                        <a:rPr lang="en-US" sz="1200">
                          <a:effectLst/>
                          <a:latin typeface="Calibri" panose="020F0502020204030204" pitchFamily="34" charset="0"/>
                          <a:ea typeface="SimSun" panose="02010600030101010101" pitchFamily="2" charset="-122"/>
                        </a:rPr>
                        <a:t>4</a:t>
                      </a:r>
                      <a:endParaRPr lang="en-IN" sz="12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vMerge="1">
                  <a:txBody>
                    <a:bodyPr/>
                    <a:lstStyle/>
                    <a:p>
                      <a:pPr>
                        <a:lnSpc>
                          <a:spcPct val="115000"/>
                        </a:lnSpc>
                        <a:spcAft>
                          <a:spcPts val="1000"/>
                        </a:spcAft>
                      </a:pPr>
                      <a:r>
                        <a:rPr lang="en-US" sz="1200">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vMerge="1">
                  <a:txBody>
                    <a:bodyPr/>
                    <a:lstStyle/>
                    <a:p>
                      <a:r>
                        <a:rPr lang="en-US" sz="1200">
                          <a:effectLst/>
                          <a:latin typeface="Times New Roman" panose="02020603050405020304" pitchFamily="18" charset="0"/>
                          <a:ea typeface="Times New Roman" panose="02020603050405020304" pitchFamily="18" charset="0"/>
                        </a:rPr>
                        <a:t> </a:t>
                      </a:r>
                      <a:endParaRPr lang="en-IN" sz="1200"/>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gridSpan="2" vMerge="1">
                  <a:txBody>
                    <a:bodyPr/>
                    <a:lstStyle/>
                    <a:p>
                      <a:r>
                        <a:rPr lang="en-US" sz="1200" dirty="0">
                          <a:effectLst/>
                          <a:latin typeface="Times New Roman" panose="02020603050405020304" pitchFamily="18" charset="0"/>
                          <a:ea typeface="Times New Roman" panose="02020603050405020304" pitchFamily="18" charset="0"/>
                        </a:rPr>
                        <a:t> 61</a:t>
                      </a:r>
                      <a:endParaRPr lang="en-IN" sz="1200" dirty="0"/>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v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R>
                      <a:noFill/>
                    </a:lnR>
                    <a:lnT w="12700" cap="flat" cmpd="sng" algn="ctr">
                      <a:solidFill>
                        <a:srgbClr val="000000"/>
                      </a:solidFill>
                      <a:prstDash val="solid"/>
                      <a:round/>
                      <a:headEnd type="none" w="med" len="med"/>
                      <a:tailEnd type="none" w="med" len="med"/>
                    </a:lnT>
                    <a:lnB>
                      <a:noFill/>
                    </a:lnB>
                  </a:tcPr>
                </a:tc>
                <a:tc vMerge="1">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200"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Chirag </a:t>
                      </a:r>
                      <a:r>
                        <a:rPr lang="en-US" sz="1200" b="1" dirty="0" err="1">
                          <a:effectLst/>
                          <a:latin typeface="Times New Roman" panose="02020603050405020304" pitchFamily="18" charset="0"/>
                          <a:ea typeface="Times New Roman" panose="02020603050405020304" pitchFamily="18" charset="0"/>
                        </a:rPr>
                        <a:t>Naikwadi</a:t>
                      </a:r>
                      <a:endParaRPr lang="en-IN" sz="1200" b="1" dirty="0">
                        <a:effectLst/>
                        <a:latin typeface="Times New Roman" panose="02020603050405020304" pitchFamily="18" charset="0"/>
                        <a:ea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vMerge="1">
                  <a:txBody>
                    <a:bodyPr/>
                    <a:lstStyle/>
                    <a:p>
                      <a:pPr>
                        <a:lnSpc>
                          <a:spcPct val="115000"/>
                        </a:lnSpc>
                        <a:spcAft>
                          <a:spcPts val="1000"/>
                        </a:spcAft>
                      </a:pPr>
                      <a:r>
                        <a:rPr lang="en-US" sz="1200">
                          <a:effectLst/>
                          <a:latin typeface="Times New Roman" panose="02020603050405020304" pitchFamily="18" charset="0"/>
                          <a:ea typeface="Times New Roman" panose="02020603050405020304" pitchFamily="18" charset="0"/>
                        </a:rPr>
                        <a:t> </a:t>
                      </a:r>
                      <a:endParaRPr lang="en-IN" sz="12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vMerge="1">
                  <a:txBody>
                    <a:bodyPr/>
                    <a:lstStyle/>
                    <a:p>
                      <a:pPr>
                        <a:lnSpc>
                          <a:spcPct val="115000"/>
                        </a:lnSpc>
                        <a:spcAft>
                          <a:spcPts val="1000"/>
                        </a:spcAft>
                      </a:pPr>
                      <a:endParaRPr lang="en-IN" sz="12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vMerge="1">
                  <a:txBody>
                    <a:bodyPr/>
                    <a:lstStyle/>
                    <a:p>
                      <a:endParaRPr lang="en-IN"/>
                    </a:p>
                  </a:txBody>
                  <a:tcPr/>
                </a:tc>
                <a:tc>
                  <a:txBody>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678475971"/>
                  </a:ext>
                </a:extLst>
              </a:tr>
              <a:tr h="97086">
                <a:tc gridSpan="2">
                  <a:txBody>
                    <a:bodyPr/>
                    <a:lstStyle/>
                    <a:p>
                      <a:pPr>
                        <a:lnSpc>
                          <a:spcPct val="115000"/>
                        </a:lnSpc>
                        <a:spcAft>
                          <a:spcPts val="1000"/>
                        </a:spcAft>
                      </a:pPr>
                      <a:r>
                        <a:rPr lang="en-US" sz="45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r>
                        <a:rPr lang="en-US" sz="450">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r>
                        <a:rPr lang="en-US" sz="450" dirty="0">
                          <a:effectLst/>
                          <a:latin typeface="Times New Roman" panose="02020603050405020304" pitchFamily="18" charset="0"/>
                          <a:ea typeface="Times New Roman" panose="02020603050405020304" pitchFamily="18" charset="0"/>
                        </a:rPr>
                        <a:t> </a:t>
                      </a:r>
                      <a:endParaRPr lang="en-IN" dirty="0"/>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gridSpan="2">
                  <a:txBody>
                    <a:bodyPr/>
                    <a:lstStyle/>
                    <a:p>
                      <a:r>
                        <a:rPr lang="en-US" sz="450" dirty="0">
                          <a:effectLst/>
                          <a:latin typeface="Times New Roman" panose="02020603050405020304" pitchFamily="18" charset="0"/>
                          <a:ea typeface="Times New Roman" panose="02020603050405020304" pitchFamily="18" charset="0"/>
                        </a:rPr>
                        <a:t> </a:t>
                      </a:r>
                      <a:endParaRPr lang="en-IN" dirty="0"/>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endParaRPr lang="en-IN" sz="1100">
                        <a:effectLst/>
                        <a:latin typeface="Calibri" panose="020F0502020204030204" pitchFamily="34" charset="0"/>
                        <a:ea typeface="SimSun" panose="02010600030101010101" pitchFamily="2" charset="-122"/>
                      </a:endParaRPr>
                    </a:p>
                  </a:txBody>
                  <a:tcPr marL="68580" marR="68580" marT="0" marB="0" anchor="b">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45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1000"/>
                        </a:spcAft>
                      </a:pPr>
                      <a:r>
                        <a:rPr lang="en-US" sz="45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pPr>
                        <a:lnSpc>
                          <a:spcPct val="115000"/>
                        </a:lnSpc>
                        <a:spcAft>
                          <a:spcPts val="1000"/>
                        </a:spcAft>
                      </a:pP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45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 dirty="0">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48816001"/>
                  </a:ext>
                </a:extLst>
              </a:tr>
            </a:tbl>
          </a:graphicData>
        </a:graphic>
      </p:graphicFrame>
      <p:pic>
        <p:nvPicPr>
          <p:cNvPr id="5" name="Picture 4">
            <a:extLst>
              <a:ext uri="{FF2B5EF4-FFF2-40B4-BE49-F238E27FC236}">
                <a16:creationId xmlns:a16="http://schemas.microsoft.com/office/drawing/2014/main" id="{84CBC9DB-4B59-82D2-16F0-FE8DD7437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683" y="715458"/>
            <a:ext cx="6486525" cy="1123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E44108-4827-32CB-520C-41FB1EB58F95}"/>
              </a:ext>
            </a:extLst>
          </p:cNvPr>
          <p:cNvSpPr txBox="1"/>
          <p:nvPr/>
        </p:nvSpPr>
        <p:spPr>
          <a:xfrm>
            <a:off x="2802792" y="438459"/>
            <a:ext cx="7178768" cy="276999"/>
          </a:xfrm>
          <a:prstGeom prst="rect">
            <a:avLst/>
          </a:prstGeom>
          <a:noFill/>
        </p:spPr>
        <p:txBody>
          <a:bodyPr wrap="square" rtlCol="0">
            <a:spAutoFit/>
          </a:bodyPr>
          <a:lstStyle/>
          <a:p>
            <a:r>
              <a:rPr lang="en-US" sz="1200" dirty="0"/>
              <a:t>Savitribai Phule Pune University	                                              Faculty of Information Technology</a:t>
            </a:r>
            <a:endParaRPr lang="en-IN" sz="1200" dirty="0"/>
          </a:p>
        </p:txBody>
      </p:sp>
      <p:sp>
        <p:nvSpPr>
          <p:cNvPr id="7" name="TextBox 6">
            <a:extLst>
              <a:ext uri="{FF2B5EF4-FFF2-40B4-BE49-F238E27FC236}">
                <a16:creationId xmlns:a16="http://schemas.microsoft.com/office/drawing/2014/main" id="{7E322986-5020-1A2D-C862-D6CFDCA02266}"/>
              </a:ext>
            </a:extLst>
          </p:cNvPr>
          <p:cNvSpPr txBox="1"/>
          <p:nvPr/>
        </p:nvSpPr>
        <p:spPr>
          <a:xfrm>
            <a:off x="4230388" y="1839408"/>
            <a:ext cx="3831113" cy="369332"/>
          </a:xfrm>
          <a:prstGeom prst="rect">
            <a:avLst/>
          </a:prstGeom>
          <a:noFill/>
        </p:spPr>
        <p:txBody>
          <a:bodyPr wrap="none" rtlCol="0">
            <a:spAutoFit/>
          </a:bodyPr>
          <a:lstStyle/>
          <a:p>
            <a:r>
              <a:rPr lang="en-IN" dirty="0"/>
              <a:t>Department of Information Technology</a:t>
            </a:r>
          </a:p>
        </p:txBody>
      </p:sp>
      <p:sp>
        <p:nvSpPr>
          <p:cNvPr id="8" name="Footer Placeholder 7">
            <a:extLst>
              <a:ext uri="{FF2B5EF4-FFF2-40B4-BE49-F238E27FC236}">
                <a16:creationId xmlns:a16="http://schemas.microsoft.com/office/drawing/2014/main" id="{CA9FDE43-511C-0C84-E280-940A8C7E1067}"/>
              </a:ext>
            </a:extLst>
          </p:cNvPr>
          <p:cNvSpPr>
            <a:spLocks noGrp="1"/>
          </p:cNvSpPr>
          <p:nvPr>
            <p:ph type="ftr" sz="quarter" idx="11"/>
          </p:nvPr>
        </p:nvSpPr>
        <p:spPr/>
        <p:txBody>
          <a:bodyPr/>
          <a:lstStyle/>
          <a:p>
            <a:r>
              <a:rPr lang="en-IN"/>
              <a:t>B.E Project, 2022 AISSMS IOIT | Group 15 |</a:t>
            </a:r>
            <a:endParaRPr lang="en-US" dirty="0"/>
          </a:p>
        </p:txBody>
      </p:sp>
      <p:sp>
        <p:nvSpPr>
          <p:cNvPr id="9" name="Slide Number Placeholder 8">
            <a:extLst>
              <a:ext uri="{FF2B5EF4-FFF2-40B4-BE49-F238E27FC236}">
                <a16:creationId xmlns:a16="http://schemas.microsoft.com/office/drawing/2014/main" id="{17B5F875-E36C-DC9F-47CD-988FDEAEEE60}"/>
              </a:ext>
            </a:extLst>
          </p:cNvPr>
          <p:cNvSpPr>
            <a:spLocks noGrp="1"/>
          </p:cNvSpPr>
          <p:nvPr>
            <p:ph type="sldNum" sz="quarter" idx="12"/>
          </p:nvPr>
        </p:nvSpPr>
        <p:spPr/>
        <p:txBody>
          <a:bodyPr/>
          <a:lstStyle/>
          <a:p>
            <a:fld id="{4FAB73BC-B049-4115-A692-8D63A059BFB8}" type="slidenum">
              <a:rPr lang="en-US" smtClean="0"/>
              <a:pPr/>
              <a:t>2</a:t>
            </a:fld>
            <a:endParaRPr lang="en-US" dirty="0"/>
          </a:p>
        </p:txBody>
      </p:sp>
      <p:pic>
        <p:nvPicPr>
          <p:cNvPr id="10" name="Picture 9">
            <a:extLst>
              <a:ext uri="{FF2B5EF4-FFF2-40B4-BE49-F238E27FC236}">
                <a16:creationId xmlns:a16="http://schemas.microsoft.com/office/drawing/2014/main" id="{2E2A1AC1-FF67-CBCC-8D56-25232AAEAC2D}"/>
              </a:ext>
            </a:extLst>
          </p:cNvPr>
          <p:cNvPicPr>
            <a:picLocks noChangeAspect="1"/>
          </p:cNvPicPr>
          <p:nvPr/>
        </p:nvPicPr>
        <p:blipFill>
          <a:blip r:embed="rId3"/>
          <a:stretch>
            <a:fillRect/>
          </a:stretch>
        </p:blipFill>
        <p:spPr>
          <a:xfrm>
            <a:off x="11017624" y="142810"/>
            <a:ext cx="1013012" cy="868296"/>
          </a:xfrm>
          <a:prstGeom prst="rect">
            <a:avLst/>
          </a:prstGeom>
        </p:spPr>
      </p:pic>
    </p:spTree>
    <p:extLst>
      <p:ext uri="{BB962C8B-B14F-4D97-AF65-F5344CB8AC3E}">
        <p14:creationId xmlns:p14="http://schemas.microsoft.com/office/powerpoint/2010/main" val="17829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7A85-C5FE-DEDC-C973-C179A88F4B13}"/>
              </a:ext>
            </a:extLst>
          </p:cNvPr>
          <p:cNvSpPr>
            <a:spLocks noGrp="1"/>
          </p:cNvSpPr>
          <p:nvPr>
            <p:ph type="title"/>
          </p:nvPr>
        </p:nvSpPr>
        <p:spPr>
          <a:xfrm>
            <a:off x="838200" y="454773"/>
            <a:ext cx="10071847" cy="665816"/>
          </a:xfrm>
          <a:solidFill>
            <a:srgbClr val="F3AC2B"/>
          </a:solidFill>
        </p:spPr>
        <p:txBody>
          <a:bodyPr>
            <a:normAutofit fontScale="90000"/>
          </a:bodyPr>
          <a:lstStyle/>
          <a:p>
            <a:r>
              <a:rPr lang="en-IN" dirty="0"/>
              <a:t>Contents</a:t>
            </a:r>
          </a:p>
        </p:txBody>
      </p:sp>
      <p:sp>
        <p:nvSpPr>
          <p:cNvPr id="4" name="Footer Placeholder 3">
            <a:extLst>
              <a:ext uri="{FF2B5EF4-FFF2-40B4-BE49-F238E27FC236}">
                <a16:creationId xmlns:a16="http://schemas.microsoft.com/office/drawing/2014/main" id="{73605EC9-FFEA-DA3A-F802-85E818AEE028}"/>
              </a:ext>
            </a:extLst>
          </p:cNvPr>
          <p:cNvSpPr>
            <a:spLocks noGrp="1"/>
          </p:cNvSpPr>
          <p:nvPr>
            <p:ph type="ftr" sz="quarter" idx="11"/>
          </p:nvPr>
        </p:nvSpPr>
        <p:spPr/>
        <p:txBody>
          <a:bodyPr/>
          <a:lstStyle/>
          <a:p>
            <a:r>
              <a:rPr lang="en-IN"/>
              <a:t>B.E Project, 2022 AISSMS IOIT | Group 15 |</a:t>
            </a:r>
            <a:endParaRPr lang="en-US" dirty="0"/>
          </a:p>
        </p:txBody>
      </p:sp>
      <p:sp>
        <p:nvSpPr>
          <p:cNvPr id="5" name="Slide Number Placeholder 4">
            <a:extLst>
              <a:ext uri="{FF2B5EF4-FFF2-40B4-BE49-F238E27FC236}">
                <a16:creationId xmlns:a16="http://schemas.microsoft.com/office/drawing/2014/main" id="{E6CE8A3A-455B-B837-A39A-768027E8765E}"/>
              </a:ext>
            </a:extLst>
          </p:cNvPr>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6" name="Picture 5">
            <a:extLst>
              <a:ext uri="{FF2B5EF4-FFF2-40B4-BE49-F238E27FC236}">
                <a16:creationId xmlns:a16="http://schemas.microsoft.com/office/drawing/2014/main" id="{431A695F-B1F2-383C-DAEA-16AB7EDF9B24}"/>
              </a:ext>
            </a:extLst>
          </p:cNvPr>
          <p:cNvPicPr>
            <a:picLocks noChangeAspect="1"/>
          </p:cNvPicPr>
          <p:nvPr/>
        </p:nvPicPr>
        <p:blipFill>
          <a:blip r:embed="rId2"/>
          <a:stretch>
            <a:fillRect/>
          </a:stretch>
        </p:blipFill>
        <p:spPr>
          <a:xfrm>
            <a:off x="11017624" y="142810"/>
            <a:ext cx="1013012" cy="868296"/>
          </a:xfrm>
          <a:prstGeom prst="rect">
            <a:avLst/>
          </a:prstGeom>
        </p:spPr>
      </p:pic>
      <p:sp>
        <p:nvSpPr>
          <p:cNvPr id="7" name="Rectangle: Rounded Corners 6">
            <a:extLst>
              <a:ext uri="{FF2B5EF4-FFF2-40B4-BE49-F238E27FC236}">
                <a16:creationId xmlns:a16="http://schemas.microsoft.com/office/drawing/2014/main" id="{9384C969-A5E0-5CB7-54B8-E165E3FF8C52}"/>
              </a:ext>
            </a:extLst>
          </p:cNvPr>
          <p:cNvSpPr/>
          <p:nvPr/>
        </p:nvSpPr>
        <p:spPr>
          <a:xfrm>
            <a:off x="838200" y="1600387"/>
            <a:ext cx="4693024" cy="427616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INTRODUCTION</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PROBLEM STATEMENT</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MOTIVATION</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PROJECT SCOPE</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OBJECTIVES</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REQUIREMENTS</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LITERATURE SURVEY</a:t>
            </a:r>
          </a:p>
          <a:p>
            <a:pPr>
              <a:buFont typeface="Wingdings" panose="05000000000000000000" pitchFamily="2" charset="2"/>
              <a:buChar char="Ø"/>
            </a:pPr>
            <a:endParaRPr lang="en-IN" sz="2400" dirty="0"/>
          </a:p>
          <a:p>
            <a:pPr algn="ctr"/>
            <a:endParaRPr lang="en-IN" sz="2400" dirty="0"/>
          </a:p>
        </p:txBody>
      </p:sp>
      <p:pic>
        <p:nvPicPr>
          <p:cNvPr id="9" name="Picture 8">
            <a:extLst>
              <a:ext uri="{FF2B5EF4-FFF2-40B4-BE49-F238E27FC236}">
                <a16:creationId xmlns:a16="http://schemas.microsoft.com/office/drawing/2014/main" id="{691CBD36-E054-E5A9-F267-00BCF4AF6F62}"/>
              </a:ext>
            </a:extLst>
          </p:cNvPr>
          <p:cNvPicPr>
            <a:picLocks noChangeAspect="1"/>
          </p:cNvPicPr>
          <p:nvPr/>
        </p:nvPicPr>
        <p:blipFill>
          <a:blip r:embed="rId3"/>
          <a:stretch>
            <a:fillRect/>
          </a:stretch>
        </p:blipFill>
        <p:spPr>
          <a:xfrm>
            <a:off x="6850380" y="2094958"/>
            <a:ext cx="3520440" cy="3177540"/>
          </a:xfrm>
          <a:prstGeom prst="rect">
            <a:avLst/>
          </a:prstGeom>
        </p:spPr>
      </p:pic>
    </p:spTree>
    <p:extLst>
      <p:ext uri="{BB962C8B-B14F-4D97-AF65-F5344CB8AC3E}">
        <p14:creationId xmlns:p14="http://schemas.microsoft.com/office/powerpoint/2010/main" val="339851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BA2C718-B39D-8660-A01B-134DE1047A08}"/>
              </a:ext>
            </a:extLst>
          </p:cNvPr>
          <p:cNvSpPr>
            <a:spLocks noGrp="1"/>
          </p:cNvSpPr>
          <p:nvPr>
            <p:ph type="ftr" sz="quarter" idx="11"/>
          </p:nvPr>
        </p:nvSpPr>
        <p:spPr/>
        <p:txBody>
          <a:bodyPr/>
          <a:lstStyle/>
          <a:p>
            <a:r>
              <a:rPr lang="en-IN"/>
              <a:t>B.E Project, 2022 AISSMS IOIT | Group 15 |</a:t>
            </a:r>
            <a:endParaRPr lang="en-US" dirty="0"/>
          </a:p>
        </p:txBody>
      </p:sp>
      <p:sp>
        <p:nvSpPr>
          <p:cNvPr id="5" name="Slide Number Placeholder 4">
            <a:extLst>
              <a:ext uri="{FF2B5EF4-FFF2-40B4-BE49-F238E27FC236}">
                <a16:creationId xmlns:a16="http://schemas.microsoft.com/office/drawing/2014/main" id="{5D01F926-C433-A82A-C2F2-060D736B822D}"/>
              </a:ext>
            </a:extLst>
          </p:cNvPr>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7" name="Picture 6">
            <a:extLst>
              <a:ext uri="{FF2B5EF4-FFF2-40B4-BE49-F238E27FC236}">
                <a16:creationId xmlns:a16="http://schemas.microsoft.com/office/drawing/2014/main" id="{9700256E-BA14-2877-680B-FC0CEF057814}"/>
              </a:ext>
            </a:extLst>
          </p:cNvPr>
          <p:cNvPicPr>
            <a:picLocks noChangeAspect="1"/>
          </p:cNvPicPr>
          <p:nvPr/>
        </p:nvPicPr>
        <p:blipFill>
          <a:blip r:embed="rId2"/>
          <a:stretch>
            <a:fillRect/>
          </a:stretch>
        </p:blipFill>
        <p:spPr>
          <a:xfrm>
            <a:off x="6564722" y="3095051"/>
            <a:ext cx="4091755" cy="2904697"/>
          </a:xfrm>
          <a:prstGeom prst="rect">
            <a:avLst/>
          </a:prstGeom>
        </p:spPr>
      </p:pic>
      <p:pic>
        <p:nvPicPr>
          <p:cNvPr id="9" name="Picture 8">
            <a:extLst>
              <a:ext uri="{FF2B5EF4-FFF2-40B4-BE49-F238E27FC236}">
                <a16:creationId xmlns:a16="http://schemas.microsoft.com/office/drawing/2014/main" id="{ACD58578-5220-1A99-6EB3-E4358D826EA7}"/>
              </a:ext>
            </a:extLst>
          </p:cNvPr>
          <p:cNvPicPr>
            <a:picLocks noChangeAspect="1"/>
          </p:cNvPicPr>
          <p:nvPr/>
        </p:nvPicPr>
        <p:blipFill>
          <a:blip r:embed="rId3"/>
          <a:stretch>
            <a:fillRect/>
          </a:stretch>
        </p:blipFill>
        <p:spPr>
          <a:xfrm>
            <a:off x="9749102" y="1339088"/>
            <a:ext cx="1537463" cy="1537463"/>
          </a:xfrm>
          <a:prstGeom prst="rect">
            <a:avLst/>
          </a:prstGeom>
        </p:spPr>
      </p:pic>
      <p:pic>
        <p:nvPicPr>
          <p:cNvPr id="11" name="Picture 10">
            <a:extLst>
              <a:ext uri="{FF2B5EF4-FFF2-40B4-BE49-F238E27FC236}">
                <a16:creationId xmlns:a16="http://schemas.microsoft.com/office/drawing/2014/main" id="{382E04FE-2F35-66F5-C036-8AFABDB97CFD}"/>
              </a:ext>
            </a:extLst>
          </p:cNvPr>
          <p:cNvPicPr>
            <a:picLocks noChangeAspect="1"/>
          </p:cNvPicPr>
          <p:nvPr/>
        </p:nvPicPr>
        <p:blipFill>
          <a:blip r:embed="rId4"/>
          <a:stretch>
            <a:fillRect/>
          </a:stretch>
        </p:blipFill>
        <p:spPr>
          <a:xfrm>
            <a:off x="5915026" y="1087864"/>
            <a:ext cx="3704104" cy="1761154"/>
          </a:xfrm>
          <a:prstGeom prst="rect">
            <a:avLst/>
          </a:prstGeom>
        </p:spPr>
      </p:pic>
      <p:pic>
        <p:nvPicPr>
          <p:cNvPr id="12" name="Picture 11">
            <a:extLst>
              <a:ext uri="{FF2B5EF4-FFF2-40B4-BE49-F238E27FC236}">
                <a16:creationId xmlns:a16="http://schemas.microsoft.com/office/drawing/2014/main" id="{73B6C93E-4292-7825-549A-6614DDB268B9}"/>
              </a:ext>
            </a:extLst>
          </p:cNvPr>
          <p:cNvPicPr>
            <a:picLocks noChangeAspect="1"/>
          </p:cNvPicPr>
          <p:nvPr/>
        </p:nvPicPr>
        <p:blipFill>
          <a:blip r:embed="rId5"/>
          <a:stretch>
            <a:fillRect/>
          </a:stretch>
        </p:blipFill>
        <p:spPr>
          <a:xfrm>
            <a:off x="11017624" y="142810"/>
            <a:ext cx="1013012" cy="868296"/>
          </a:xfrm>
          <a:prstGeom prst="rect">
            <a:avLst/>
          </a:prstGeom>
        </p:spPr>
      </p:pic>
      <p:sp>
        <p:nvSpPr>
          <p:cNvPr id="17" name="Title 1">
            <a:extLst>
              <a:ext uri="{FF2B5EF4-FFF2-40B4-BE49-F238E27FC236}">
                <a16:creationId xmlns:a16="http://schemas.microsoft.com/office/drawing/2014/main" id="{04B67C47-4F45-F936-7AF4-F6D9F4D1499E}"/>
              </a:ext>
            </a:extLst>
          </p:cNvPr>
          <p:cNvSpPr>
            <a:spLocks noGrp="1"/>
          </p:cNvSpPr>
          <p:nvPr>
            <p:ph type="title"/>
          </p:nvPr>
        </p:nvSpPr>
        <p:spPr>
          <a:xfrm>
            <a:off x="838200" y="454773"/>
            <a:ext cx="10071847" cy="665816"/>
          </a:xfrm>
          <a:solidFill>
            <a:srgbClr val="F3AC2B"/>
          </a:solidFill>
        </p:spPr>
        <p:txBody>
          <a:bodyPr>
            <a:normAutofit fontScale="90000"/>
          </a:bodyPr>
          <a:lstStyle/>
          <a:p>
            <a:r>
              <a:rPr lang="en-IN" dirty="0"/>
              <a:t>Introduction</a:t>
            </a:r>
          </a:p>
        </p:txBody>
      </p:sp>
      <p:sp>
        <p:nvSpPr>
          <p:cNvPr id="20" name="Rectangle: Rounded Corners 19">
            <a:extLst>
              <a:ext uri="{FF2B5EF4-FFF2-40B4-BE49-F238E27FC236}">
                <a16:creationId xmlns:a16="http://schemas.microsoft.com/office/drawing/2014/main" id="{7312234F-A0FA-39C7-B841-3401407E4E09}"/>
              </a:ext>
            </a:extLst>
          </p:cNvPr>
          <p:cNvSpPr/>
          <p:nvPr/>
        </p:nvSpPr>
        <p:spPr>
          <a:xfrm>
            <a:off x="1030045" y="1452797"/>
            <a:ext cx="4483249" cy="4605633"/>
          </a:xfrm>
          <a:prstGeom prst="roundRect">
            <a:avLst/>
          </a:prstGeom>
          <a:solidFill>
            <a:srgbClr val="56D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2000" b="0" i="0" u="none" strike="noStrike"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Box Volume measurement using Mobile camera and </a:t>
            </a:r>
            <a:r>
              <a:rPr lang="en-US" sz="2000" b="0" i="0" u="sng" strike="noStrike" dirty="0" err="1">
                <a:solidFill>
                  <a:srgbClr val="000000"/>
                </a:solidFill>
                <a:effectLst/>
                <a:latin typeface="Times New Roman" panose="02020603050405020304" pitchFamily="18" charset="0"/>
              </a:rPr>
              <a:t>Aruco</a:t>
            </a:r>
            <a:r>
              <a:rPr lang="en-US" sz="2000" b="0" i="0" u="sng" strike="noStrike" dirty="0">
                <a:solidFill>
                  <a:srgbClr val="000000"/>
                </a:solidFill>
                <a:effectLst/>
                <a:latin typeface="Times New Roman" panose="02020603050405020304" pitchFamily="18" charset="0"/>
              </a:rPr>
              <a:t> Marker</a:t>
            </a:r>
            <a:r>
              <a:rPr lang="en-US" sz="2000" b="0" i="0" u="none" strike="noStrike" dirty="0">
                <a:solidFill>
                  <a:srgbClr val="000000"/>
                </a:solidFill>
                <a:effectLst/>
                <a:latin typeface="Times New Roman" panose="02020603050405020304" pitchFamily="18" charset="0"/>
              </a:rPr>
              <a:t>.</a:t>
            </a:r>
          </a:p>
          <a:p>
            <a:pPr marL="285750" indent="-285750">
              <a:buFont typeface="Arial" panose="020B0604020202020204" pitchFamily="34" charset="0"/>
              <a:buChar char="•"/>
            </a:pPr>
            <a:endParaRPr lang="en-US" sz="2000" b="0" i="0" u="none" strike="noStrike"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sz="2000" dirty="0">
                <a:solidFill>
                  <a:srgbClr val="000000"/>
                </a:solidFill>
                <a:latin typeface="Times New Roman" panose="02020603050405020304" pitchFamily="18" charset="0"/>
              </a:rPr>
              <a:t>Implementing Computer Vision in Python.</a:t>
            </a:r>
          </a:p>
          <a:p>
            <a:pPr marL="285750" indent="-285750">
              <a:buFont typeface="Arial" panose="020B0604020202020204" pitchFamily="34" charset="0"/>
              <a:buChar char="•"/>
            </a:pPr>
            <a:endParaRPr lang="en-US" sz="200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000" dirty="0">
                <a:solidFill>
                  <a:srgbClr val="000000"/>
                </a:solidFill>
                <a:latin typeface="Times New Roman" panose="02020603050405020304" pitchFamily="18" charset="0"/>
              </a:rPr>
              <a:t>A System that can help detect dimensions and volume of a box with </a:t>
            </a:r>
            <a:r>
              <a:rPr lang="en-US" sz="2000" u="sng" dirty="0">
                <a:solidFill>
                  <a:srgbClr val="000000"/>
                </a:solidFill>
                <a:latin typeface="Times New Roman" panose="02020603050405020304" pitchFamily="18" charset="0"/>
              </a:rPr>
              <a:t>High accuracy </a:t>
            </a:r>
            <a:r>
              <a:rPr lang="en-US" sz="2000" dirty="0">
                <a:solidFill>
                  <a:srgbClr val="000000"/>
                </a:solidFill>
                <a:latin typeface="Times New Roman" panose="02020603050405020304" pitchFamily="18" charset="0"/>
              </a:rPr>
              <a:t>and </a:t>
            </a:r>
            <a:r>
              <a:rPr lang="en-US" sz="2000" u="sng" dirty="0" err="1">
                <a:solidFill>
                  <a:srgbClr val="000000"/>
                </a:solidFill>
                <a:latin typeface="Times New Roman" panose="02020603050405020304" pitchFamily="18" charset="0"/>
              </a:rPr>
              <a:t>extremly</a:t>
            </a:r>
            <a:r>
              <a:rPr lang="en-US" sz="2000" u="sng" dirty="0">
                <a:solidFill>
                  <a:srgbClr val="000000"/>
                </a:solidFill>
                <a:latin typeface="Times New Roman" panose="02020603050405020304" pitchFamily="18" charset="0"/>
              </a:rPr>
              <a:t> low cost</a:t>
            </a:r>
            <a:r>
              <a:rPr lang="en-US" sz="2000" dirty="0">
                <a:solidFill>
                  <a:srgbClr val="000000"/>
                </a:solidFill>
                <a:latin typeface="Times New Roman" panose="02020603050405020304" pitchFamily="18" charset="0"/>
              </a:rPr>
              <a:t>.</a:t>
            </a:r>
            <a:endParaRPr lang="en-IN" sz="2000" dirty="0"/>
          </a:p>
          <a:p>
            <a:pPr marL="285750" indent="-285750">
              <a:buFont typeface="Arial" panose="020B0604020202020204" pitchFamily="34" charset="0"/>
              <a:buChar char="•"/>
            </a:pPr>
            <a:endParaRPr lang="en-IN" sz="2000" dirty="0"/>
          </a:p>
          <a:p>
            <a:pPr marL="285750" indent="-285750" algn="ctr">
              <a:buFont typeface="Arial" panose="020B0604020202020204" pitchFamily="34" charset="0"/>
              <a:buChar char="•"/>
            </a:pPr>
            <a:endParaRPr lang="en-IN" sz="2000" dirty="0"/>
          </a:p>
        </p:txBody>
      </p:sp>
    </p:spTree>
    <p:extLst>
      <p:ext uri="{BB962C8B-B14F-4D97-AF65-F5344CB8AC3E}">
        <p14:creationId xmlns:p14="http://schemas.microsoft.com/office/powerpoint/2010/main" val="213114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5750993-2390-CB5B-5EC8-5657DAD0F435}"/>
              </a:ext>
            </a:extLst>
          </p:cNvPr>
          <p:cNvSpPr>
            <a:spLocks noGrp="1"/>
          </p:cNvSpPr>
          <p:nvPr>
            <p:ph type="ftr" sz="quarter" idx="11"/>
          </p:nvPr>
        </p:nvSpPr>
        <p:spPr/>
        <p:txBody>
          <a:bodyPr/>
          <a:lstStyle/>
          <a:p>
            <a:r>
              <a:rPr lang="en-IN"/>
              <a:t>B.E Project, 2022 AISSMS IOIT | Group 15 |</a:t>
            </a:r>
            <a:endParaRPr lang="en-US" dirty="0"/>
          </a:p>
        </p:txBody>
      </p:sp>
      <p:sp>
        <p:nvSpPr>
          <p:cNvPr id="5" name="Slide Number Placeholder 4">
            <a:extLst>
              <a:ext uri="{FF2B5EF4-FFF2-40B4-BE49-F238E27FC236}">
                <a16:creationId xmlns:a16="http://schemas.microsoft.com/office/drawing/2014/main" id="{4405E6B3-A808-4529-CA83-02C04DC9AF0E}"/>
              </a:ext>
            </a:extLst>
          </p:cNvPr>
          <p:cNvSpPr>
            <a:spLocks noGrp="1"/>
          </p:cNvSpPr>
          <p:nvPr>
            <p:ph type="sldNum" sz="quarter" idx="12"/>
          </p:nvPr>
        </p:nvSpPr>
        <p:spPr/>
        <p:txBody>
          <a:bodyPr/>
          <a:lstStyle/>
          <a:p>
            <a:fld id="{4FAB73BC-B049-4115-A692-8D63A059BFB8}" type="slidenum">
              <a:rPr lang="en-US" smtClean="0"/>
              <a:pPr/>
              <a:t>5</a:t>
            </a:fld>
            <a:endParaRPr lang="en-US" dirty="0"/>
          </a:p>
        </p:txBody>
      </p:sp>
      <p:pic>
        <p:nvPicPr>
          <p:cNvPr id="6" name="Picture 5">
            <a:extLst>
              <a:ext uri="{FF2B5EF4-FFF2-40B4-BE49-F238E27FC236}">
                <a16:creationId xmlns:a16="http://schemas.microsoft.com/office/drawing/2014/main" id="{3ED6EC0A-CC15-66D8-C2F1-6F18FBA5A361}"/>
              </a:ext>
            </a:extLst>
          </p:cNvPr>
          <p:cNvPicPr>
            <a:picLocks noChangeAspect="1"/>
          </p:cNvPicPr>
          <p:nvPr/>
        </p:nvPicPr>
        <p:blipFill>
          <a:blip r:embed="rId2"/>
          <a:stretch>
            <a:fillRect/>
          </a:stretch>
        </p:blipFill>
        <p:spPr>
          <a:xfrm>
            <a:off x="11017624" y="142810"/>
            <a:ext cx="1013012" cy="868296"/>
          </a:xfrm>
          <a:prstGeom prst="rect">
            <a:avLst/>
          </a:prstGeom>
        </p:spPr>
      </p:pic>
      <p:sp>
        <p:nvSpPr>
          <p:cNvPr id="7" name="Title 1">
            <a:extLst>
              <a:ext uri="{FF2B5EF4-FFF2-40B4-BE49-F238E27FC236}">
                <a16:creationId xmlns:a16="http://schemas.microsoft.com/office/drawing/2014/main" id="{12A4DC8F-93D2-BAE4-219D-6635ED79C24D}"/>
              </a:ext>
            </a:extLst>
          </p:cNvPr>
          <p:cNvSpPr>
            <a:spLocks noGrp="1"/>
          </p:cNvSpPr>
          <p:nvPr>
            <p:ph type="title"/>
          </p:nvPr>
        </p:nvSpPr>
        <p:spPr>
          <a:xfrm>
            <a:off x="838200" y="454773"/>
            <a:ext cx="10071847" cy="665816"/>
          </a:xfrm>
          <a:solidFill>
            <a:srgbClr val="F3AC2B"/>
          </a:solidFill>
          <a:ln>
            <a:noFill/>
          </a:ln>
        </p:spPr>
        <p:txBody>
          <a:bodyPr>
            <a:normAutofit fontScale="90000"/>
          </a:bodyPr>
          <a:lstStyle/>
          <a:p>
            <a:r>
              <a:rPr lang="en-US" dirty="0"/>
              <a:t>Problem statement</a:t>
            </a:r>
            <a:endParaRPr lang="en-IN" dirty="0"/>
          </a:p>
        </p:txBody>
      </p:sp>
      <p:sp>
        <p:nvSpPr>
          <p:cNvPr id="10" name="Rectangle: Rounded Corners 9">
            <a:extLst>
              <a:ext uri="{FF2B5EF4-FFF2-40B4-BE49-F238E27FC236}">
                <a16:creationId xmlns:a16="http://schemas.microsoft.com/office/drawing/2014/main" id="{FCF055C1-E784-1B77-D9D9-AF2CA78BB278}"/>
              </a:ext>
            </a:extLst>
          </p:cNvPr>
          <p:cNvSpPr/>
          <p:nvPr/>
        </p:nvSpPr>
        <p:spPr>
          <a:xfrm>
            <a:off x="838199" y="1275135"/>
            <a:ext cx="4424083" cy="1398775"/>
          </a:xfrm>
          <a:prstGeom prst="roundRect">
            <a:avLst/>
          </a:prstGeom>
          <a:solidFill>
            <a:srgbClr val="56D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Warehouse companies need </a:t>
            </a:r>
            <a:r>
              <a:rPr lang="en-IN" sz="2000" u="sng" dirty="0">
                <a:solidFill>
                  <a:schemeClr val="tx1"/>
                </a:solidFill>
              </a:rPr>
              <a:t>robust</a:t>
            </a:r>
            <a:r>
              <a:rPr lang="en-IN" sz="2000" dirty="0">
                <a:solidFill>
                  <a:schemeClr val="tx1"/>
                </a:solidFill>
              </a:rPr>
              <a:t> system for </a:t>
            </a:r>
            <a:r>
              <a:rPr lang="en-IN" sz="2000" u="sng" dirty="0">
                <a:solidFill>
                  <a:schemeClr val="tx1"/>
                </a:solidFill>
              </a:rPr>
              <a:t>volume</a:t>
            </a:r>
            <a:r>
              <a:rPr lang="en-IN" sz="2000" dirty="0">
                <a:solidFill>
                  <a:schemeClr val="tx1"/>
                </a:solidFill>
              </a:rPr>
              <a:t> measurement.</a:t>
            </a:r>
          </a:p>
        </p:txBody>
      </p:sp>
      <p:sp>
        <p:nvSpPr>
          <p:cNvPr id="11" name="Rectangle: Rounded Corners 10">
            <a:extLst>
              <a:ext uri="{FF2B5EF4-FFF2-40B4-BE49-F238E27FC236}">
                <a16:creationId xmlns:a16="http://schemas.microsoft.com/office/drawing/2014/main" id="{3C810109-3756-2123-5958-D8C1240C966E}"/>
              </a:ext>
            </a:extLst>
          </p:cNvPr>
          <p:cNvSpPr/>
          <p:nvPr/>
        </p:nvSpPr>
        <p:spPr>
          <a:xfrm>
            <a:off x="6485964" y="2949292"/>
            <a:ext cx="4424083" cy="139877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Spending high </a:t>
            </a:r>
            <a:r>
              <a:rPr lang="en-IN" sz="2000" u="sng" dirty="0">
                <a:solidFill>
                  <a:schemeClr val="tx1"/>
                </a:solidFill>
              </a:rPr>
              <a:t>time</a:t>
            </a:r>
            <a:r>
              <a:rPr lang="en-IN" sz="2000" dirty="0">
                <a:solidFill>
                  <a:schemeClr val="tx1"/>
                </a:solidFill>
              </a:rPr>
              <a:t> and </a:t>
            </a:r>
            <a:r>
              <a:rPr lang="en-IN" sz="2000" u="sng" dirty="0">
                <a:solidFill>
                  <a:schemeClr val="tx1"/>
                </a:solidFill>
              </a:rPr>
              <a:t>cost</a:t>
            </a:r>
            <a:r>
              <a:rPr lang="en-IN" sz="2000" dirty="0">
                <a:solidFill>
                  <a:schemeClr val="tx1"/>
                </a:solidFill>
              </a:rPr>
              <a:t> on measurements.</a:t>
            </a:r>
          </a:p>
        </p:txBody>
      </p:sp>
      <p:sp>
        <p:nvSpPr>
          <p:cNvPr id="12" name="Rectangle: Rounded Corners 11">
            <a:extLst>
              <a:ext uri="{FF2B5EF4-FFF2-40B4-BE49-F238E27FC236}">
                <a16:creationId xmlns:a16="http://schemas.microsoft.com/office/drawing/2014/main" id="{286CF0E2-85C1-63BB-D186-B8B74B3997B2}"/>
              </a:ext>
            </a:extLst>
          </p:cNvPr>
          <p:cNvSpPr/>
          <p:nvPr/>
        </p:nvSpPr>
        <p:spPr>
          <a:xfrm>
            <a:off x="838199" y="4697506"/>
            <a:ext cx="4424083" cy="1398775"/>
          </a:xfrm>
          <a:prstGeom prst="roundRect">
            <a:avLst/>
          </a:prstGeom>
          <a:solidFill>
            <a:srgbClr val="1790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Developing a </a:t>
            </a:r>
            <a:r>
              <a:rPr lang="en-IN" sz="2000" u="sng" dirty="0">
                <a:solidFill>
                  <a:schemeClr val="tx1"/>
                </a:solidFill>
              </a:rPr>
              <a:t>cost</a:t>
            </a:r>
            <a:r>
              <a:rPr lang="en-IN" sz="2000" dirty="0">
                <a:solidFill>
                  <a:schemeClr val="tx1"/>
                </a:solidFill>
              </a:rPr>
              <a:t> effective and mobile system for measurement.</a:t>
            </a:r>
          </a:p>
        </p:txBody>
      </p:sp>
      <p:pic>
        <p:nvPicPr>
          <p:cNvPr id="14" name="Picture 13">
            <a:extLst>
              <a:ext uri="{FF2B5EF4-FFF2-40B4-BE49-F238E27FC236}">
                <a16:creationId xmlns:a16="http://schemas.microsoft.com/office/drawing/2014/main" id="{605E4E5E-4486-4134-A393-560636DB45C4}"/>
              </a:ext>
            </a:extLst>
          </p:cNvPr>
          <p:cNvPicPr>
            <a:picLocks noChangeAspect="1"/>
          </p:cNvPicPr>
          <p:nvPr/>
        </p:nvPicPr>
        <p:blipFill>
          <a:blip r:embed="rId3"/>
          <a:stretch>
            <a:fillRect/>
          </a:stretch>
        </p:blipFill>
        <p:spPr>
          <a:xfrm>
            <a:off x="1911213" y="2890710"/>
            <a:ext cx="2278053" cy="1515941"/>
          </a:xfrm>
          <a:prstGeom prst="rect">
            <a:avLst/>
          </a:prstGeom>
        </p:spPr>
      </p:pic>
      <p:pic>
        <p:nvPicPr>
          <p:cNvPr id="16" name="Picture 15">
            <a:extLst>
              <a:ext uri="{FF2B5EF4-FFF2-40B4-BE49-F238E27FC236}">
                <a16:creationId xmlns:a16="http://schemas.microsoft.com/office/drawing/2014/main" id="{F3EC5407-C18D-584D-ED24-970B7912CACF}"/>
              </a:ext>
            </a:extLst>
          </p:cNvPr>
          <p:cNvPicPr>
            <a:picLocks noChangeAspect="1"/>
          </p:cNvPicPr>
          <p:nvPr/>
        </p:nvPicPr>
        <p:blipFill>
          <a:blip r:embed="rId4"/>
          <a:stretch>
            <a:fillRect/>
          </a:stretch>
        </p:blipFill>
        <p:spPr>
          <a:xfrm>
            <a:off x="7386049" y="4522469"/>
            <a:ext cx="2623911" cy="1748847"/>
          </a:xfrm>
          <a:prstGeom prst="rect">
            <a:avLst/>
          </a:prstGeom>
        </p:spPr>
      </p:pic>
      <p:pic>
        <p:nvPicPr>
          <p:cNvPr id="18" name="Picture 17">
            <a:extLst>
              <a:ext uri="{FF2B5EF4-FFF2-40B4-BE49-F238E27FC236}">
                <a16:creationId xmlns:a16="http://schemas.microsoft.com/office/drawing/2014/main" id="{344AF582-A4A4-ABCA-848D-BC4A7E90562A}"/>
              </a:ext>
            </a:extLst>
          </p:cNvPr>
          <p:cNvPicPr>
            <a:picLocks noChangeAspect="1"/>
          </p:cNvPicPr>
          <p:nvPr/>
        </p:nvPicPr>
        <p:blipFill>
          <a:blip r:embed="rId5"/>
          <a:stretch>
            <a:fillRect/>
          </a:stretch>
        </p:blipFill>
        <p:spPr>
          <a:xfrm>
            <a:off x="7591002" y="1238967"/>
            <a:ext cx="2214003" cy="1519574"/>
          </a:xfrm>
          <a:prstGeom prst="rect">
            <a:avLst/>
          </a:prstGeom>
        </p:spPr>
      </p:pic>
    </p:spTree>
    <p:extLst>
      <p:ext uri="{BB962C8B-B14F-4D97-AF65-F5344CB8AC3E}">
        <p14:creationId xmlns:p14="http://schemas.microsoft.com/office/powerpoint/2010/main" val="174282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886DD4-05CA-916C-8290-C52FE99C99B6}"/>
              </a:ext>
            </a:extLst>
          </p:cNvPr>
          <p:cNvSpPr>
            <a:spLocks noGrp="1"/>
          </p:cNvSpPr>
          <p:nvPr>
            <p:ph type="ftr" sz="quarter" idx="11"/>
          </p:nvPr>
        </p:nvSpPr>
        <p:spPr/>
        <p:txBody>
          <a:bodyPr/>
          <a:lstStyle/>
          <a:p>
            <a:r>
              <a:rPr lang="en-IN"/>
              <a:t>B.E Project, 2022 AISSMS IOIT | Group 15 |</a:t>
            </a:r>
            <a:endParaRPr lang="en-US" dirty="0"/>
          </a:p>
        </p:txBody>
      </p:sp>
      <p:sp>
        <p:nvSpPr>
          <p:cNvPr id="5" name="Slide Number Placeholder 4">
            <a:extLst>
              <a:ext uri="{FF2B5EF4-FFF2-40B4-BE49-F238E27FC236}">
                <a16:creationId xmlns:a16="http://schemas.microsoft.com/office/drawing/2014/main" id="{F47B2D7C-F932-6C29-E8F7-B52527DE3D8C}"/>
              </a:ext>
            </a:extLst>
          </p:cNvPr>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6" name="Picture 5">
            <a:extLst>
              <a:ext uri="{FF2B5EF4-FFF2-40B4-BE49-F238E27FC236}">
                <a16:creationId xmlns:a16="http://schemas.microsoft.com/office/drawing/2014/main" id="{2ECC65C2-EEC9-02CE-B512-537E875EDD61}"/>
              </a:ext>
            </a:extLst>
          </p:cNvPr>
          <p:cNvPicPr>
            <a:picLocks noChangeAspect="1"/>
          </p:cNvPicPr>
          <p:nvPr/>
        </p:nvPicPr>
        <p:blipFill>
          <a:blip r:embed="rId2"/>
          <a:stretch>
            <a:fillRect/>
          </a:stretch>
        </p:blipFill>
        <p:spPr>
          <a:xfrm>
            <a:off x="11017624" y="142810"/>
            <a:ext cx="1013012" cy="868296"/>
          </a:xfrm>
          <a:prstGeom prst="rect">
            <a:avLst/>
          </a:prstGeom>
        </p:spPr>
      </p:pic>
      <p:sp>
        <p:nvSpPr>
          <p:cNvPr id="7" name="Title 1">
            <a:extLst>
              <a:ext uri="{FF2B5EF4-FFF2-40B4-BE49-F238E27FC236}">
                <a16:creationId xmlns:a16="http://schemas.microsoft.com/office/drawing/2014/main" id="{CD03E36D-314E-754F-E6CE-91B52DA68F5D}"/>
              </a:ext>
            </a:extLst>
          </p:cNvPr>
          <p:cNvSpPr>
            <a:spLocks noGrp="1"/>
          </p:cNvSpPr>
          <p:nvPr>
            <p:ph type="title"/>
          </p:nvPr>
        </p:nvSpPr>
        <p:spPr>
          <a:xfrm>
            <a:off x="838200" y="454773"/>
            <a:ext cx="10071847" cy="665816"/>
          </a:xfrm>
          <a:solidFill>
            <a:srgbClr val="F3AC2B"/>
          </a:solidFill>
          <a:ln>
            <a:noFill/>
          </a:ln>
        </p:spPr>
        <p:txBody>
          <a:bodyPr>
            <a:normAutofit fontScale="90000"/>
          </a:bodyPr>
          <a:lstStyle/>
          <a:p>
            <a:r>
              <a:rPr lang="en-US" dirty="0"/>
              <a:t>Motivation</a:t>
            </a:r>
            <a:endParaRPr lang="en-IN" dirty="0"/>
          </a:p>
        </p:txBody>
      </p:sp>
      <p:pic>
        <p:nvPicPr>
          <p:cNvPr id="11" name="Picture 10">
            <a:extLst>
              <a:ext uri="{FF2B5EF4-FFF2-40B4-BE49-F238E27FC236}">
                <a16:creationId xmlns:a16="http://schemas.microsoft.com/office/drawing/2014/main" id="{6ED53880-F3A5-CAEA-4ABE-05A8E4CA035D}"/>
              </a:ext>
            </a:extLst>
          </p:cNvPr>
          <p:cNvPicPr>
            <a:picLocks noChangeAspect="1"/>
          </p:cNvPicPr>
          <p:nvPr/>
        </p:nvPicPr>
        <p:blipFill>
          <a:blip r:embed="rId3"/>
          <a:stretch>
            <a:fillRect/>
          </a:stretch>
        </p:blipFill>
        <p:spPr>
          <a:xfrm>
            <a:off x="1665542" y="4387977"/>
            <a:ext cx="5104702" cy="1968373"/>
          </a:xfrm>
          <a:prstGeom prst="rect">
            <a:avLst/>
          </a:prstGeom>
        </p:spPr>
      </p:pic>
      <p:pic>
        <p:nvPicPr>
          <p:cNvPr id="13" name="Picture 12">
            <a:extLst>
              <a:ext uri="{FF2B5EF4-FFF2-40B4-BE49-F238E27FC236}">
                <a16:creationId xmlns:a16="http://schemas.microsoft.com/office/drawing/2014/main" id="{E649224D-B852-D8AB-2573-0EB559BE0DD0}"/>
              </a:ext>
            </a:extLst>
          </p:cNvPr>
          <p:cNvPicPr>
            <a:picLocks noChangeAspect="1"/>
          </p:cNvPicPr>
          <p:nvPr/>
        </p:nvPicPr>
        <p:blipFill>
          <a:blip r:embed="rId4"/>
          <a:stretch>
            <a:fillRect/>
          </a:stretch>
        </p:blipFill>
        <p:spPr>
          <a:xfrm>
            <a:off x="1555377" y="1120589"/>
            <a:ext cx="5619584" cy="3212902"/>
          </a:xfrm>
          <a:prstGeom prst="rect">
            <a:avLst/>
          </a:prstGeom>
        </p:spPr>
      </p:pic>
      <p:sp>
        <p:nvSpPr>
          <p:cNvPr id="15" name="Rectangle: Rounded Corners 14">
            <a:extLst>
              <a:ext uri="{FF2B5EF4-FFF2-40B4-BE49-F238E27FC236}">
                <a16:creationId xmlns:a16="http://schemas.microsoft.com/office/drawing/2014/main" id="{CEE296E8-9FB9-EA5F-3A31-207C64638B6B}"/>
              </a:ext>
            </a:extLst>
          </p:cNvPr>
          <p:cNvSpPr/>
          <p:nvPr/>
        </p:nvSpPr>
        <p:spPr>
          <a:xfrm>
            <a:off x="7892138" y="1864284"/>
            <a:ext cx="3290047" cy="3711388"/>
          </a:xfrm>
          <a:prstGeom prst="roundRect">
            <a:avLst/>
          </a:prstGeom>
          <a:solidFill>
            <a:srgbClr val="1790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bg1"/>
                </a:solidFill>
              </a:rPr>
              <a:t>Existing Systems </a:t>
            </a:r>
          </a:p>
          <a:p>
            <a:endParaRPr lang="en-IN" sz="2000" dirty="0">
              <a:solidFill>
                <a:schemeClr val="bg1"/>
              </a:solidFill>
            </a:endParaRPr>
          </a:p>
          <a:p>
            <a:pPr marL="285750" indent="-285750">
              <a:buFont typeface="Arial" panose="020B0604020202020204" pitchFamily="34" charset="0"/>
              <a:buChar char="•"/>
            </a:pPr>
            <a:r>
              <a:rPr lang="en-IN" sz="2000" dirty="0">
                <a:solidFill>
                  <a:schemeClr val="bg1"/>
                </a:solidFill>
              </a:rPr>
              <a:t>Very High Cost</a:t>
            </a:r>
          </a:p>
          <a:p>
            <a:pPr marL="285750" indent="-285750">
              <a:buFont typeface="Arial" panose="020B0604020202020204" pitchFamily="34" charset="0"/>
              <a:buChar char="•"/>
            </a:pPr>
            <a:r>
              <a:rPr lang="en-IN" sz="2000" dirty="0">
                <a:solidFill>
                  <a:schemeClr val="bg1"/>
                </a:solidFill>
              </a:rPr>
              <a:t>Hard to Install and calibrate</a:t>
            </a:r>
          </a:p>
          <a:p>
            <a:pPr marL="285750" indent="-285750">
              <a:buFont typeface="Arial" panose="020B0604020202020204" pitchFamily="34" charset="0"/>
              <a:buChar char="•"/>
            </a:pPr>
            <a:r>
              <a:rPr lang="en-IN" sz="2000" dirty="0">
                <a:solidFill>
                  <a:schemeClr val="bg1"/>
                </a:solidFill>
              </a:rPr>
              <a:t>Space consumption</a:t>
            </a:r>
          </a:p>
          <a:p>
            <a:pPr marL="285750" indent="-285750">
              <a:buFont typeface="Arial" panose="020B0604020202020204" pitchFamily="34" charset="0"/>
              <a:buChar char="•"/>
            </a:pPr>
            <a:r>
              <a:rPr lang="en-IN" sz="2000" dirty="0">
                <a:solidFill>
                  <a:schemeClr val="bg1"/>
                </a:solidFill>
              </a:rPr>
              <a:t>Many points of failure</a:t>
            </a:r>
          </a:p>
          <a:p>
            <a:pPr marL="285750" indent="-285750">
              <a:buFont typeface="Arial" panose="020B0604020202020204" pitchFamily="34" charset="0"/>
              <a:buChar char="•"/>
            </a:pPr>
            <a:r>
              <a:rPr lang="en-IN" sz="2000" dirty="0">
                <a:solidFill>
                  <a:schemeClr val="bg1"/>
                </a:solidFill>
              </a:rPr>
              <a:t>Hard to learn and use</a:t>
            </a:r>
          </a:p>
          <a:p>
            <a:pPr marL="285750" indent="-285750" algn="ctr">
              <a:buFont typeface="Arial" panose="020B0604020202020204" pitchFamily="34" charset="0"/>
              <a:buChar char="•"/>
            </a:pPr>
            <a:endParaRPr lang="en-IN" sz="2000" dirty="0"/>
          </a:p>
        </p:txBody>
      </p:sp>
    </p:spTree>
    <p:extLst>
      <p:ext uri="{BB962C8B-B14F-4D97-AF65-F5344CB8AC3E}">
        <p14:creationId xmlns:p14="http://schemas.microsoft.com/office/powerpoint/2010/main" val="34516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57826D1-DF9D-BBC7-8F97-79490E95E68F}"/>
              </a:ext>
            </a:extLst>
          </p:cNvPr>
          <p:cNvSpPr>
            <a:spLocks noGrp="1"/>
          </p:cNvSpPr>
          <p:nvPr>
            <p:ph type="ftr" sz="quarter" idx="11"/>
          </p:nvPr>
        </p:nvSpPr>
        <p:spPr/>
        <p:txBody>
          <a:bodyPr/>
          <a:lstStyle/>
          <a:p>
            <a:r>
              <a:rPr lang="en-IN"/>
              <a:t>B.E Project, 2022 AISSMS IOIT | Group 15 |</a:t>
            </a:r>
            <a:endParaRPr lang="en-US" dirty="0"/>
          </a:p>
        </p:txBody>
      </p:sp>
      <p:sp>
        <p:nvSpPr>
          <p:cNvPr id="5" name="Slide Number Placeholder 4">
            <a:extLst>
              <a:ext uri="{FF2B5EF4-FFF2-40B4-BE49-F238E27FC236}">
                <a16:creationId xmlns:a16="http://schemas.microsoft.com/office/drawing/2014/main" id="{7B5190BD-B8FA-A9A2-FC5D-2B55E0E2690F}"/>
              </a:ext>
            </a:extLst>
          </p:cNvPr>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6" name="Picture 5">
            <a:extLst>
              <a:ext uri="{FF2B5EF4-FFF2-40B4-BE49-F238E27FC236}">
                <a16:creationId xmlns:a16="http://schemas.microsoft.com/office/drawing/2014/main" id="{C1FCD290-4123-A3F8-EEC2-338562DD2234}"/>
              </a:ext>
            </a:extLst>
          </p:cNvPr>
          <p:cNvPicPr>
            <a:picLocks noChangeAspect="1"/>
          </p:cNvPicPr>
          <p:nvPr/>
        </p:nvPicPr>
        <p:blipFill>
          <a:blip r:embed="rId2"/>
          <a:stretch>
            <a:fillRect/>
          </a:stretch>
        </p:blipFill>
        <p:spPr>
          <a:xfrm>
            <a:off x="11017624" y="142810"/>
            <a:ext cx="1013012" cy="868296"/>
          </a:xfrm>
          <a:prstGeom prst="rect">
            <a:avLst/>
          </a:prstGeom>
        </p:spPr>
      </p:pic>
      <p:sp>
        <p:nvSpPr>
          <p:cNvPr id="7" name="Title 1">
            <a:extLst>
              <a:ext uri="{FF2B5EF4-FFF2-40B4-BE49-F238E27FC236}">
                <a16:creationId xmlns:a16="http://schemas.microsoft.com/office/drawing/2014/main" id="{EC9A2213-21BB-DA73-47FF-2C116C19421A}"/>
              </a:ext>
            </a:extLst>
          </p:cNvPr>
          <p:cNvSpPr>
            <a:spLocks noGrp="1"/>
          </p:cNvSpPr>
          <p:nvPr>
            <p:ph type="title"/>
          </p:nvPr>
        </p:nvSpPr>
        <p:spPr>
          <a:xfrm>
            <a:off x="838200" y="454773"/>
            <a:ext cx="10071847" cy="665816"/>
          </a:xfrm>
          <a:solidFill>
            <a:srgbClr val="F3AC2B"/>
          </a:solidFill>
          <a:ln>
            <a:noFill/>
          </a:ln>
        </p:spPr>
        <p:txBody>
          <a:bodyPr>
            <a:normAutofit fontScale="90000"/>
          </a:bodyPr>
          <a:lstStyle/>
          <a:p>
            <a:r>
              <a:rPr lang="en-US" dirty="0"/>
              <a:t>Motivation</a:t>
            </a:r>
            <a:endParaRPr lang="en-IN" dirty="0"/>
          </a:p>
        </p:txBody>
      </p:sp>
      <p:sp>
        <p:nvSpPr>
          <p:cNvPr id="8" name="Rectangle: Rounded Corners 7">
            <a:extLst>
              <a:ext uri="{FF2B5EF4-FFF2-40B4-BE49-F238E27FC236}">
                <a16:creationId xmlns:a16="http://schemas.microsoft.com/office/drawing/2014/main" id="{4FB0419A-4C97-2DC7-14AC-821930A04F86}"/>
              </a:ext>
            </a:extLst>
          </p:cNvPr>
          <p:cNvSpPr/>
          <p:nvPr/>
        </p:nvSpPr>
        <p:spPr>
          <a:xfrm>
            <a:off x="1198430" y="1839061"/>
            <a:ext cx="2528047" cy="914400"/>
          </a:xfrm>
          <a:prstGeom prst="roundRect">
            <a:avLst/>
          </a:prstGeom>
          <a:solidFill>
            <a:srgbClr val="56D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Automated System</a:t>
            </a:r>
          </a:p>
        </p:txBody>
      </p:sp>
      <p:sp>
        <p:nvSpPr>
          <p:cNvPr id="9" name="Rectangle: Rounded Corners 8">
            <a:extLst>
              <a:ext uri="{FF2B5EF4-FFF2-40B4-BE49-F238E27FC236}">
                <a16:creationId xmlns:a16="http://schemas.microsoft.com/office/drawing/2014/main" id="{C9793810-75F4-1CD0-23FB-1AA16B996BE4}"/>
              </a:ext>
            </a:extLst>
          </p:cNvPr>
          <p:cNvSpPr/>
          <p:nvPr/>
        </p:nvSpPr>
        <p:spPr>
          <a:xfrm>
            <a:off x="8489577" y="4574427"/>
            <a:ext cx="2528047" cy="914400"/>
          </a:xfrm>
          <a:prstGeom prst="roundRect">
            <a:avLst/>
          </a:prstGeom>
          <a:solidFill>
            <a:srgbClr val="1790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Low Cost</a:t>
            </a:r>
          </a:p>
        </p:txBody>
      </p:sp>
      <p:sp>
        <p:nvSpPr>
          <p:cNvPr id="10" name="Rectangle: Rounded Corners 9">
            <a:extLst>
              <a:ext uri="{FF2B5EF4-FFF2-40B4-BE49-F238E27FC236}">
                <a16:creationId xmlns:a16="http://schemas.microsoft.com/office/drawing/2014/main" id="{6123A528-528C-231A-5000-4CC1888873CC}"/>
              </a:ext>
            </a:extLst>
          </p:cNvPr>
          <p:cNvSpPr/>
          <p:nvPr/>
        </p:nvSpPr>
        <p:spPr>
          <a:xfrm>
            <a:off x="4903693" y="5441950"/>
            <a:ext cx="2528047" cy="914400"/>
          </a:xfrm>
          <a:prstGeom prst="roundRect">
            <a:avLst/>
          </a:prstGeom>
          <a:solidFill>
            <a:srgbClr val="56D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Less Real </a:t>
            </a:r>
            <a:r>
              <a:rPr lang="en-IN" dirty="0" err="1"/>
              <a:t>Eastate</a:t>
            </a:r>
            <a:endParaRPr lang="en-IN" dirty="0"/>
          </a:p>
        </p:txBody>
      </p:sp>
      <p:sp>
        <p:nvSpPr>
          <p:cNvPr id="11" name="Rectangle: Rounded Corners 10">
            <a:extLst>
              <a:ext uri="{FF2B5EF4-FFF2-40B4-BE49-F238E27FC236}">
                <a16:creationId xmlns:a16="http://schemas.microsoft.com/office/drawing/2014/main" id="{E7AEB50C-BD94-3C92-F52F-C2F25CEBA376}"/>
              </a:ext>
            </a:extLst>
          </p:cNvPr>
          <p:cNvSpPr/>
          <p:nvPr/>
        </p:nvSpPr>
        <p:spPr>
          <a:xfrm>
            <a:off x="1174376" y="4574427"/>
            <a:ext cx="2528047" cy="9144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Mobile (easy to move)</a:t>
            </a:r>
          </a:p>
        </p:txBody>
      </p:sp>
      <p:sp>
        <p:nvSpPr>
          <p:cNvPr id="12" name="Rectangle: Rounded Corners 11">
            <a:extLst>
              <a:ext uri="{FF2B5EF4-FFF2-40B4-BE49-F238E27FC236}">
                <a16:creationId xmlns:a16="http://schemas.microsoft.com/office/drawing/2014/main" id="{007216E9-1F69-51F2-7E7B-B08B4867FAB3}"/>
              </a:ext>
            </a:extLst>
          </p:cNvPr>
          <p:cNvSpPr/>
          <p:nvPr/>
        </p:nvSpPr>
        <p:spPr>
          <a:xfrm>
            <a:off x="8340026" y="2027769"/>
            <a:ext cx="2528047" cy="9144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Time Efficient</a:t>
            </a:r>
          </a:p>
        </p:txBody>
      </p:sp>
      <p:sp>
        <p:nvSpPr>
          <p:cNvPr id="14" name="Oval 13">
            <a:extLst>
              <a:ext uri="{FF2B5EF4-FFF2-40B4-BE49-F238E27FC236}">
                <a16:creationId xmlns:a16="http://schemas.microsoft.com/office/drawing/2014/main" id="{1A635461-795D-75D5-8F69-9A3A24623308}"/>
              </a:ext>
            </a:extLst>
          </p:cNvPr>
          <p:cNvSpPr/>
          <p:nvPr/>
        </p:nvSpPr>
        <p:spPr>
          <a:xfrm>
            <a:off x="4975412" y="3290047"/>
            <a:ext cx="2384611" cy="12843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OUR SYSTEM</a:t>
            </a:r>
          </a:p>
        </p:txBody>
      </p:sp>
      <p:cxnSp>
        <p:nvCxnSpPr>
          <p:cNvPr id="16" name="Straight Arrow Connector 15">
            <a:extLst>
              <a:ext uri="{FF2B5EF4-FFF2-40B4-BE49-F238E27FC236}">
                <a16:creationId xmlns:a16="http://schemas.microsoft.com/office/drawing/2014/main" id="{79AC3E53-13C9-FB51-C9C4-A2A97A1BBABC}"/>
              </a:ext>
            </a:extLst>
          </p:cNvPr>
          <p:cNvCxnSpPr>
            <a:cxnSpLocks/>
            <a:stCxn id="14" idx="1"/>
            <a:endCxn id="8" idx="2"/>
          </p:cNvCxnSpPr>
          <p:nvPr/>
        </p:nvCxnSpPr>
        <p:spPr>
          <a:xfrm flipH="1" flipV="1">
            <a:off x="2462454" y="2753461"/>
            <a:ext cx="2862176" cy="724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67650-E554-C848-34EE-006ED17FF4F3}"/>
              </a:ext>
            </a:extLst>
          </p:cNvPr>
          <p:cNvCxnSpPr>
            <a:cxnSpLocks/>
            <a:stCxn id="14" idx="3"/>
            <a:endCxn id="11" idx="3"/>
          </p:cNvCxnSpPr>
          <p:nvPr/>
        </p:nvCxnSpPr>
        <p:spPr>
          <a:xfrm flipH="1">
            <a:off x="3702423" y="4386334"/>
            <a:ext cx="1622207" cy="645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B3E8669-4BB1-1218-DA15-A9DBDE934881}"/>
              </a:ext>
            </a:extLst>
          </p:cNvPr>
          <p:cNvCxnSpPr>
            <a:cxnSpLocks/>
            <a:stCxn id="14" idx="5"/>
            <a:endCxn id="9" idx="1"/>
          </p:cNvCxnSpPr>
          <p:nvPr/>
        </p:nvCxnSpPr>
        <p:spPr>
          <a:xfrm>
            <a:off x="7010805" y="4386334"/>
            <a:ext cx="1478772" cy="645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0902CE-87D5-5401-BEDA-24962E97243B}"/>
              </a:ext>
            </a:extLst>
          </p:cNvPr>
          <p:cNvCxnSpPr>
            <a:cxnSpLocks/>
            <a:stCxn id="14" idx="7"/>
            <a:endCxn id="12" idx="2"/>
          </p:cNvCxnSpPr>
          <p:nvPr/>
        </p:nvCxnSpPr>
        <p:spPr>
          <a:xfrm flipV="1">
            <a:off x="7010805" y="2942169"/>
            <a:ext cx="2593245" cy="53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47E753A-1CE5-DB9C-EB8A-C642E03B9B8B}"/>
              </a:ext>
            </a:extLst>
          </p:cNvPr>
          <p:cNvCxnSpPr>
            <a:cxnSpLocks/>
            <a:stCxn id="14" idx="4"/>
            <a:endCxn id="10" idx="0"/>
          </p:cNvCxnSpPr>
          <p:nvPr/>
        </p:nvCxnSpPr>
        <p:spPr>
          <a:xfrm flipH="1">
            <a:off x="6167717" y="4574427"/>
            <a:ext cx="1" cy="86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E0408F9F-EB2E-9B43-F800-7390D56F0A60}"/>
              </a:ext>
            </a:extLst>
          </p:cNvPr>
          <p:cNvPicPr>
            <a:picLocks noChangeAspect="1"/>
          </p:cNvPicPr>
          <p:nvPr/>
        </p:nvPicPr>
        <p:blipFill>
          <a:blip r:embed="rId3"/>
          <a:stretch>
            <a:fillRect/>
          </a:stretch>
        </p:blipFill>
        <p:spPr>
          <a:xfrm>
            <a:off x="4156596" y="1683296"/>
            <a:ext cx="2028690" cy="964561"/>
          </a:xfrm>
          <a:prstGeom prst="rect">
            <a:avLst/>
          </a:prstGeom>
        </p:spPr>
      </p:pic>
      <p:pic>
        <p:nvPicPr>
          <p:cNvPr id="37" name="Picture 36">
            <a:extLst>
              <a:ext uri="{FF2B5EF4-FFF2-40B4-BE49-F238E27FC236}">
                <a16:creationId xmlns:a16="http://schemas.microsoft.com/office/drawing/2014/main" id="{2CBD2F9E-4782-9C6F-DD71-706FB4F747AC}"/>
              </a:ext>
            </a:extLst>
          </p:cNvPr>
          <p:cNvPicPr>
            <a:picLocks noChangeAspect="1"/>
          </p:cNvPicPr>
          <p:nvPr/>
        </p:nvPicPr>
        <p:blipFill>
          <a:blip r:embed="rId4"/>
          <a:stretch>
            <a:fillRect/>
          </a:stretch>
        </p:blipFill>
        <p:spPr>
          <a:xfrm>
            <a:off x="8489577" y="3297034"/>
            <a:ext cx="2556066" cy="1025315"/>
          </a:xfrm>
          <a:prstGeom prst="rect">
            <a:avLst/>
          </a:prstGeom>
        </p:spPr>
      </p:pic>
      <p:pic>
        <p:nvPicPr>
          <p:cNvPr id="39" name="Picture 38">
            <a:extLst>
              <a:ext uri="{FF2B5EF4-FFF2-40B4-BE49-F238E27FC236}">
                <a16:creationId xmlns:a16="http://schemas.microsoft.com/office/drawing/2014/main" id="{B864E5E2-0C64-F33D-1515-06F8AE879B7E}"/>
              </a:ext>
            </a:extLst>
          </p:cNvPr>
          <p:cNvPicPr>
            <a:picLocks noChangeAspect="1"/>
          </p:cNvPicPr>
          <p:nvPr/>
        </p:nvPicPr>
        <p:blipFill>
          <a:blip r:embed="rId5"/>
          <a:stretch>
            <a:fillRect/>
          </a:stretch>
        </p:blipFill>
        <p:spPr>
          <a:xfrm>
            <a:off x="6615405" y="1530912"/>
            <a:ext cx="1181748" cy="1274756"/>
          </a:xfrm>
          <a:prstGeom prst="rect">
            <a:avLst/>
          </a:prstGeom>
        </p:spPr>
      </p:pic>
      <p:pic>
        <p:nvPicPr>
          <p:cNvPr id="41" name="Picture 40">
            <a:extLst>
              <a:ext uri="{FF2B5EF4-FFF2-40B4-BE49-F238E27FC236}">
                <a16:creationId xmlns:a16="http://schemas.microsoft.com/office/drawing/2014/main" id="{5D729D24-9A68-4C8A-13A9-CBF479686E8D}"/>
              </a:ext>
            </a:extLst>
          </p:cNvPr>
          <p:cNvPicPr>
            <a:picLocks noChangeAspect="1"/>
          </p:cNvPicPr>
          <p:nvPr/>
        </p:nvPicPr>
        <p:blipFill>
          <a:blip r:embed="rId6"/>
          <a:stretch>
            <a:fillRect/>
          </a:stretch>
        </p:blipFill>
        <p:spPr>
          <a:xfrm>
            <a:off x="1146357" y="3160638"/>
            <a:ext cx="1950704" cy="1298105"/>
          </a:xfrm>
          <a:prstGeom prst="rect">
            <a:avLst/>
          </a:prstGeom>
        </p:spPr>
      </p:pic>
    </p:spTree>
    <p:extLst>
      <p:ext uri="{BB962C8B-B14F-4D97-AF65-F5344CB8AC3E}">
        <p14:creationId xmlns:p14="http://schemas.microsoft.com/office/powerpoint/2010/main" val="51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953BD-C476-5979-3E9B-4ED4590742FA}"/>
              </a:ext>
            </a:extLst>
          </p:cNvPr>
          <p:cNvPicPr>
            <a:picLocks noChangeAspect="1"/>
          </p:cNvPicPr>
          <p:nvPr/>
        </p:nvPicPr>
        <p:blipFill>
          <a:blip r:embed="rId2"/>
          <a:stretch>
            <a:fillRect/>
          </a:stretch>
        </p:blipFill>
        <p:spPr>
          <a:xfrm>
            <a:off x="8198223" y="1657526"/>
            <a:ext cx="2952750" cy="1552575"/>
          </a:xfrm>
          <a:prstGeom prst="rect">
            <a:avLst/>
          </a:prstGeom>
        </p:spPr>
      </p:pic>
      <p:sp>
        <p:nvSpPr>
          <p:cNvPr id="4" name="Footer Placeholder 3">
            <a:extLst>
              <a:ext uri="{FF2B5EF4-FFF2-40B4-BE49-F238E27FC236}">
                <a16:creationId xmlns:a16="http://schemas.microsoft.com/office/drawing/2014/main" id="{FB38D435-1886-59A7-4F03-D108A7387BA6}"/>
              </a:ext>
            </a:extLst>
          </p:cNvPr>
          <p:cNvSpPr>
            <a:spLocks noGrp="1"/>
          </p:cNvSpPr>
          <p:nvPr>
            <p:ph type="ftr" sz="quarter" idx="11"/>
          </p:nvPr>
        </p:nvSpPr>
        <p:spPr/>
        <p:txBody>
          <a:bodyPr/>
          <a:lstStyle/>
          <a:p>
            <a:r>
              <a:rPr lang="en-IN"/>
              <a:t>B.E Project, 2022 AISSMS IOIT | Group 15 |</a:t>
            </a:r>
            <a:endParaRPr lang="en-US" dirty="0"/>
          </a:p>
        </p:txBody>
      </p:sp>
      <p:sp>
        <p:nvSpPr>
          <p:cNvPr id="5" name="Slide Number Placeholder 4">
            <a:extLst>
              <a:ext uri="{FF2B5EF4-FFF2-40B4-BE49-F238E27FC236}">
                <a16:creationId xmlns:a16="http://schemas.microsoft.com/office/drawing/2014/main" id="{70F54B2B-B3BE-CD25-2B35-7A1EF8CE2F71}"/>
              </a:ext>
            </a:extLst>
          </p:cNvPr>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6" name="Picture 5">
            <a:extLst>
              <a:ext uri="{FF2B5EF4-FFF2-40B4-BE49-F238E27FC236}">
                <a16:creationId xmlns:a16="http://schemas.microsoft.com/office/drawing/2014/main" id="{9802BD96-FAC3-CB62-3F57-FDE504BBFD44}"/>
              </a:ext>
            </a:extLst>
          </p:cNvPr>
          <p:cNvPicPr>
            <a:picLocks noChangeAspect="1"/>
          </p:cNvPicPr>
          <p:nvPr/>
        </p:nvPicPr>
        <p:blipFill>
          <a:blip r:embed="rId3"/>
          <a:stretch>
            <a:fillRect/>
          </a:stretch>
        </p:blipFill>
        <p:spPr>
          <a:xfrm>
            <a:off x="11017624" y="142810"/>
            <a:ext cx="1013012" cy="868296"/>
          </a:xfrm>
          <a:prstGeom prst="rect">
            <a:avLst/>
          </a:prstGeom>
        </p:spPr>
      </p:pic>
      <p:sp>
        <p:nvSpPr>
          <p:cNvPr id="7" name="Title 1">
            <a:extLst>
              <a:ext uri="{FF2B5EF4-FFF2-40B4-BE49-F238E27FC236}">
                <a16:creationId xmlns:a16="http://schemas.microsoft.com/office/drawing/2014/main" id="{AF7A4647-0D8B-6716-C68A-D2935EB3A08D}"/>
              </a:ext>
            </a:extLst>
          </p:cNvPr>
          <p:cNvSpPr>
            <a:spLocks noGrp="1"/>
          </p:cNvSpPr>
          <p:nvPr>
            <p:ph type="title"/>
          </p:nvPr>
        </p:nvSpPr>
        <p:spPr>
          <a:xfrm>
            <a:off x="838200" y="454773"/>
            <a:ext cx="10071847" cy="665816"/>
          </a:xfrm>
          <a:solidFill>
            <a:srgbClr val="F3AC2B"/>
          </a:solidFill>
          <a:ln>
            <a:noFill/>
          </a:ln>
        </p:spPr>
        <p:txBody>
          <a:bodyPr>
            <a:normAutofit fontScale="90000"/>
          </a:bodyPr>
          <a:lstStyle/>
          <a:p>
            <a:r>
              <a:rPr lang="en-US" dirty="0"/>
              <a:t>Scope</a:t>
            </a:r>
            <a:endParaRPr lang="en-IN" dirty="0"/>
          </a:p>
        </p:txBody>
      </p:sp>
      <p:sp>
        <p:nvSpPr>
          <p:cNvPr id="11" name="Rectangle: Rounded Corners 10">
            <a:extLst>
              <a:ext uri="{FF2B5EF4-FFF2-40B4-BE49-F238E27FC236}">
                <a16:creationId xmlns:a16="http://schemas.microsoft.com/office/drawing/2014/main" id="{F48F2BE4-1211-5C76-2785-C5396D14D9AB}"/>
              </a:ext>
            </a:extLst>
          </p:cNvPr>
          <p:cNvSpPr/>
          <p:nvPr/>
        </p:nvSpPr>
        <p:spPr>
          <a:xfrm>
            <a:off x="838200" y="1308846"/>
            <a:ext cx="4002741" cy="4779404"/>
          </a:xfrm>
          <a:prstGeom prst="roundRect">
            <a:avLst/>
          </a:prstGeom>
          <a:solidFill>
            <a:srgbClr val="1790A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lgn="just" rtl="0" fontAlgn="base">
              <a:spcBef>
                <a:spcPts val="0"/>
              </a:spcBef>
              <a:spcAft>
                <a:spcPts val="0"/>
              </a:spcAft>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This system will be highly accurate for square, rectangular.</a:t>
            </a:r>
          </a:p>
          <a:p>
            <a:pPr marL="285750" indent="-285750" algn="just" rtl="0" fontAlgn="base">
              <a:spcBef>
                <a:spcPts val="0"/>
              </a:spcBef>
              <a:spcAft>
                <a:spcPts val="0"/>
              </a:spcAft>
              <a:buFont typeface="Arial" panose="020B0604020202020204" pitchFamily="34" charset="0"/>
              <a:buChar char="•"/>
            </a:pPr>
            <a:endParaRPr lang="en-US" sz="1800" b="0" i="0" u="none" strike="noStrike" dirty="0">
              <a:solidFill>
                <a:schemeClr val="bg1"/>
              </a:solidFill>
              <a:effectLst/>
              <a:latin typeface="Times New Roman" panose="02020603050405020304" pitchFamily="18" charset="0"/>
            </a:endParaRPr>
          </a:p>
          <a:p>
            <a:pPr marL="285750" indent="-285750" algn="just" rtl="0" fontAlgn="base">
              <a:spcBef>
                <a:spcPts val="0"/>
              </a:spcBef>
              <a:spcAft>
                <a:spcPts val="0"/>
              </a:spcAft>
              <a:buFont typeface="Arial" panose="020B0604020202020204" pitchFamily="34" charset="0"/>
              <a:buChar char="•"/>
            </a:pPr>
            <a:r>
              <a:rPr lang="en-US" sz="1800" dirty="0">
                <a:solidFill>
                  <a:schemeClr val="bg1"/>
                </a:solidFill>
                <a:latin typeface="Times New Roman" panose="02020603050405020304" pitchFamily="18" charset="0"/>
              </a:rPr>
              <a:t>S</a:t>
            </a:r>
            <a:r>
              <a:rPr lang="en-US" sz="1800" b="0" i="0" u="none" strike="noStrike" dirty="0">
                <a:solidFill>
                  <a:schemeClr val="bg1"/>
                </a:solidFill>
                <a:effectLst/>
                <a:latin typeface="Times New Roman" panose="02020603050405020304" pitchFamily="18" charset="0"/>
              </a:rPr>
              <a:t>ystem not yet efficient for other polygonal shaped objects.</a:t>
            </a:r>
          </a:p>
          <a:p>
            <a:pPr marL="285750" indent="-285750" algn="just" rtl="0" fontAlgn="base">
              <a:spcBef>
                <a:spcPts val="0"/>
              </a:spcBef>
              <a:spcAft>
                <a:spcPts val="0"/>
              </a:spcAft>
              <a:buFont typeface="Arial" panose="020B0604020202020204" pitchFamily="34" charset="0"/>
              <a:buChar char="•"/>
            </a:pPr>
            <a:endParaRPr lang="en-US" sz="1800" b="0" i="0" u="none" strike="noStrike" dirty="0">
              <a:solidFill>
                <a:schemeClr val="bg1"/>
              </a:solidFill>
              <a:effectLst/>
              <a:latin typeface="Times New Roman" panose="02020603050405020304" pitchFamily="18" charset="0"/>
            </a:endParaRPr>
          </a:p>
          <a:p>
            <a:pPr marL="285750" indent="-285750" algn="just" rtl="0" fontAlgn="base">
              <a:spcBef>
                <a:spcPts val="0"/>
              </a:spcBef>
              <a:spcAft>
                <a:spcPts val="0"/>
              </a:spcAft>
              <a:buFont typeface="Arial" panose="020B0604020202020204" pitchFamily="34" charset="0"/>
              <a:buChar char="•"/>
            </a:pPr>
            <a:r>
              <a:rPr lang="en-US" sz="1800" dirty="0">
                <a:solidFill>
                  <a:schemeClr val="bg1"/>
                </a:solidFill>
                <a:latin typeface="Times New Roman" panose="02020603050405020304" pitchFamily="18" charset="0"/>
              </a:rPr>
              <a:t>T</a:t>
            </a:r>
            <a:r>
              <a:rPr lang="en-US" sz="1800" b="0" i="0" u="none" strike="noStrike" dirty="0">
                <a:solidFill>
                  <a:schemeClr val="bg1"/>
                </a:solidFill>
                <a:effectLst/>
                <a:latin typeface="Times New Roman" panose="02020603050405020304" pitchFamily="18" charset="0"/>
              </a:rPr>
              <a:t>hreshold for height and width for an object to be measured. </a:t>
            </a:r>
          </a:p>
          <a:p>
            <a:pPr marL="285750" indent="-285750" algn="just" rtl="0" fontAlgn="base">
              <a:spcBef>
                <a:spcPts val="0"/>
              </a:spcBef>
              <a:spcAft>
                <a:spcPts val="0"/>
              </a:spcAft>
              <a:buFont typeface="Arial" panose="020B0604020202020204" pitchFamily="34" charset="0"/>
              <a:buChar char="•"/>
            </a:pPr>
            <a:endParaRPr lang="en-US" sz="1800" b="0" i="0" u="none" strike="noStrike" dirty="0">
              <a:solidFill>
                <a:schemeClr val="bg1"/>
              </a:solidFill>
              <a:effectLst/>
              <a:latin typeface="Times New Roman" panose="02020603050405020304" pitchFamily="18" charset="0"/>
            </a:endParaRPr>
          </a:p>
          <a:p>
            <a:pPr marL="285750" indent="-285750" algn="just" rtl="0" fontAlgn="base">
              <a:spcBef>
                <a:spcPts val="0"/>
              </a:spcBef>
              <a:spcAft>
                <a:spcPts val="0"/>
              </a:spcAft>
              <a:buFont typeface="Arial" panose="020B0604020202020204" pitchFamily="34" charset="0"/>
              <a:buChar char="•"/>
            </a:pPr>
            <a:r>
              <a:rPr lang="en-US" sz="1800" dirty="0">
                <a:solidFill>
                  <a:schemeClr val="bg1"/>
                </a:solidFill>
                <a:latin typeface="Times New Roman" panose="02020603050405020304" pitchFamily="18" charset="0"/>
              </a:rPr>
              <a:t>Currently d</a:t>
            </a:r>
            <a:r>
              <a:rPr lang="en-US" sz="1800" b="0" i="0" u="none" strike="noStrike" dirty="0">
                <a:solidFill>
                  <a:schemeClr val="bg1"/>
                </a:solidFill>
                <a:effectLst/>
                <a:latin typeface="Times New Roman" panose="02020603050405020304" pitchFamily="18" charset="0"/>
              </a:rPr>
              <a:t>oes not support or weigh the weight of object.</a:t>
            </a:r>
          </a:p>
          <a:p>
            <a:pPr marL="285750" indent="-285750" algn="just" rtl="0" fontAlgn="base">
              <a:spcBef>
                <a:spcPts val="0"/>
              </a:spcBef>
              <a:spcAft>
                <a:spcPts val="0"/>
              </a:spcAft>
              <a:buFont typeface="Arial" panose="020B0604020202020204" pitchFamily="34" charset="0"/>
              <a:buChar char="•"/>
            </a:pPr>
            <a:endParaRPr lang="en-US" sz="1800" b="0" i="0" u="none" strike="noStrike" dirty="0">
              <a:solidFill>
                <a:schemeClr val="bg1"/>
              </a:solidFill>
              <a:effectLst/>
              <a:latin typeface="Times New Roman" panose="02020603050405020304" pitchFamily="18" charset="0"/>
            </a:endParaRPr>
          </a:p>
          <a:p>
            <a:pPr marL="285750" indent="-285750" algn="just" rtl="0" fontAlgn="base">
              <a:spcBef>
                <a:spcPts val="0"/>
              </a:spcBef>
              <a:spcAft>
                <a:spcPts val="0"/>
              </a:spcAft>
              <a:buFont typeface="Arial" panose="020B0604020202020204" pitchFamily="34" charset="0"/>
              <a:buChar char="•"/>
            </a:pPr>
            <a:r>
              <a:rPr lang="en-US" sz="1800" b="0" i="0" u="none" strike="noStrike" dirty="0">
                <a:solidFill>
                  <a:schemeClr val="bg1"/>
                </a:solidFill>
                <a:effectLst/>
                <a:latin typeface="Times New Roman" panose="02020603050405020304" pitchFamily="18" charset="0"/>
              </a:rPr>
              <a:t>Available for android OS and Windows OS.</a:t>
            </a:r>
          </a:p>
        </p:txBody>
      </p:sp>
      <p:pic>
        <p:nvPicPr>
          <p:cNvPr id="13" name="Picture 12">
            <a:extLst>
              <a:ext uri="{FF2B5EF4-FFF2-40B4-BE49-F238E27FC236}">
                <a16:creationId xmlns:a16="http://schemas.microsoft.com/office/drawing/2014/main" id="{C3EB5AF5-8B71-5047-528C-4D9C3611F2DA}"/>
              </a:ext>
            </a:extLst>
          </p:cNvPr>
          <p:cNvPicPr>
            <a:picLocks noChangeAspect="1"/>
          </p:cNvPicPr>
          <p:nvPr/>
        </p:nvPicPr>
        <p:blipFill>
          <a:blip r:embed="rId4"/>
          <a:stretch>
            <a:fillRect/>
          </a:stretch>
        </p:blipFill>
        <p:spPr>
          <a:xfrm>
            <a:off x="5140118" y="2573973"/>
            <a:ext cx="3292587" cy="2191067"/>
          </a:xfrm>
          <a:prstGeom prst="rect">
            <a:avLst/>
          </a:prstGeom>
        </p:spPr>
      </p:pic>
      <p:pic>
        <p:nvPicPr>
          <p:cNvPr id="17" name="Picture 16">
            <a:extLst>
              <a:ext uri="{FF2B5EF4-FFF2-40B4-BE49-F238E27FC236}">
                <a16:creationId xmlns:a16="http://schemas.microsoft.com/office/drawing/2014/main" id="{FFE58E4A-00BB-348F-0859-9E0A661BADB4}"/>
              </a:ext>
            </a:extLst>
          </p:cNvPr>
          <p:cNvPicPr>
            <a:picLocks noChangeAspect="1"/>
          </p:cNvPicPr>
          <p:nvPr/>
        </p:nvPicPr>
        <p:blipFill>
          <a:blip r:embed="rId5"/>
          <a:stretch>
            <a:fillRect/>
          </a:stretch>
        </p:blipFill>
        <p:spPr>
          <a:xfrm>
            <a:off x="8603035" y="4128911"/>
            <a:ext cx="2143125" cy="2143125"/>
          </a:xfrm>
          <a:prstGeom prst="rect">
            <a:avLst/>
          </a:prstGeom>
        </p:spPr>
      </p:pic>
    </p:spTree>
    <p:extLst>
      <p:ext uri="{BB962C8B-B14F-4D97-AF65-F5344CB8AC3E}">
        <p14:creationId xmlns:p14="http://schemas.microsoft.com/office/powerpoint/2010/main" val="95787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09E0-A012-856D-FFD6-30A0505FB786}"/>
              </a:ext>
            </a:extLst>
          </p:cNvPr>
          <p:cNvSpPr>
            <a:spLocks noGrp="1"/>
          </p:cNvSpPr>
          <p:nvPr>
            <p:ph type="title"/>
          </p:nvPr>
        </p:nvSpPr>
        <p:spPr/>
        <p:txBody>
          <a:bodyPr/>
          <a:lstStyle/>
          <a:p>
            <a:pPr algn="ctr"/>
            <a:r>
              <a:rPr lang="en-IN" dirty="0"/>
              <a:t>Flow Application</a:t>
            </a:r>
            <a:br>
              <a:rPr lang="en-IN" dirty="0"/>
            </a:br>
            <a:r>
              <a:rPr lang="en-IN" dirty="0"/>
              <a:t>(High Level)</a:t>
            </a:r>
          </a:p>
        </p:txBody>
      </p:sp>
      <p:grpSp>
        <p:nvGrpSpPr>
          <p:cNvPr id="20" name="Group 19">
            <a:extLst>
              <a:ext uri="{FF2B5EF4-FFF2-40B4-BE49-F238E27FC236}">
                <a16:creationId xmlns:a16="http://schemas.microsoft.com/office/drawing/2014/main" id="{889026FF-CCC0-2113-125B-C4B827D60921}"/>
              </a:ext>
            </a:extLst>
          </p:cNvPr>
          <p:cNvGrpSpPr/>
          <p:nvPr/>
        </p:nvGrpSpPr>
        <p:grpSpPr>
          <a:xfrm>
            <a:off x="732931" y="2587917"/>
            <a:ext cx="10620869" cy="2392643"/>
            <a:chOff x="1208199" y="2435354"/>
            <a:chExt cx="10620869" cy="2392643"/>
          </a:xfrm>
        </p:grpSpPr>
        <p:sp>
          <p:nvSpPr>
            <p:cNvPr id="4" name="Rectangle: Rounded Corners 3">
              <a:extLst>
                <a:ext uri="{FF2B5EF4-FFF2-40B4-BE49-F238E27FC236}">
                  <a16:creationId xmlns:a16="http://schemas.microsoft.com/office/drawing/2014/main" id="{D29D8521-4381-A0FE-B313-52947AE1F47F}"/>
                </a:ext>
              </a:extLst>
            </p:cNvPr>
            <p:cNvSpPr/>
            <p:nvPr/>
          </p:nvSpPr>
          <p:spPr>
            <a:xfrm>
              <a:off x="1208199" y="2435354"/>
              <a:ext cx="2309567" cy="810705"/>
            </a:xfrm>
            <a:prstGeom prst="roundRect">
              <a:avLst/>
            </a:prstGeom>
            <a:solidFill>
              <a:srgbClr val="1790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Input</a:t>
              </a:r>
              <a:endParaRPr lang="en-IN" dirty="0"/>
            </a:p>
          </p:txBody>
        </p:sp>
        <p:sp>
          <p:nvSpPr>
            <p:cNvPr id="5" name="Rectangle: Rounded Corners 4">
              <a:extLst>
                <a:ext uri="{FF2B5EF4-FFF2-40B4-BE49-F238E27FC236}">
                  <a16:creationId xmlns:a16="http://schemas.microsoft.com/office/drawing/2014/main" id="{15576990-D4F6-78A0-6EA1-19975DD51202}"/>
                </a:ext>
              </a:extLst>
            </p:cNvPr>
            <p:cNvSpPr/>
            <p:nvPr/>
          </p:nvSpPr>
          <p:spPr>
            <a:xfrm>
              <a:off x="3918407" y="2435354"/>
              <a:ext cx="2309567" cy="810705"/>
            </a:xfrm>
            <a:prstGeom prst="roundRect">
              <a:avLst/>
            </a:prstGeom>
            <a:solidFill>
              <a:srgbClr val="56D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Preprocessing</a:t>
              </a:r>
              <a:endParaRPr lang="en-IN" dirty="0"/>
            </a:p>
          </p:txBody>
        </p:sp>
        <p:sp>
          <p:nvSpPr>
            <p:cNvPr id="7" name="Rectangle: Rounded Corners 6">
              <a:extLst>
                <a:ext uri="{FF2B5EF4-FFF2-40B4-BE49-F238E27FC236}">
                  <a16:creationId xmlns:a16="http://schemas.microsoft.com/office/drawing/2014/main" id="{ED1BC96A-34DF-7E16-EE49-9DCFCC37897E}"/>
                </a:ext>
              </a:extLst>
            </p:cNvPr>
            <p:cNvSpPr/>
            <p:nvPr/>
          </p:nvSpPr>
          <p:spPr>
            <a:xfrm>
              <a:off x="1208199" y="4017291"/>
              <a:ext cx="2309567" cy="810705"/>
            </a:xfrm>
            <a:prstGeom prst="roundRect">
              <a:avLst/>
            </a:prstGeom>
            <a:solidFill>
              <a:srgbClr val="F3A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Calculate Volume &amp; Display the Volume</a:t>
              </a:r>
            </a:p>
          </p:txBody>
        </p:sp>
        <p:sp>
          <p:nvSpPr>
            <p:cNvPr id="8" name="Rectangle: Rounded Corners 7">
              <a:extLst>
                <a:ext uri="{FF2B5EF4-FFF2-40B4-BE49-F238E27FC236}">
                  <a16:creationId xmlns:a16="http://schemas.microsoft.com/office/drawing/2014/main" id="{EC30C3E0-C29A-D257-A9FB-6352D72EFFAA}"/>
                </a:ext>
              </a:extLst>
            </p:cNvPr>
            <p:cNvSpPr/>
            <p:nvPr/>
          </p:nvSpPr>
          <p:spPr>
            <a:xfrm>
              <a:off x="3827282" y="4017291"/>
              <a:ext cx="2491818" cy="81070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Forward the dimensions for Volume calculation</a:t>
              </a:r>
            </a:p>
          </p:txBody>
        </p:sp>
        <p:sp>
          <p:nvSpPr>
            <p:cNvPr id="9" name="Rectangle: Rounded Corners 8">
              <a:extLst>
                <a:ext uri="{FF2B5EF4-FFF2-40B4-BE49-F238E27FC236}">
                  <a16:creationId xmlns:a16="http://schemas.microsoft.com/office/drawing/2014/main" id="{3E0B4DDF-F2F3-8DF0-D332-1A7107C25F15}"/>
                </a:ext>
              </a:extLst>
            </p:cNvPr>
            <p:cNvSpPr/>
            <p:nvPr/>
          </p:nvSpPr>
          <p:spPr>
            <a:xfrm>
              <a:off x="6628616" y="4017292"/>
              <a:ext cx="2650503" cy="81070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Detecting approx. dimensions of the box</a:t>
              </a:r>
            </a:p>
          </p:txBody>
        </p:sp>
        <p:sp>
          <p:nvSpPr>
            <p:cNvPr id="10" name="Rectangle: Rounded Corners 9">
              <a:extLst>
                <a:ext uri="{FF2B5EF4-FFF2-40B4-BE49-F238E27FC236}">
                  <a16:creationId xmlns:a16="http://schemas.microsoft.com/office/drawing/2014/main" id="{AFB8E166-0E6E-FC2F-6917-65826D6C924F}"/>
                </a:ext>
              </a:extLst>
            </p:cNvPr>
            <p:cNvSpPr/>
            <p:nvPr/>
          </p:nvSpPr>
          <p:spPr>
            <a:xfrm>
              <a:off x="9519501" y="4017292"/>
              <a:ext cx="2309567" cy="810705"/>
            </a:xfrm>
            <a:prstGeom prst="roundRect">
              <a:avLst/>
            </a:prstGeom>
            <a:solidFill>
              <a:srgbClr val="1790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Unit Conversion</a:t>
              </a:r>
            </a:p>
            <a:p>
              <a:pPr algn="ctr"/>
              <a:r>
                <a:rPr lang="en-IN" dirty="0"/>
                <a:t>(Pixels to cm)</a:t>
              </a:r>
            </a:p>
          </p:txBody>
        </p:sp>
        <p:sp>
          <p:nvSpPr>
            <p:cNvPr id="11" name="Rectangle: Rounded Corners 10">
              <a:extLst>
                <a:ext uri="{FF2B5EF4-FFF2-40B4-BE49-F238E27FC236}">
                  <a16:creationId xmlns:a16="http://schemas.microsoft.com/office/drawing/2014/main" id="{90618637-7BC5-0141-F831-758F3170487F}"/>
                </a:ext>
              </a:extLst>
            </p:cNvPr>
            <p:cNvSpPr/>
            <p:nvPr/>
          </p:nvSpPr>
          <p:spPr>
            <a:xfrm>
              <a:off x="9519501" y="2435354"/>
              <a:ext cx="2309567" cy="810705"/>
            </a:xfrm>
            <a:prstGeom prst="roundRect">
              <a:avLst/>
            </a:prstGeom>
            <a:solidFill>
              <a:srgbClr val="F3A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ArUco</a:t>
              </a:r>
              <a:r>
                <a:rPr lang="en-IN" dirty="0"/>
                <a:t> Marker Detection</a:t>
              </a:r>
            </a:p>
          </p:txBody>
        </p:sp>
        <p:sp>
          <p:nvSpPr>
            <p:cNvPr id="12" name="Rectangle: Rounded Corners 11">
              <a:extLst>
                <a:ext uri="{FF2B5EF4-FFF2-40B4-BE49-F238E27FC236}">
                  <a16:creationId xmlns:a16="http://schemas.microsoft.com/office/drawing/2014/main" id="{7A153A45-3459-1140-224F-8D80888DA035}"/>
                </a:ext>
              </a:extLst>
            </p:cNvPr>
            <p:cNvSpPr/>
            <p:nvPr/>
          </p:nvSpPr>
          <p:spPr>
            <a:xfrm>
              <a:off x="6799083" y="2435355"/>
              <a:ext cx="2309567" cy="81070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Object Detection</a:t>
              </a:r>
            </a:p>
            <a:p>
              <a:pPr algn="ctr"/>
              <a:r>
                <a:rPr lang="en-IN" dirty="0"/>
                <a:t>(Detect Edges)</a:t>
              </a:r>
            </a:p>
          </p:txBody>
        </p:sp>
        <p:sp>
          <p:nvSpPr>
            <p:cNvPr id="13" name="Arrow: Right 12">
              <a:extLst>
                <a:ext uri="{FF2B5EF4-FFF2-40B4-BE49-F238E27FC236}">
                  <a16:creationId xmlns:a16="http://schemas.microsoft.com/office/drawing/2014/main" id="{03B439AD-122B-A208-F6B4-3EF2DC124C48}"/>
                </a:ext>
              </a:extLst>
            </p:cNvPr>
            <p:cNvSpPr/>
            <p:nvPr/>
          </p:nvSpPr>
          <p:spPr>
            <a:xfrm>
              <a:off x="3507556" y="2781791"/>
              <a:ext cx="354922" cy="20415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A6A84436-1757-356B-B45A-7D317BEAEA06}"/>
                </a:ext>
              </a:extLst>
            </p:cNvPr>
            <p:cNvSpPr/>
            <p:nvPr/>
          </p:nvSpPr>
          <p:spPr>
            <a:xfrm>
              <a:off x="6210770" y="2738630"/>
              <a:ext cx="532383" cy="21122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99D0D383-DC20-D7C1-3DE5-6F939014DCC0}"/>
                </a:ext>
              </a:extLst>
            </p:cNvPr>
            <p:cNvSpPr/>
            <p:nvPr/>
          </p:nvSpPr>
          <p:spPr>
            <a:xfrm>
              <a:off x="9108650" y="2745700"/>
              <a:ext cx="354922" cy="16718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292F9358-EC6E-AC53-AFFA-EC5E5EE66237}"/>
                </a:ext>
              </a:extLst>
            </p:cNvPr>
            <p:cNvSpPr/>
            <p:nvPr/>
          </p:nvSpPr>
          <p:spPr>
            <a:xfrm rot="5400000">
              <a:off x="10307805" y="3477419"/>
              <a:ext cx="681431" cy="21870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8409B3A8-A827-1014-7286-D8F89C919F83}"/>
                </a:ext>
              </a:extLst>
            </p:cNvPr>
            <p:cNvSpPr/>
            <p:nvPr/>
          </p:nvSpPr>
          <p:spPr>
            <a:xfrm rot="10800000">
              <a:off x="9277548" y="4350469"/>
              <a:ext cx="354922" cy="16718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347556BA-668C-D62A-CE1D-D65CCF766BEC}"/>
                </a:ext>
              </a:extLst>
            </p:cNvPr>
            <p:cNvSpPr/>
            <p:nvPr/>
          </p:nvSpPr>
          <p:spPr>
            <a:xfrm rot="10800000">
              <a:off x="6330964" y="4355922"/>
              <a:ext cx="354922" cy="16718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140BFC2B-F8A3-32FF-3237-870C36B4860E}"/>
                </a:ext>
              </a:extLst>
            </p:cNvPr>
            <p:cNvSpPr/>
            <p:nvPr/>
          </p:nvSpPr>
          <p:spPr>
            <a:xfrm rot="10800000">
              <a:off x="3472360" y="4370796"/>
              <a:ext cx="354922" cy="16718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Oval 20">
            <a:extLst>
              <a:ext uri="{FF2B5EF4-FFF2-40B4-BE49-F238E27FC236}">
                <a16:creationId xmlns:a16="http://schemas.microsoft.com/office/drawing/2014/main" id="{5EF7F6CF-3171-8FE3-585D-73FCE2948053}"/>
              </a:ext>
            </a:extLst>
          </p:cNvPr>
          <p:cNvSpPr/>
          <p:nvPr/>
        </p:nvSpPr>
        <p:spPr>
          <a:xfrm>
            <a:off x="1170925" y="1351265"/>
            <a:ext cx="1414021" cy="774325"/>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START</a:t>
            </a:r>
          </a:p>
        </p:txBody>
      </p:sp>
      <p:sp>
        <p:nvSpPr>
          <p:cNvPr id="22" name="Oval 21">
            <a:extLst>
              <a:ext uri="{FF2B5EF4-FFF2-40B4-BE49-F238E27FC236}">
                <a16:creationId xmlns:a16="http://schemas.microsoft.com/office/drawing/2014/main" id="{AC2AD758-6D30-6B42-D461-8F53B9A82FFF}"/>
              </a:ext>
            </a:extLst>
          </p:cNvPr>
          <p:cNvSpPr/>
          <p:nvPr/>
        </p:nvSpPr>
        <p:spPr>
          <a:xfrm>
            <a:off x="1180701" y="5450950"/>
            <a:ext cx="1414021" cy="774325"/>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END</a:t>
            </a:r>
          </a:p>
        </p:txBody>
      </p:sp>
      <p:sp>
        <p:nvSpPr>
          <p:cNvPr id="23" name="Arrow: Right 22">
            <a:extLst>
              <a:ext uri="{FF2B5EF4-FFF2-40B4-BE49-F238E27FC236}">
                <a16:creationId xmlns:a16="http://schemas.microsoft.com/office/drawing/2014/main" id="{8EA8E2CC-7C21-2BF7-B576-27484577B410}"/>
              </a:ext>
            </a:extLst>
          </p:cNvPr>
          <p:cNvSpPr/>
          <p:nvPr/>
        </p:nvSpPr>
        <p:spPr>
          <a:xfrm rot="5400000">
            <a:off x="1638191" y="2237126"/>
            <a:ext cx="479486" cy="2564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Arrow: Right 23">
            <a:extLst>
              <a:ext uri="{FF2B5EF4-FFF2-40B4-BE49-F238E27FC236}">
                <a16:creationId xmlns:a16="http://schemas.microsoft.com/office/drawing/2014/main" id="{BD5D9253-8EF3-AAF0-3319-F1EF92A86699}"/>
              </a:ext>
            </a:extLst>
          </p:cNvPr>
          <p:cNvSpPr/>
          <p:nvPr/>
        </p:nvSpPr>
        <p:spPr>
          <a:xfrm rot="5400000">
            <a:off x="1647969" y="5082999"/>
            <a:ext cx="479486" cy="2564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Footer Placeholder 5">
            <a:extLst>
              <a:ext uri="{FF2B5EF4-FFF2-40B4-BE49-F238E27FC236}">
                <a16:creationId xmlns:a16="http://schemas.microsoft.com/office/drawing/2014/main" id="{FE1A53EE-7AC8-FD21-0EF7-6A8DFC1B93DC}"/>
              </a:ext>
            </a:extLst>
          </p:cNvPr>
          <p:cNvSpPr>
            <a:spLocks noGrp="1"/>
          </p:cNvSpPr>
          <p:nvPr>
            <p:ph type="ftr" sz="quarter" idx="11"/>
          </p:nvPr>
        </p:nvSpPr>
        <p:spPr/>
        <p:txBody>
          <a:bodyPr/>
          <a:lstStyle/>
          <a:p>
            <a:r>
              <a:rPr lang="en-IN"/>
              <a:t>B.E Project, 2022 AISSMS IOIT | Group 15 |</a:t>
            </a:r>
            <a:endParaRPr lang="en-US" dirty="0"/>
          </a:p>
        </p:txBody>
      </p:sp>
      <p:sp>
        <p:nvSpPr>
          <p:cNvPr id="25" name="Slide Number Placeholder 24">
            <a:extLst>
              <a:ext uri="{FF2B5EF4-FFF2-40B4-BE49-F238E27FC236}">
                <a16:creationId xmlns:a16="http://schemas.microsoft.com/office/drawing/2014/main" id="{729B332A-E50C-11E9-1603-1861FD7C8954}"/>
              </a:ext>
            </a:extLst>
          </p:cNvPr>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26" name="Picture 25">
            <a:extLst>
              <a:ext uri="{FF2B5EF4-FFF2-40B4-BE49-F238E27FC236}">
                <a16:creationId xmlns:a16="http://schemas.microsoft.com/office/drawing/2014/main" id="{F4A2CDC6-4D22-B627-8504-B9AAD93E51C0}"/>
              </a:ext>
            </a:extLst>
          </p:cNvPr>
          <p:cNvPicPr>
            <a:picLocks noChangeAspect="1"/>
          </p:cNvPicPr>
          <p:nvPr/>
        </p:nvPicPr>
        <p:blipFill>
          <a:blip r:embed="rId2"/>
          <a:stretch>
            <a:fillRect/>
          </a:stretch>
        </p:blipFill>
        <p:spPr>
          <a:xfrm>
            <a:off x="11017624" y="142810"/>
            <a:ext cx="1013012" cy="868296"/>
          </a:xfrm>
          <a:prstGeom prst="rect">
            <a:avLst/>
          </a:prstGeom>
        </p:spPr>
      </p:pic>
    </p:spTree>
    <p:extLst>
      <p:ext uri="{BB962C8B-B14F-4D97-AF65-F5344CB8AC3E}">
        <p14:creationId xmlns:p14="http://schemas.microsoft.com/office/powerpoint/2010/main" val="849986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1000</Words>
  <Application>Microsoft Office PowerPoint</Application>
  <PresentationFormat>Widescreen</PresentationFormat>
  <Paragraphs>204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Box Volume Measurement System</vt:lpstr>
      <vt:lpstr>PowerPoint Presentation</vt:lpstr>
      <vt:lpstr>Contents</vt:lpstr>
      <vt:lpstr>Introduction</vt:lpstr>
      <vt:lpstr>Problem statement</vt:lpstr>
      <vt:lpstr>Motivation</vt:lpstr>
      <vt:lpstr>Motivation</vt:lpstr>
      <vt:lpstr>Scope</vt:lpstr>
      <vt:lpstr>Flow Application (High Level)</vt:lpstr>
      <vt:lpstr>Literature Survey</vt:lpstr>
      <vt:lpstr>Literature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 Volume Measurement System</dc:title>
  <dc:creator>Ishwar Gujjarwar</dc:creator>
  <cp:lastModifiedBy>Ishwar Gujjarwar</cp:lastModifiedBy>
  <cp:revision>3</cp:revision>
  <dcterms:created xsi:type="dcterms:W3CDTF">2022-09-15T17:19:37Z</dcterms:created>
  <dcterms:modified xsi:type="dcterms:W3CDTF">2022-09-16T05:58:01Z</dcterms:modified>
  <cp:contentStatus/>
</cp:coreProperties>
</file>