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4DBB-EDC7-6075-1C3E-1624E1C0B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5509B-A00B-B304-D6C2-439331C59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21BD-8219-DF29-B9FC-2F19548D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12FA-F53A-07BE-308B-3555E335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70D7-1CCF-56D9-DFFC-FDD085D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E271-246D-F3F6-94CA-8B57B82D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EABE8-3138-1892-EE77-2FB9DA001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202C-3EFC-5DF8-AE50-E37D4AE7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D6B7-54B7-09D0-22AA-0081973D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7404-068F-D9B4-3BDA-37FAD9FB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F455D-4BF7-61CB-8726-8C3567834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4931B-BEB1-693B-FA60-9F1002DE7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F4CD-58FD-F86F-6C9E-B60EBF0C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5747-CA08-A9F7-E498-9EE10D3C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2891-910F-2D33-72E9-300B40D2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C93C-E272-F90A-E919-B40FAFDC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06F9-B06D-5FBE-9ADE-DCE2EC41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47397-1DF2-A24A-868D-944063FE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4C9A-9E4B-98D0-B0E2-5065543A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80D0-B46B-7884-5A72-39F2D44F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BFD0-E0AC-61A7-0CF0-5E478A42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28513-0A9F-22A9-1F70-7170F4D0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86D1-8A49-E447-D225-649A8C90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8158-1EE5-5EAF-CC0F-916CBEDB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855C-DA1F-1065-6023-871B6F7C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43CE-8205-3677-412A-C2203C77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8568-BC89-3190-68A1-66876EEA5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BFB77-77CD-07EF-24F3-703EFAAD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7DBF9-DEFD-794F-6F7A-C7535A04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9096-1967-BE3E-C5B4-671621A1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61274-B1E5-C0FC-C6B2-4B91F3EF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A00A-B67D-E9B1-E8FC-0A5B50AB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B219D-81D2-EE8B-5403-7DF42CA3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A223-6E10-7921-881A-4047CB06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47EA3-B53B-4CF4-A5C9-A0975C10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FFE60-5498-12A3-54F9-249D4F444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10A17-ABE9-CA58-8FE0-BD12FE21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C43A3-463C-72EF-B1D9-D90809B3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F5FB4-CC97-18E1-720E-F3825F0C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72A0-F7C6-3F46-23B1-B329740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7270-8537-77CD-998B-12A5F2C6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8CD42-C19E-EF92-DF32-381B111E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0EBDE-4909-9A32-EFCB-56893FF8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A149C-F71B-55BA-9C65-F5F6F830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44945-45C1-E788-2A8D-356E9685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D3E8A-D103-04AC-0DC3-8712541B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01A2-D284-9832-916A-E1660591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35CC-8D04-7E17-3444-56C2DD9F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E91CC-DD93-C912-BF48-D63489BB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49499-EC35-C00B-7D8F-11E287EC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46F9B-BC89-F254-3845-81B06F56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8FD31-5CB4-B88E-0804-B650CA1F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3283-8D2E-D10F-EE44-4D696BAB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80B42-16E3-29A3-CD02-FD16C6D6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94A5B-51B2-A613-BD4A-E82B88814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6F51B-19F9-B66B-92CE-05BEB18D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BF36D-74D1-E8A6-30DC-7A4212C1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74144-E68B-B525-F994-D46738F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2FCEB-3D7E-2BDA-03A1-9A259DF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CB8F6-557B-385E-6E37-57EFE9347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AB3B0-58F5-FC71-20C3-E48DC4DD1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6E88-AA2A-7E41-82D7-3697C1072B4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57C2-17DA-DA92-2B0F-D0CC11F91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1B03-82FE-ABC4-8E45-6C5E9E3CC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56BB-F565-CE4A-8D25-B81C7F62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ool table with balls&#10;&#10;Description automatically generated">
            <a:extLst>
              <a:ext uri="{FF2B5EF4-FFF2-40B4-BE49-F238E27FC236}">
                <a16:creationId xmlns:a16="http://schemas.microsoft.com/office/drawing/2014/main" id="{35473A1A-0A8A-8FCC-A574-851B6172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23523"/>
            <a:ext cx="11963400" cy="6610953"/>
          </a:xfrm>
          <a:prstGeom prst="rect">
            <a:avLst/>
          </a:prstGeom>
        </p:spPr>
      </p:pic>
      <p:pic>
        <p:nvPicPr>
          <p:cNvPr id="3" name="Picture 2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6211D42B-64B0-91EA-BAD5-E2E0C7A74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87" y="941626"/>
            <a:ext cx="860669" cy="860669"/>
          </a:xfrm>
          <a:prstGeom prst="rect">
            <a:avLst/>
          </a:prstGeom>
        </p:spPr>
      </p:pic>
      <p:pic>
        <p:nvPicPr>
          <p:cNvPr id="5" name="Picture 4" descr="A white pixelated sign on a black background&#10;&#10;Description automatically generated">
            <a:extLst>
              <a:ext uri="{FF2B5EF4-FFF2-40B4-BE49-F238E27FC236}">
                <a16:creationId xmlns:a16="http://schemas.microsoft.com/office/drawing/2014/main" id="{8E7EF917-F74E-FE1F-BF41-7EA24915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87" y="4923948"/>
            <a:ext cx="992426" cy="992426"/>
          </a:xfrm>
          <a:prstGeom prst="rect">
            <a:avLst/>
          </a:prstGeom>
        </p:spPr>
      </p:pic>
      <p:pic>
        <p:nvPicPr>
          <p:cNvPr id="7" name="Picture 6" descr="A white pixelated animal on a black background&#10;&#10;Description automatically generated">
            <a:extLst>
              <a:ext uri="{FF2B5EF4-FFF2-40B4-BE49-F238E27FC236}">
                <a16:creationId xmlns:a16="http://schemas.microsoft.com/office/drawing/2014/main" id="{F3657055-EC30-3FAD-D8A2-1AFB12371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695" y="4923948"/>
            <a:ext cx="992427" cy="992427"/>
          </a:xfrm>
          <a:prstGeom prst="rect">
            <a:avLst/>
          </a:prstGeom>
        </p:spPr>
      </p:pic>
      <p:pic>
        <p:nvPicPr>
          <p:cNvPr id="9" name="Picture 8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86B7A062-105C-8F54-052F-268874B04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5843" y="920621"/>
            <a:ext cx="860670" cy="860670"/>
          </a:xfrm>
          <a:prstGeom prst="rect">
            <a:avLst/>
          </a:prstGeom>
        </p:spPr>
      </p:pic>
      <p:pic>
        <p:nvPicPr>
          <p:cNvPr id="13" name="Picture 12" descr="A white pixelated square with black background&#10;&#10;Description automatically generated">
            <a:extLst>
              <a:ext uri="{FF2B5EF4-FFF2-40B4-BE49-F238E27FC236}">
                <a16:creationId xmlns:a16="http://schemas.microsoft.com/office/drawing/2014/main" id="{03DD6D90-B62E-D039-31AA-982A8A6CF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58" y="4343399"/>
            <a:ext cx="873539" cy="873539"/>
          </a:xfrm>
          <a:prstGeom prst="rect">
            <a:avLst/>
          </a:prstGeom>
        </p:spPr>
      </p:pic>
      <p:pic>
        <p:nvPicPr>
          <p:cNvPr id="17" name="Picture 16" descr="A white square object with black background&#10;&#10;Description automatically generated">
            <a:extLst>
              <a:ext uri="{FF2B5EF4-FFF2-40B4-BE49-F238E27FC236}">
                <a16:creationId xmlns:a16="http://schemas.microsoft.com/office/drawing/2014/main" id="{116E16BD-23D6-F0F9-A411-0E63AA139E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274198"/>
            <a:ext cx="873539" cy="87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Ishwarjot Grewal</dc:creator>
  <cp:lastModifiedBy>Ishwarjot Grewal</cp:lastModifiedBy>
  <cp:revision>1</cp:revision>
  <dcterms:created xsi:type="dcterms:W3CDTF">2023-12-06T17:39:46Z</dcterms:created>
  <dcterms:modified xsi:type="dcterms:W3CDTF">2023-12-06T17:58:30Z</dcterms:modified>
</cp:coreProperties>
</file>