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A04A-0046-031F-5D99-E9401F261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6A95-95B5-4B7E-8963-558B3E711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4C71-5E98-212F-B38C-98E899F1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AA22-4203-6F3C-86D7-4A16AD72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05F0-267D-AC1D-3B59-829A4F4C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1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7BA9-6F22-3B57-50E5-5DB48461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BB13-61B0-ACAC-502B-3C182863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87AA-E0F9-91A8-3B41-64587817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B1CF-7B10-23F2-2B9E-59E394F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57CF-F03C-4347-79A7-521D382F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D4784-8CDA-3C09-D9B5-C69B46DD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053CC-E7E7-FAE8-1FCC-A1DF3322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9AE8-559B-CC75-08BA-C33D9294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2DAC-0E92-1552-7413-8FD212F7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5629-FD49-C29D-C393-243CF75C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1824-0EFE-94F0-AFC6-027CA2A4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53A6-5256-5207-2C34-58A81A09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4C97-F282-0CDD-8905-7C04BE5E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E475-CBBB-8C9B-B6E3-CBB088C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02E2-F8E7-FA50-3556-CFE5C820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2872-415A-546D-39A3-41E81B8D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B057-423F-76BD-C46B-29A88FA9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BCD0-454A-7D2A-2FF1-37C50F84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4F3E-A6A2-E03F-68B9-95AC1D4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05F9-E6F0-7B8B-E5D9-F4CBB734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4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3D04-5E91-566A-E702-118A8DD4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C82D-D519-2319-B495-8FD35518C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3A1F6-F2D7-68C8-B605-8FFF485F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5F261-6AA9-174D-0D8B-C413405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3640-3466-DACE-59AE-D9C808F7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8A1B-1CC6-8C6C-E19C-8BCE4DA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2971-FE6F-120B-EFE5-DF2C385F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E0288-AB78-476A-B54A-3A6BEF42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0DB3-0698-4EDB-9E26-D4F97A226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4707-8B5A-82A8-2213-534FC886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97A67-C849-028B-C015-FA8D709DA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F615E-049D-525A-2168-3E3BD7BC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F689D-EABD-27E4-82DA-C1A973AB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C4E1C-26FD-C9B7-3BD8-8AAA8646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8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89CA-C94B-3C98-DD0A-35065AD1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BCF8C-2CA2-92B8-A084-BEF1ADF8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EB38-128A-C70B-0744-EBC5D79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68EB-84B4-0719-417B-FFE3B3A6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293CB-BEF8-92C3-9EAC-3DA113F3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DF76-212C-8CF8-DD51-227676B4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167E-CDAE-B661-6491-C2DECCD1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CC8A-0748-79D5-CB55-DA8C301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DC2F-6C97-D137-2D0C-25CE40FD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21250-ACC3-63F6-E071-D55FBAFF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B5FD-B8D9-FF61-3DBA-2174B34C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1C58-AF23-A65C-D744-CB015D1F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65BB-0DC9-0003-150A-CF379DBB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4D2A-5211-0C02-3607-293550FF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B57E8-EDD9-B5FA-A726-E4EB9CA2C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4EA2E-C788-FC91-F2E0-96136B57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8D6D-B973-12B0-3C64-77233DCD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B6BAC-4241-7F5B-2901-47D77150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ABFA-343D-CF2C-B4F7-D8CE55EF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4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DA578-4CE3-32AE-6446-67B531A1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209F9-02FD-6E57-60A6-41DE22E2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371C-A1B5-9A41-F70E-A52499CB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7E62-E776-45A4-B246-13C1176DA9FB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2C74-A2C6-0FBD-F136-E7AD6A64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E054-B5E7-0123-BD2E-A14A94101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7190-319C-4F42-BFAD-0CA19385C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93BD-8876-BE6C-6078-2764C6C53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C3145-8B26-FFE8-06B9-F044C29AE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232E3-0F49-418F-C6AA-8F7527AA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58993"/>
            <a:ext cx="11277600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5A14C-15E2-18D7-21EB-DE45D8F0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3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0A136-A05F-235E-7A20-E49D616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5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4F6EF-3C72-81CF-1BD1-85A1F076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332"/>
            <a:ext cx="12192000" cy="64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BA824-A8A1-66AC-AE6E-CC8744D8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0"/>
            <a:ext cx="1183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6BBC0-B438-5671-B189-2C472744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68"/>
            <a:ext cx="12192000" cy="6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Ishwari Chaudhari</dc:creator>
  <cp:lastModifiedBy>Ishwari Chaudhari</cp:lastModifiedBy>
  <cp:revision>1</cp:revision>
  <dcterms:created xsi:type="dcterms:W3CDTF">2023-11-19T16:46:06Z</dcterms:created>
  <dcterms:modified xsi:type="dcterms:W3CDTF">2023-11-19T16:57:10Z</dcterms:modified>
</cp:coreProperties>
</file>