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7" r:id="rId3"/>
    <p:sldId id="258" r:id="rId4"/>
    <p:sldId id="259" r:id="rId5"/>
    <p:sldId id="260" r:id="rId6"/>
    <p:sldId id="261" r:id="rId7"/>
    <p:sldId id="262" r:id="rId8"/>
    <p:sldId id="263" r:id="rId9"/>
    <p:sldId id="265"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7" d="100"/>
          <a:sy n="77" d="100"/>
        </p:scale>
        <p:origin x="77"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9/24/2025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08576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GB"/>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GB"/>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9/24/2025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69345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GB"/>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GB"/>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9/24/2025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486058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GB"/>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GB"/>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9/24/2025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321240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9/24/2025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888807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9/24/2025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15239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GB"/>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9/24/2025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57065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GB"/>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9/24/2025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69792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9/24/2025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45056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9/24/2025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53562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9/24/2025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97545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9/24/2025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13808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GB"/>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9/24/2025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37334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GB"/>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GB"/>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9/24/2025</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35556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theme" Target="../theme/theme1.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GB"/>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9/24/2025</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66260947"/>
      </p:ext>
    </p:extLst>
  </p:cSld>
  <p:clrMap bg1="dk1" tx1="lt1" bg2="dk2" tx2="lt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797DDC3-C110-EAFE-7ABC-B4ECAF16A752}"/>
              </a:ext>
            </a:extLst>
          </p:cNvPr>
          <p:cNvSpPr txBox="1"/>
          <p:nvPr/>
        </p:nvSpPr>
        <p:spPr>
          <a:xfrm>
            <a:off x="1731506" y="115309"/>
            <a:ext cx="7424530" cy="2862322"/>
          </a:xfrm>
          <a:prstGeom prst="rect">
            <a:avLst/>
          </a:prstGeom>
          <a:noFill/>
        </p:spPr>
        <p:txBody>
          <a:bodyPr wrap="square">
            <a:spAutoFit/>
          </a:bodyPr>
          <a:lstStyle/>
          <a:p>
            <a:r>
              <a:rPr lang="en-US" sz="1800" b="1" i="1" dirty="0">
                <a:latin typeface="Times New Roman" panose="02020603050405020304" pitchFamily="18" charset="0"/>
                <a:cs typeface="Times New Roman" panose="02020603050405020304" pitchFamily="18" charset="0"/>
              </a:rPr>
              <a:t>STUDENT NAME:</a:t>
            </a:r>
            <a:r>
              <a:rPr lang="en-GB" sz="1800" b="1" i="1" dirty="0">
                <a:latin typeface="Times New Roman" panose="02020603050405020304" pitchFamily="18" charset="0"/>
                <a:cs typeface="Times New Roman" panose="02020603050405020304" pitchFamily="18" charset="0"/>
              </a:rPr>
              <a:t> ISHWARIYA.P</a:t>
            </a:r>
            <a:endParaRPr lang="en-US" sz="1800" b="1" i="1" dirty="0">
              <a:latin typeface="Times New Roman" panose="02020603050405020304" pitchFamily="18" charset="0"/>
              <a:cs typeface="Times New Roman" panose="02020603050405020304" pitchFamily="18" charset="0"/>
            </a:endParaRPr>
          </a:p>
          <a:p>
            <a:endParaRPr lang="en-US" sz="1800" b="1" i="1" dirty="0">
              <a:latin typeface="Times New Roman" panose="02020603050405020304" pitchFamily="18" charset="0"/>
              <a:cs typeface="Times New Roman" panose="02020603050405020304" pitchFamily="18" charset="0"/>
            </a:endParaRPr>
          </a:p>
          <a:p>
            <a:r>
              <a:rPr lang="en-US" sz="1800" b="1" i="1" dirty="0">
                <a:latin typeface="Times New Roman" panose="02020603050405020304" pitchFamily="18" charset="0"/>
                <a:cs typeface="Times New Roman" panose="02020603050405020304" pitchFamily="18" charset="0"/>
              </a:rPr>
              <a:t>REGISTER NO AND NMID: 2413209180252200</a:t>
            </a:r>
            <a:r>
              <a:rPr lang="en-GB" sz="1800" b="1" i="1" dirty="0">
                <a:latin typeface="Times New Roman" panose="02020603050405020304" pitchFamily="18" charset="0"/>
                <a:cs typeface="Times New Roman" panose="02020603050405020304" pitchFamily="18" charset="0"/>
              </a:rPr>
              <a:t>9</a:t>
            </a:r>
            <a:r>
              <a:rPr lang="en-US" b="1" i="1" dirty="0">
                <a:latin typeface="Times New Roman" panose="02020603050405020304" pitchFamily="18" charset="0"/>
                <a:cs typeface="Times New Roman" panose="02020603050405020304" pitchFamily="18" charset="0"/>
              </a:rPr>
              <a:t>and </a:t>
            </a:r>
            <a:r>
              <a:rPr lang="en-US" sz="1800" b="1" i="1" dirty="0">
                <a:latin typeface="Times New Roman" panose="02020603050405020304" pitchFamily="18" charset="0"/>
                <a:cs typeface="Times New Roman" panose="02020603050405020304" pitchFamily="18" charset="0"/>
              </a:rPr>
              <a:t>asanm</a:t>
            </a:r>
            <a:r>
              <a:rPr lang="en-US" b="1" i="1" dirty="0">
                <a:latin typeface="Times New Roman" panose="02020603050405020304" pitchFamily="18" charset="0"/>
                <a:cs typeface="Times New Roman" panose="02020603050405020304" pitchFamily="18" charset="0"/>
              </a:rPr>
              <a:t>2092092421400</a:t>
            </a:r>
            <a:r>
              <a:rPr lang="en-GB" b="1" i="1" dirty="0">
                <a:latin typeface="Times New Roman" panose="02020603050405020304" pitchFamily="18" charset="0"/>
                <a:cs typeface="Times New Roman" panose="02020603050405020304" pitchFamily="18" charset="0"/>
              </a:rPr>
              <a:t>9</a:t>
            </a:r>
            <a:endParaRPr lang="en-US" b="1" i="1" dirty="0">
              <a:latin typeface="Times New Roman" panose="02020603050405020304" pitchFamily="18" charset="0"/>
              <a:cs typeface="Times New Roman" panose="02020603050405020304" pitchFamily="18" charset="0"/>
            </a:endParaRPr>
          </a:p>
          <a:p>
            <a:endParaRPr lang="en-US" sz="1800" b="1" i="1" dirty="0">
              <a:latin typeface="Times New Roman" panose="02020603050405020304" pitchFamily="18" charset="0"/>
              <a:cs typeface="Times New Roman" panose="02020603050405020304" pitchFamily="18" charset="0"/>
            </a:endParaRPr>
          </a:p>
          <a:p>
            <a:r>
              <a:rPr lang="en-US" sz="1800" b="1" i="1" dirty="0">
                <a:latin typeface="Times New Roman" panose="02020603050405020304" pitchFamily="18" charset="0"/>
                <a:cs typeface="Times New Roman" panose="02020603050405020304" pitchFamily="18" charset="0"/>
              </a:rPr>
              <a:t>DEPARTMENT: BSC[CS]</a:t>
            </a:r>
          </a:p>
          <a:p>
            <a:endParaRPr lang="en-US" b="1" i="1" dirty="0">
              <a:latin typeface="Times New Roman" panose="02020603050405020304" pitchFamily="18" charset="0"/>
              <a:cs typeface="Times New Roman" panose="02020603050405020304" pitchFamily="18" charset="0"/>
            </a:endParaRPr>
          </a:p>
          <a:p>
            <a:r>
              <a:rPr lang="en-US" sz="1800" b="1" i="1" dirty="0">
                <a:latin typeface="Times New Roman" panose="02020603050405020304" pitchFamily="18" charset="0"/>
                <a:cs typeface="Times New Roman" panose="02020603050405020304" pitchFamily="18" charset="0"/>
              </a:rPr>
              <a:t>COLLEGE: COLLEGE/ UNIVERSITY: RAJESWARI COLLEGE OF ARTS AND SCIENCE FOR WOMEN / ANNAMALAI UNIVERSITY</a:t>
            </a:r>
          </a:p>
          <a:p>
            <a:r>
              <a:rPr lang="en-US" sz="1800" b="1" i="1" dirty="0">
                <a:latin typeface="Times New Roman" panose="02020603050405020304" pitchFamily="18" charset="0"/>
                <a:cs typeface="Times New Roman" panose="02020603050405020304" pitchFamily="18" charset="0"/>
              </a:rPr>
              <a:t> </a:t>
            </a:r>
            <a:endParaRPr lang="en-IN" b="1" i="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146A9F4A-4934-D830-D692-7B4D85293430}"/>
              </a:ext>
            </a:extLst>
          </p:cNvPr>
          <p:cNvSpPr txBox="1"/>
          <p:nvPr/>
        </p:nvSpPr>
        <p:spPr>
          <a:xfrm>
            <a:off x="3309341" y="6162261"/>
            <a:ext cx="1828800" cy="369332"/>
          </a:xfrm>
          <a:prstGeom prst="rect">
            <a:avLst/>
          </a:prstGeom>
          <a:noFill/>
        </p:spPr>
        <p:txBody>
          <a:bodyPr wrap="square" rtlCol="0">
            <a:spAutoFit/>
          </a:bodyPr>
          <a:lstStyle/>
          <a:p>
            <a:pPr algn="l"/>
            <a:endParaRPr lang="en-US" dirty="0">
              <a:solidFill>
                <a:schemeClr val="accent3">
                  <a:lumMod val="20000"/>
                  <a:lumOff val="80000"/>
                </a:schemeClr>
              </a:solidFill>
            </a:endParaRPr>
          </a:p>
        </p:txBody>
      </p:sp>
    </p:spTree>
    <p:extLst>
      <p:ext uri="{BB962C8B-B14F-4D97-AF65-F5344CB8AC3E}">
        <p14:creationId xmlns:p14="http://schemas.microsoft.com/office/powerpoint/2010/main" val="4150650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FD9E5D-4E58-9952-DF96-51462A3C5CC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9121AB20-FA8A-242B-EAA6-B89BDA2E96C1}"/>
              </a:ext>
            </a:extLst>
          </p:cNvPr>
          <p:cNvSpPr txBox="1"/>
          <p:nvPr/>
        </p:nvSpPr>
        <p:spPr>
          <a:xfrm>
            <a:off x="2365513" y="695738"/>
            <a:ext cx="8362358" cy="2031325"/>
          </a:xfrm>
          <a:prstGeom prst="rect">
            <a:avLst/>
          </a:prstGeom>
          <a:noFill/>
        </p:spPr>
        <p:txBody>
          <a:bodyPr wrap="square">
            <a:spAutoFit/>
          </a:bodyPr>
          <a:lstStyle/>
          <a:p>
            <a:r>
              <a:rPr lang="en-IN" spc="15" dirty="0"/>
              <a:t>RESULTS AND SCREENSHOTS:</a:t>
            </a:r>
          </a:p>
          <a:p>
            <a:endParaRPr lang="en-IN" spc="15" dirty="0"/>
          </a:p>
          <a:p>
            <a:endParaRPr lang="en-IN" spc="15" dirty="0"/>
          </a:p>
          <a:p>
            <a:endParaRPr lang="en-IN" spc="15" dirty="0"/>
          </a:p>
          <a:p>
            <a:endParaRPr lang="en-IN" spc="15" dirty="0"/>
          </a:p>
          <a:p>
            <a:endParaRPr lang="en-IN" spc="15" dirty="0"/>
          </a:p>
          <a:p>
            <a:endParaRPr lang="en-IN" dirty="0"/>
          </a:p>
        </p:txBody>
      </p:sp>
      <p:pic>
        <p:nvPicPr>
          <p:cNvPr id="5" name="Picture 4">
            <a:extLst>
              <a:ext uri="{FF2B5EF4-FFF2-40B4-BE49-F238E27FC236}">
                <a16:creationId xmlns:a16="http://schemas.microsoft.com/office/drawing/2014/main" id="{A7BC026F-B3B0-559C-B3EC-ED903EEF3E4E}"/>
              </a:ext>
            </a:extLst>
          </p:cNvPr>
          <p:cNvPicPr>
            <a:picLocks noChangeAspect="1"/>
          </p:cNvPicPr>
          <p:nvPr/>
        </p:nvPicPr>
        <p:blipFill>
          <a:blip r:embed="rId2"/>
          <a:srcRect t="6339"/>
          <a:stretch>
            <a:fillRect/>
          </a:stretch>
        </p:blipFill>
        <p:spPr>
          <a:xfrm>
            <a:off x="1844630" y="1464469"/>
            <a:ext cx="8502740" cy="4214324"/>
          </a:xfrm>
          <a:prstGeom prst="rect">
            <a:avLst/>
          </a:prstGeom>
        </p:spPr>
      </p:pic>
      <p:sp>
        <p:nvSpPr>
          <p:cNvPr id="3" name="TextBox 2">
            <a:extLst>
              <a:ext uri="{FF2B5EF4-FFF2-40B4-BE49-F238E27FC236}">
                <a16:creationId xmlns:a16="http://schemas.microsoft.com/office/drawing/2014/main" id="{59B1D452-BE28-0CF3-49BF-DCCBDEF4134E}"/>
              </a:ext>
            </a:extLst>
          </p:cNvPr>
          <p:cNvSpPr txBox="1"/>
          <p:nvPr/>
        </p:nvSpPr>
        <p:spPr>
          <a:xfrm>
            <a:off x="6643688" y="1747120"/>
            <a:ext cx="3182798" cy="369332"/>
          </a:xfrm>
          <a:prstGeom prst="rect">
            <a:avLst/>
          </a:prstGeom>
          <a:noFill/>
        </p:spPr>
        <p:txBody>
          <a:bodyPr wrap="square" rtlCol="0">
            <a:spAutoFit/>
          </a:bodyPr>
          <a:lstStyle/>
          <a:p>
            <a:pPr algn="l"/>
            <a:r>
              <a:rPr lang="en-GB" b="1" dirty="0"/>
              <a:t>ISHWARIYA.P</a:t>
            </a:r>
            <a:endParaRPr lang="en-US" b="1" dirty="0"/>
          </a:p>
        </p:txBody>
      </p:sp>
    </p:spTree>
    <p:extLst>
      <p:ext uri="{BB962C8B-B14F-4D97-AF65-F5344CB8AC3E}">
        <p14:creationId xmlns:p14="http://schemas.microsoft.com/office/powerpoint/2010/main" val="3339280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7F62D-0A47-FF45-247C-F7CAE0C176E3}"/>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1F90A5B7-D8C4-D211-6BB5-58AD6A7CBA15}"/>
              </a:ext>
            </a:extLst>
          </p:cNvPr>
          <p:cNvSpPr>
            <a:spLocks noGrp="1"/>
          </p:cNvSpPr>
          <p:nvPr>
            <p:ph idx="1"/>
          </p:nvPr>
        </p:nvSpPr>
        <p:spPr/>
        <p:txBody>
          <a:bodyPr/>
          <a:lstStyle/>
          <a:p>
            <a:r>
              <a:rPr lang="en-US" dirty="0"/>
              <a:t>This student portfolio project provides a simple yet effective way for students to showcase their skills, projects, and achievements online. Built using only HTML, CSS, and JavaScript, it ensures a responsive and interactive user experience. The platform enhances personal branding and helps students stand out to educators and employers.</a:t>
            </a:r>
            <a:endParaRPr lang="en-IN" dirty="0"/>
          </a:p>
        </p:txBody>
      </p:sp>
    </p:spTree>
    <p:extLst>
      <p:ext uri="{BB962C8B-B14F-4D97-AF65-F5344CB8AC3E}">
        <p14:creationId xmlns:p14="http://schemas.microsoft.com/office/powerpoint/2010/main" val="130274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429A3F-719E-3226-8C37-79B11F61761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829F82E-C255-7D56-E27F-6AB269F10400}"/>
              </a:ext>
            </a:extLst>
          </p:cNvPr>
          <p:cNvSpPr txBox="1"/>
          <p:nvPr/>
        </p:nvSpPr>
        <p:spPr>
          <a:xfrm>
            <a:off x="1845129" y="783770"/>
            <a:ext cx="7723414" cy="9233297"/>
          </a:xfrm>
          <a:prstGeom prst="rect">
            <a:avLst/>
          </a:prstGeom>
          <a:noFill/>
        </p:spPr>
        <p:txBody>
          <a:bodyPr wrap="square">
            <a:spAutoFit/>
          </a:bodyPr>
          <a:lstStyle/>
          <a:p>
            <a:r>
              <a:rPr lang="en-IN" sz="5400" spc="5" dirty="0">
                <a:latin typeface="Algerian" panose="04020705040A02060702" pitchFamily="82" charset="0"/>
              </a:rPr>
              <a:t>PROJECT</a:t>
            </a:r>
            <a:r>
              <a:rPr lang="en-IN" sz="5400" spc="-85" dirty="0">
                <a:latin typeface="Algerian" panose="04020705040A02060702" pitchFamily="82" charset="0"/>
              </a:rPr>
              <a:t> </a:t>
            </a:r>
            <a:r>
              <a:rPr lang="en-IN" sz="5400" spc="25" dirty="0">
                <a:latin typeface="Algerian" panose="04020705040A02060702" pitchFamily="82" charset="0"/>
              </a:rPr>
              <a:t>TITLE:</a:t>
            </a:r>
          </a:p>
          <a:p>
            <a:endParaRPr lang="en-IN" sz="5400" spc="25" dirty="0">
              <a:latin typeface="Algerian" panose="04020705040A02060702" pitchFamily="82" charset="0"/>
            </a:endParaRPr>
          </a:p>
          <a:p>
            <a:r>
              <a:rPr lang="en-IN" sz="5400" spc="25" dirty="0">
                <a:latin typeface="Algerian" panose="04020705040A02060702" pitchFamily="82" charset="0"/>
              </a:rPr>
              <a:t>STUDENT PORTFOLIO</a:t>
            </a:r>
          </a:p>
          <a:p>
            <a:endParaRPr lang="en-IN" sz="5400" spc="25" dirty="0">
              <a:latin typeface="Algerian" panose="04020705040A02060702" pitchFamily="82" charset="0"/>
            </a:endParaRPr>
          </a:p>
          <a:p>
            <a:endParaRPr lang="en-IN" sz="5400" spc="25" dirty="0">
              <a:latin typeface="Algerian" panose="04020705040A02060702" pitchFamily="82" charset="0"/>
            </a:endParaRPr>
          </a:p>
          <a:p>
            <a:endParaRPr lang="en-IN" sz="5400" spc="25" dirty="0">
              <a:latin typeface="Algerian" panose="04020705040A02060702" pitchFamily="82" charset="0"/>
            </a:endParaRPr>
          </a:p>
          <a:p>
            <a:endParaRPr lang="en-IN" sz="5400" spc="25" dirty="0">
              <a:latin typeface="Algerian" panose="04020705040A02060702" pitchFamily="82" charset="0"/>
            </a:endParaRPr>
          </a:p>
          <a:p>
            <a:endParaRPr lang="en-IN" sz="5400" spc="25" dirty="0">
              <a:latin typeface="Algerian" panose="04020705040A02060702" pitchFamily="82" charset="0"/>
            </a:endParaRPr>
          </a:p>
          <a:p>
            <a:endParaRPr lang="en-IN" sz="5400" spc="25" dirty="0">
              <a:latin typeface="Algerian" panose="04020705040A02060702" pitchFamily="82" charset="0"/>
            </a:endParaRPr>
          </a:p>
          <a:p>
            <a:endParaRPr lang="en-IN" sz="5400" spc="25" dirty="0">
              <a:latin typeface="Algerian" panose="04020705040A02060702" pitchFamily="82" charset="0"/>
            </a:endParaRPr>
          </a:p>
          <a:p>
            <a:endParaRPr lang="en-IN" sz="5400" dirty="0">
              <a:latin typeface="Algerian" panose="04020705040A02060702" pitchFamily="82" charset="0"/>
            </a:endParaRPr>
          </a:p>
        </p:txBody>
      </p:sp>
    </p:spTree>
    <p:extLst>
      <p:ext uri="{BB962C8B-B14F-4D97-AF65-F5344CB8AC3E}">
        <p14:creationId xmlns:p14="http://schemas.microsoft.com/office/powerpoint/2010/main" val="2237370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EB4CF0-2573-0E66-BE4D-0D781539DFB8}"/>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FBF711E9-922E-FC8F-3AA8-9711C0AC487F}"/>
              </a:ext>
            </a:extLst>
          </p:cNvPr>
          <p:cNvSpPr txBox="1"/>
          <p:nvPr/>
        </p:nvSpPr>
        <p:spPr>
          <a:xfrm>
            <a:off x="2365513" y="695739"/>
            <a:ext cx="7424530" cy="5078313"/>
          </a:xfrm>
          <a:prstGeom prst="rect">
            <a:avLst/>
          </a:prstGeom>
          <a:noFill/>
        </p:spPr>
        <p:txBody>
          <a:bodyPr wrap="square">
            <a:spAutoFit/>
          </a:bodyPr>
          <a:lstStyle/>
          <a:p>
            <a:r>
              <a:rPr lang="en-IN" spc="25" dirty="0"/>
              <a:t>A</a:t>
            </a:r>
            <a:r>
              <a:rPr lang="en-IN" spc="-5" dirty="0"/>
              <a:t>G</a:t>
            </a:r>
            <a:r>
              <a:rPr lang="en-IN" spc="-35" dirty="0"/>
              <a:t>E</a:t>
            </a:r>
            <a:r>
              <a:rPr lang="en-IN" spc="15" dirty="0"/>
              <a:t>N</a:t>
            </a:r>
            <a:r>
              <a:rPr lang="en-IN" dirty="0"/>
              <a:t>DA:</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Problem Statement</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Project Overview</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End Users</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Tools and Technologies</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Portfolio design and Layout</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Features and Functionality</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Results and Screenshots</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Conclusion</a:t>
            </a:r>
          </a:p>
          <a:p>
            <a:pPr>
              <a:buFont typeface="+mj-lt"/>
              <a:buAutoNum type="arabicPeriod"/>
            </a:pPr>
            <a:r>
              <a:rPr lang="en-US" dirty="0" err="1">
                <a:solidFill>
                  <a:srgbClr val="0D0D0D"/>
                </a:solidFill>
                <a:latin typeface="Times New Roman" panose="02020603050405020304" pitchFamily="18" charset="0"/>
                <a:cs typeface="Times New Roman" panose="02020603050405020304" pitchFamily="18" charset="0"/>
              </a:rPr>
              <a:t>Github</a:t>
            </a:r>
            <a:r>
              <a:rPr lang="en-US" dirty="0">
                <a:solidFill>
                  <a:srgbClr val="0D0D0D"/>
                </a:solidFill>
                <a:latin typeface="Times New Roman" panose="02020603050405020304" pitchFamily="18" charset="0"/>
                <a:cs typeface="Times New Roman" panose="02020603050405020304" pitchFamily="18" charset="0"/>
              </a:rPr>
              <a:t> Link</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056799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AA2251-5AD4-2068-ACFE-426240247FF8}"/>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8C083276-4901-717E-7078-57ACEA4F1934}"/>
              </a:ext>
            </a:extLst>
          </p:cNvPr>
          <p:cNvSpPr txBox="1"/>
          <p:nvPr/>
        </p:nvSpPr>
        <p:spPr>
          <a:xfrm>
            <a:off x="2383735" y="826367"/>
            <a:ext cx="7424530" cy="5632311"/>
          </a:xfrm>
          <a:prstGeom prst="rect">
            <a:avLst/>
          </a:prstGeom>
          <a:noFill/>
        </p:spPr>
        <p:txBody>
          <a:bodyPr wrap="square">
            <a:spAutoFit/>
          </a:bodyPr>
          <a:lstStyle/>
          <a:p>
            <a:r>
              <a:rPr lang="en-IN" spc="-20" dirty="0"/>
              <a:t>Problem Statement:</a:t>
            </a:r>
          </a:p>
          <a:p>
            <a:r>
              <a:rPr lang="en-US" dirty="0"/>
              <a:t>In today's academic and professional environments, students are expected to showcase their skills, achievements, and academic progress in a structured and accessible format. Traditional methods such as printed resumes or static documents do not adequately reflect a student's diverse experiences, evolving skills, or creative work. Additionally, there is often no centralized system for students to collect, organize, and present their academic projects, certifications, extracurricular activities, and personal growth over time.</a:t>
            </a:r>
            <a:endParaRPr lang="en-IN" spc="25" dirty="0"/>
          </a:p>
          <a:p>
            <a:endParaRPr lang="en-IN" spc="-20" dirty="0"/>
          </a:p>
          <a:p>
            <a:endParaRPr lang="en-IN" spc="-20" dirty="0"/>
          </a:p>
          <a:p>
            <a:endParaRPr lang="en-IN" spc="-20" dirty="0"/>
          </a:p>
          <a:p>
            <a:endParaRPr lang="en-IN" spc="-20" dirty="0"/>
          </a:p>
          <a:p>
            <a:endParaRPr lang="en-IN" spc="-20" dirty="0"/>
          </a:p>
          <a:p>
            <a:endParaRPr lang="en-IN" spc="-20" dirty="0"/>
          </a:p>
          <a:p>
            <a:endParaRPr lang="en-IN" spc="-20" dirty="0"/>
          </a:p>
          <a:p>
            <a:endParaRPr lang="en-IN" spc="-20" dirty="0"/>
          </a:p>
          <a:p>
            <a:endParaRPr lang="en-IN" spc="-20" dirty="0"/>
          </a:p>
          <a:p>
            <a:endParaRPr lang="en-IN" spc="-20" dirty="0"/>
          </a:p>
          <a:p>
            <a:endParaRPr lang="en-IN" spc="-20" dirty="0"/>
          </a:p>
          <a:p>
            <a:endParaRPr lang="en-IN" dirty="0"/>
          </a:p>
        </p:txBody>
      </p:sp>
    </p:spTree>
    <p:extLst>
      <p:ext uri="{BB962C8B-B14F-4D97-AF65-F5344CB8AC3E}">
        <p14:creationId xmlns:p14="http://schemas.microsoft.com/office/powerpoint/2010/main" val="2751899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266F2C-7BF2-7A9D-6787-71C44D9045BF}"/>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20991753-E18A-C813-619B-F387B2A69570}"/>
              </a:ext>
            </a:extLst>
          </p:cNvPr>
          <p:cNvSpPr txBox="1"/>
          <p:nvPr/>
        </p:nvSpPr>
        <p:spPr>
          <a:xfrm>
            <a:off x="2365513" y="695739"/>
            <a:ext cx="7424530" cy="4524315"/>
          </a:xfrm>
          <a:prstGeom prst="rect">
            <a:avLst/>
          </a:prstGeom>
          <a:noFill/>
        </p:spPr>
        <p:txBody>
          <a:bodyPr wrap="square">
            <a:spAutoFit/>
          </a:bodyPr>
          <a:lstStyle/>
          <a:p>
            <a:r>
              <a:rPr lang="en-IN" spc="5" dirty="0"/>
              <a:t>PROJECT	 </a:t>
            </a:r>
            <a:r>
              <a:rPr lang="en-IN" spc="-20" dirty="0"/>
              <a:t>OVERVIEW:</a:t>
            </a:r>
          </a:p>
          <a:p>
            <a:endParaRPr lang="en-IN" spc="-20" dirty="0"/>
          </a:p>
          <a:p>
            <a:r>
              <a:rPr lang="en-US" dirty="0"/>
              <a:t>This project aims to develop a digital platform where students can create, manage, and showcase their academic and extracurricular achievements. The system will allow uploading of projects, certificates, and personal information in an organized format. It enhances students' ability to present their skills to educators and employers. The platform will be secure, user-friendly, and easily customizable.</a:t>
            </a:r>
          </a:p>
          <a:p>
            <a:endParaRPr lang="en-IN" spc="-20" dirty="0"/>
          </a:p>
          <a:p>
            <a:endParaRPr lang="en-IN" spc="-20" dirty="0"/>
          </a:p>
          <a:p>
            <a:endParaRPr lang="en-IN" spc="-20" dirty="0"/>
          </a:p>
          <a:p>
            <a:endParaRPr lang="en-IN" spc="-20" dirty="0"/>
          </a:p>
          <a:p>
            <a:endParaRPr lang="en-IN" spc="-20" dirty="0"/>
          </a:p>
          <a:p>
            <a:endParaRPr lang="en-IN" spc="-20" dirty="0"/>
          </a:p>
          <a:p>
            <a:endParaRPr lang="en-IN" spc="-20" dirty="0"/>
          </a:p>
          <a:p>
            <a:endParaRPr lang="en-IN" dirty="0"/>
          </a:p>
        </p:txBody>
      </p:sp>
    </p:spTree>
    <p:extLst>
      <p:ext uri="{BB962C8B-B14F-4D97-AF65-F5344CB8AC3E}">
        <p14:creationId xmlns:p14="http://schemas.microsoft.com/office/powerpoint/2010/main" val="1880698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FCC0DF-EE6A-0526-A484-941CB6325F41}"/>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27D04972-FD31-15CC-97BA-7431B81D8CA1}"/>
              </a:ext>
            </a:extLst>
          </p:cNvPr>
          <p:cNvSpPr txBox="1"/>
          <p:nvPr/>
        </p:nvSpPr>
        <p:spPr>
          <a:xfrm>
            <a:off x="2365513" y="695738"/>
            <a:ext cx="8362358" cy="4524315"/>
          </a:xfrm>
          <a:prstGeom prst="rect">
            <a:avLst/>
          </a:prstGeom>
          <a:noFill/>
        </p:spPr>
        <p:txBody>
          <a:bodyPr wrap="square">
            <a:spAutoFit/>
          </a:bodyPr>
          <a:lstStyle/>
          <a:p>
            <a:r>
              <a:rPr lang="en-US" spc="25" dirty="0"/>
              <a:t>W</a:t>
            </a:r>
            <a:r>
              <a:rPr lang="en-US" spc="-20" dirty="0"/>
              <a:t>H</a:t>
            </a:r>
            <a:r>
              <a:rPr lang="en-US" spc="20" dirty="0"/>
              <a:t>O</a:t>
            </a:r>
            <a:r>
              <a:rPr lang="en-US" spc="-235" dirty="0"/>
              <a:t> </a:t>
            </a:r>
            <a:r>
              <a:rPr lang="en-US" spc="-10" dirty="0"/>
              <a:t>AR</a:t>
            </a:r>
            <a:r>
              <a:rPr lang="en-US" spc="15" dirty="0"/>
              <a:t>E</a:t>
            </a:r>
            <a:r>
              <a:rPr lang="en-US" spc="-35" dirty="0"/>
              <a:t> </a:t>
            </a:r>
            <a:r>
              <a:rPr lang="en-US" spc="-10" dirty="0"/>
              <a:t>T</a:t>
            </a:r>
            <a:r>
              <a:rPr lang="en-US" spc="-15" dirty="0"/>
              <a:t>H</a:t>
            </a:r>
            <a:r>
              <a:rPr lang="en-US" spc="15" dirty="0"/>
              <a:t>E</a:t>
            </a:r>
            <a:r>
              <a:rPr lang="en-US" spc="-35" dirty="0"/>
              <a:t> </a:t>
            </a:r>
            <a:r>
              <a:rPr lang="en-US" spc="-20" dirty="0"/>
              <a:t>E</a:t>
            </a:r>
            <a:r>
              <a:rPr lang="en-US" spc="30" dirty="0"/>
              <a:t>N</a:t>
            </a:r>
            <a:r>
              <a:rPr lang="en-US" spc="15" dirty="0"/>
              <a:t>D</a:t>
            </a:r>
            <a:r>
              <a:rPr lang="en-US" spc="-45" dirty="0"/>
              <a:t> </a:t>
            </a:r>
            <a:r>
              <a:rPr lang="en-US" dirty="0"/>
              <a:t>U</a:t>
            </a:r>
            <a:r>
              <a:rPr lang="en-US" spc="10" dirty="0"/>
              <a:t>S</a:t>
            </a:r>
            <a:r>
              <a:rPr lang="en-US" spc="-25" dirty="0"/>
              <a:t>E</a:t>
            </a:r>
            <a:r>
              <a:rPr lang="en-US" spc="-10" dirty="0"/>
              <a:t>R</a:t>
            </a:r>
            <a:r>
              <a:rPr lang="en-US" spc="5" dirty="0"/>
              <a:t>S?</a:t>
            </a:r>
          </a:p>
          <a:p>
            <a:endParaRPr lang="en-US" spc="5" dirty="0"/>
          </a:p>
          <a:p>
            <a:endParaRPr lang="en-US" spc="5" dirty="0"/>
          </a:p>
          <a:p>
            <a:r>
              <a:rPr lang="en-US" b="1" dirty="0"/>
              <a:t>End Users of the Student Portfolio System</a:t>
            </a:r>
          </a:p>
          <a:p>
            <a:r>
              <a:rPr lang="en-US" b="1" dirty="0"/>
              <a:t>Students</a:t>
            </a:r>
            <a:r>
              <a:rPr lang="en-US" dirty="0"/>
              <a:t> – to create, update, and showcase their portfolios.</a:t>
            </a:r>
          </a:p>
          <a:p>
            <a:r>
              <a:rPr lang="en-US" b="1" dirty="0"/>
              <a:t>Teachers/Mentors</a:t>
            </a:r>
            <a:r>
              <a:rPr lang="en-US" dirty="0"/>
              <a:t> – to review, give feedback, or endorse student work.</a:t>
            </a:r>
          </a:p>
          <a:p>
            <a:r>
              <a:rPr lang="en-US" b="1" dirty="0"/>
              <a:t>Recruiters/Employers</a:t>
            </a:r>
            <a:r>
              <a:rPr lang="en-US" dirty="0"/>
              <a:t> – to view student portfolios during hiring or internship selection.</a:t>
            </a:r>
          </a:p>
          <a:p>
            <a:r>
              <a:rPr lang="en-US" b="1" dirty="0"/>
              <a:t>Academic Institutions</a:t>
            </a:r>
            <a:r>
              <a:rPr lang="en-US" dirty="0"/>
              <a:t> – to track student progress and achievements over time.</a:t>
            </a:r>
          </a:p>
          <a:p>
            <a:endParaRPr lang="en-US" spc="5" dirty="0"/>
          </a:p>
          <a:p>
            <a:endParaRPr lang="en-US" spc="5" dirty="0"/>
          </a:p>
          <a:p>
            <a:endParaRPr lang="en-US" spc="5" dirty="0"/>
          </a:p>
          <a:p>
            <a:endParaRPr lang="en-US" spc="5" dirty="0"/>
          </a:p>
          <a:p>
            <a:endParaRPr lang="en-US" spc="5" dirty="0"/>
          </a:p>
          <a:p>
            <a:endParaRPr lang="en-US" spc="5" dirty="0"/>
          </a:p>
          <a:p>
            <a:endParaRPr lang="en-IN" dirty="0"/>
          </a:p>
        </p:txBody>
      </p:sp>
    </p:spTree>
    <p:extLst>
      <p:ext uri="{BB962C8B-B14F-4D97-AF65-F5344CB8AC3E}">
        <p14:creationId xmlns:p14="http://schemas.microsoft.com/office/powerpoint/2010/main" val="4073143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98D983-5DD5-0808-1D69-451AE5A3F529}"/>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9C88B77F-1631-ED71-F4DE-F3BC854367C2}"/>
              </a:ext>
            </a:extLst>
          </p:cNvPr>
          <p:cNvSpPr txBox="1"/>
          <p:nvPr/>
        </p:nvSpPr>
        <p:spPr>
          <a:xfrm>
            <a:off x="2365513" y="695738"/>
            <a:ext cx="8362358" cy="2862322"/>
          </a:xfrm>
          <a:prstGeom prst="rect">
            <a:avLst/>
          </a:prstGeom>
          <a:noFill/>
        </p:spPr>
        <p:txBody>
          <a:bodyPr wrap="square">
            <a:spAutoFit/>
          </a:bodyPr>
          <a:lstStyle/>
          <a:p>
            <a:r>
              <a:rPr lang="en-US" b="1" dirty="0"/>
              <a:t>Tools and Techniques:</a:t>
            </a:r>
          </a:p>
          <a:p>
            <a:endParaRPr lang="en-US" b="1" dirty="0"/>
          </a:p>
          <a:p>
            <a:r>
              <a:rPr lang="en-US" b="1" dirty="0"/>
              <a:t>HTML</a:t>
            </a:r>
            <a:r>
              <a:rPr lang="en-US" dirty="0"/>
              <a:t> – to structure the portfolio content (projects, achievements, etc.)</a:t>
            </a:r>
          </a:p>
          <a:p>
            <a:r>
              <a:rPr lang="en-US" b="1" dirty="0"/>
              <a:t>CSS</a:t>
            </a:r>
            <a:r>
              <a:rPr lang="en-US" dirty="0"/>
              <a:t> – to style the portfolio with layouts, colors, fonts, and responsiveness</a:t>
            </a:r>
          </a:p>
          <a:p>
            <a:r>
              <a:rPr lang="en-US" b="1" dirty="0"/>
              <a:t>JavaScript</a:t>
            </a:r>
            <a:r>
              <a:rPr lang="en-US" dirty="0"/>
              <a:t> – to add interactivity (form validation, dynamic sections, image galleries, etc.)</a:t>
            </a:r>
          </a:p>
          <a:p>
            <a:r>
              <a:rPr lang="en-US" b="1" dirty="0" err="1"/>
              <a:t>LocalStorage</a:t>
            </a:r>
            <a:r>
              <a:rPr lang="en-US" b="1" dirty="0"/>
              <a:t> / </a:t>
            </a:r>
            <a:r>
              <a:rPr lang="en-US" b="1" dirty="0" err="1"/>
              <a:t>SessionStorage</a:t>
            </a:r>
            <a:r>
              <a:rPr lang="en-US" dirty="0"/>
              <a:t> – to temporarily store user data within the browser</a:t>
            </a:r>
          </a:p>
          <a:p>
            <a:r>
              <a:rPr lang="en-US" b="1" dirty="0"/>
              <a:t>VS Code</a:t>
            </a:r>
            <a:r>
              <a:rPr lang="en-US" dirty="0"/>
              <a:t> – as the code editor for development</a:t>
            </a:r>
          </a:p>
          <a:p>
            <a:r>
              <a:rPr lang="en-US" b="1" dirty="0"/>
              <a:t>Git + GitHub</a:t>
            </a:r>
            <a:r>
              <a:rPr lang="en-US" dirty="0"/>
              <a:t> – for version control and hosting the project online</a:t>
            </a:r>
          </a:p>
          <a:p>
            <a:endParaRPr lang="en-US" spc="5" dirty="0"/>
          </a:p>
          <a:p>
            <a:endParaRPr lang="en-IN" dirty="0"/>
          </a:p>
        </p:txBody>
      </p:sp>
    </p:spTree>
    <p:extLst>
      <p:ext uri="{BB962C8B-B14F-4D97-AF65-F5344CB8AC3E}">
        <p14:creationId xmlns:p14="http://schemas.microsoft.com/office/powerpoint/2010/main" val="2920700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15BC8F-824F-0667-6859-1D0EC48D7729}"/>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40A3A6A0-8B42-3006-B37A-9A04BE9EC040}"/>
              </a:ext>
            </a:extLst>
          </p:cNvPr>
          <p:cNvSpPr txBox="1"/>
          <p:nvPr/>
        </p:nvSpPr>
        <p:spPr>
          <a:xfrm>
            <a:off x="2365513" y="695738"/>
            <a:ext cx="8362358" cy="6463308"/>
          </a:xfrm>
          <a:prstGeom prst="rect">
            <a:avLst/>
          </a:prstGeom>
          <a:noFill/>
        </p:spPr>
        <p:txBody>
          <a:bodyPr wrap="square">
            <a:spAutoFit/>
          </a:bodyPr>
          <a:lstStyle/>
          <a:p>
            <a:r>
              <a:rPr lang="en-IN" b="1" spc="15" dirty="0">
                <a:latin typeface="Trebuchet MS"/>
                <a:cs typeface="Trebuchet MS"/>
              </a:rPr>
              <a:t>POTFOLIO DESIGN AND LAYOUT</a:t>
            </a:r>
            <a:endParaRPr lang="en-IN" dirty="0">
              <a:latin typeface="Trebuchet MS"/>
              <a:cs typeface="Trebuchet MS"/>
            </a:endParaRPr>
          </a:p>
          <a:p>
            <a:r>
              <a:rPr lang="en-US" b="1" dirty="0"/>
              <a:t>Layout Structure</a:t>
            </a:r>
          </a:p>
          <a:p>
            <a:r>
              <a:rPr lang="en-US" b="1" dirty="0"/>
              <a:t>Header</a:t>
            </a:r>
            <a:endParaRPr lang="en-US" dirty="0"/>
          </a:p>
          <a:p>
            <a:pPr lvl="1"/>
            <a:r>
              <a:rPr lang="en-US" dirty="0"/>
              <a:t>Name, logo, and navigation menu (Home, About, Projects, Contact)</a:t>
            </a:r>
          </a:p>
          <a:p>
            <a:pPr lvl="1"/>
            <a:r>
              <a:rPr lang="en-US" dirty="0"/>
              <a:t>Fixed or sticky for easy access</a:t>
            </a:r>
          </a:p>
          <a:p>
            <a:r>
              <a:rPr lang="en-US" b="1" dirty="0"/>
              <a:t>Hero Section</a:t>
            </a:r>
            <a:endParaRPr lang="en-US" dirty="0"/>
          </a:p>
          <a:p>
            <a:pPr lvl="1"/>
            <a:r>
              <a:rPr lang="en-US" dirty="0"/>
              <a:t>A short intro with name, photo, and a tagline</a:t>
            </a:r>
          </a:p>
          <a:p>
            <a:pPr lvl="1"/>
            <a:r>
              <a:rPr lang="en-US" dirty="0"/>
              <a:t>Call-to-action button (e.g., “View Resume” or “Contact Me”)</a:t>
            </a:r>
          </a:p>
          <a:p>
            <a:r>
              <a:rPr lang="en-US" b="1" dirty="0"/>
              <a:t>About Me</a:t>
            </a:r>
            <a:endParaRPr lang="en-US" dirty="0"/>
          </a:p>
          <a:p>
            <a:pPr lvl="1"/>
            <a:r>
              <a:rPr lang="en-US" dirty="0"/>
              <a:t>Brief bio</a:t>
            </a:r>
          </a:p>
          <a:p>
            <a:pPr lvl="1"/>
            <a:r>
              <a:rPr lang="en-US" dirty="0"/>
              <a:t>Skills (can be shown with progress bars or icons)</a:t>
            </a:r>
          </a:p>
          <a:p>
            <a:r>
              <a:rPr lang="en-US" b="1" dirty="0"/>
              <a:t>Projects Section</a:t>
            </a:r>
            <a:endParaRPr lang="en-US" dirty="0"/>
          </a:p>
          <a:p>
            <a:pPr lvl="1"/>
            <a:r>
              <a:rPr lang="en-US" dirty="0"/>
              <a:t>Cards or grid layout displaying key academic or personal projects</a:t>
            </a:r>
          </a:p>
          <a:p>
            <a:pPr lvl="1"/>
            <a:r>
              <a:rPr lang="en-US" dirty="0"/>
              <a:t>Each card can include title, description, image, and a “View More” button</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167626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7B029C-4C69-8A3D-7046-BAD99B8B1000}"/>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6AE51AC4-6F22-FB09-5863-59C11D627312}"/>
              </a:ext>
            </a:extLst>
          </p:cNvPr>
          <p:cNvSpPr txBox="1"/>
          <p:nvPr/>
        </p:nvSpPr>
        <p:spPr>
          <a:xfrm>
            <a:off x="2365513" y="695738"/>
            <a:ext cx="8362358" cy="6740307"/>
          </a:xfrm>
          <a:prstGeom prst="rect">
            <a:avLst/>
          </a:prstGeom>
          <a:noFill/>
        </p:spPr>
        <p:txBody>
          <a:bodyPr wrap="square">
            <a:spAutoFit/>
          </a:bodyPr>
          <a:lstStyle/>
          <a:p>
            <a:r>
              <a:rPr lang="en-IN" dirty="0"/>
              <a:t>FEATURES AND FUNCTIONALITY:</a:t>
            </a:r>
          </a:p>
          <a:p>
            <a:endParaRPr lang="en-IN" dirty="0"/>
          </a:p>
          <a:p>
            <a:endParaRPr lang="en-IN" dirty="0"/>
          </a:p>
          <a:p>
            <a:r>
              <a:rPr lang="en-US" b="1" dirty="0"/>
              <a:t>Core Features</a:t>
            </a:r>
          </a:p>
          <a:p>
            <a:r>
              <a:rPr lang="en-US" b="1" dirty="0"/>
              <a:t>Responsive Design</a:t>
            </a:r>
            <a:endParaRPr lang="en-US" dirty="0"/>
          </a:p>
          <a:p>
            <a:pPr lvl="1"/>
            <a:r>
              <a:rPr lang="en-US" dirty="0"/>
              <a:t>Works smoothly on mobile, tablet, and desktop devices.</a:t>
            </a:r>
          </a:p>
          <a:p>
            <a:r>
              <a:rPr lang="en-US" b="1" dirty="0"/>
              <a:t>Interactive Navigation Menu</a:t>
            </a:r>
            <a:endParaRPr lang="en-US" dirty="0"/>
          </a:p>
          <a:p>
            <a:pPr lvl="1"/>
            <a:r>
              <a:rPr lang="en-US" dirty="0"/>
              <a:t>Smooth scrolling to sections</a:t>
            </a:r>
          </a:p>
          <a:p>
            <a:pPr lvl="1"/>
            <a:r>
              <a:rPr lang="en-US" dirty="0"/>
              <a:t>Hamburger menu for mobile view</a:t>
            </a:r>
          </a:p>
          <a:p>
            <a:r>
              <a:rPr lang="en-US" b="1" dirty="0"/>
              <a:t>Dynamic Project Display</a:t>
            </a:r>
            <a:endParaRPr lang="en-US" dirty="0"/>
          </a:p>
          <a:p>
            <a:pPr lvl="1"/>
            <a:r>
              <a:rPr lang="en-US" dirty="0"/>
              <a:t>Projects shown using cards or modals</a:t>
            </a:r>
          </a:p>
          <a:p>
            <a:pPr lvl="1"/>
            <a:r>
              <a:rPr lang="en-US" dirty="0"/>
              <a:t>“View More” buttons with toggle/show details</a:t>
            </a:r>
          </a:p>
          <a:p>
            <a:r>
              <a:rPr lang="en-US" b="1" dirty="0"/>
              <a:t>Skills &amp; Progress Bars</a:t>
            </a:r>
            <a:endParaRPr lang="en-US" dirty="0"/>
          </a:p>
          <a:p>
            <a:pPr lvl="1"/>
            <a:r>
              <a:rPr lang="en-US" dirty="0"/>
              <a:t>Animated skill bars or icons to show proficiency</a:t>
            </a:r>
          </a:p>
          <a:p>
            <a:r>
              <a:rPr lang="en-US" b="1" dirty="0"/>
              <a:t>Contact Form</a:t>
            </a:r>
            <a:endParaRPr lang="en-US" dirty="0"/>
          </a:p>
          <a:p>
            <a:pPr lvl="1"/>
            <a:r>
              <a:rPr lang="en-US" dirty="0"/>
              <a:t>Form with fields (name, email, message)</a:t>
            </a:r>
          </a:p>
          <a:p>
            <a:pPr lvl="1"/>
            <a:r>
              <a:rPr lang="en-US" dirty="0"/>
              <a:t>JavaScript form validation before submission</a:t>
            </a:r>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1207159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Facet</Template>
  <TotalTime>19</TotalTime>
  <Words>618</Words>
  <Application>Microsoft Office PowerPoint</Application>
  <PresentationFormat>Widescreen</PresentationFormat>
  <Paragraphs>125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Quotable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Hema Malini</dc:creator>
  <cp:lastModifiedBy>Sandhiya S</cp:lastModifiedBy>
  <cp:revision>4</cp:revision>
  <dcterms:created xsi:type="dcterms:W3CDTF">2025-08-28T07:11:12Z</dcterms:created>
  <dcterms:modified xsi:type="dcterms:W3CDTF">2025-09-24T15:00:06Z</dcterms:modified>
</cp:coreProperties>
</file>