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dit\Documents\trai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[train.xlsx]Sheet1!PivotTable2</c:name>
    <c:fmtId val="-1"/>
  </c:pivotSource>
  <c:chart>
    <c:autoTitleDeleted val="1"/>
    <c:plotArea>
      <c:layout/>
      <c:barChart>
        <c:barDir val="col"/>
        <c:grouping val="clustered"/>
        <c:varyColors val="0"/>
        <c:ser>
          <c:idx val="0"/>
          <c:order val="0"/>
          <c:tx>
            <c:strRef>
              <c:f>[train.xlsx]Sheet1!$B$3:$B$4</c:f>
              <c:strCache>
                <c:ptCount val="1"/>
                <c:pt idx="0">
                  <c:v>Human Resources</c:v>
                </c:pt>
              </c:strCache>
            </c:strRef>
          </c:tx>
          <c:spPr>
            <a:solidFill>
              <a:schemeClr val="accent1"/>
            </a:solidFill>
            <a:ln>
              <a:noFill/>
            </a:ln>
            <a:effectLst/>
          </c:spPr>
          <c:invertIfNegative val="0"/>
          <c:dLbls>
            <c:delete val="1"/>
          </c:dLbls>
          <c:cat>
            <c:numRef>
              <c:f>[train.xlsx]Sheet1!$A$5:$A$10</c:f>
              <c:numCache>
                <c:formatCode>General</c:formatCode>
                <c:ptCount val="5"/>
                <c:pt idx="0">
                  <c:v>1</c:v>
                </c:pt>
                <c:pt idx="1">
                  <c:v>2</c:v>
                </c:pt>
                <c:pt idx="2">
                  <c:v>3</c:v>
                </c:pt>
                <c:pt idx="3">
                  <c:v>4</c:v>
                </c:pt>
                <c:pt idx="4">
                  <c:v>5</c:v>
                </c:pt>
              </c:numCache>
            </c:numRef>
          </c:cat>
          <c:val>
            <c:numRef>
              <c:f>[train.xlsx]Sheet1!$B$5:$B$10</c:f>
              <c:numCache>
                <c:formatCode>General</c:formatCode>
                <c:ptCount val="5"/>
                <c:pt idx="0">
                  <c:v>48</c:v>
                </c:pt>
                <c:pt idx="1">
                  <c:v>26</c:v>
                </c:pt>
                <c:pt idx="2">
                  <c:v>12</c:v>
                </c:pt>
                <c:pt idx="3">
                  <c:v>9</c:v>
                </c:pt>
                <c:pt idx="4">
                  <c:v>18</c:v>
                </c:pt>
              </c:numCache>
            </c:numRef>
          </c:val>
        </c:ser>
        <c:ser>
          <c:idx val="1"/>
          <c:order val="1"/>
          <c:tx>
            <c:strRef>
              <c:f>[train.xlsx]Sheet1!$C$3:$C$4</c:f>
              <c:strCache>
                <c:ptCount val="1"/>
                <c:pt idx="0">
                  <c:v>Research &amp; Development</c:v>
                </c:pt>
              </c:strCache>
            </c:strRef>
          </c:tx>
          <c:spPr>
            <a:solidFill>
              <a:schemeClr val="accent2"/>
            </a:solidFill>
            <a:ln>
              <a:noFill/>
            </a:ln>
            <a:effectLst/>
          </c:spPr>
          <c:invertIfNegative val="0"/>
          <c:dLbls>
            <c:delete val="1"/>
          </c:dLbls>
          <c:cat>
            <c:numRef>
              <c:f>[train.xlsx]Sheet1!$A$5:$A$10</c:f>
              <c:numCache>
                <c:formatCode>General</c:formatCode>
                <c:ptCount val="5"/>
                <c:pt idx="0">
                  <c:v>1</c:v>
                </c:pt>
                <c:pt idx="1">
                  <c:v>2</c:v>
                </c:pt>
                <c:pt idx="2">
                  <c:v>3</c:v>
                </c:pt>
                <c:pt idx="3">
                  <c:v>4</c:v>
                </c:pt>
                <c:pt idx="4">
                  <c:v>5</c:v>
                </c:pt>
              </c:numCache>
            </c:numRef>
          </c:cat>
          <c:val>
            <c:numRef>
              <c:f>[train.xlsx]Sheet1!$C$5:$C$10</c:f>
              <c:numCache>
                <c:formatCode>General</c:formatCode>
                <c:ptCount val="5"/>
                <c:pt idx="0">
                  <c:v>890</c:v>
                </c:pt>
                <c:pt idx="1">
                  <c:v>560</c:v>
                </c:pt>
                <c:pt idx="2">
                  <c:v>299</c:v>
                </c:pt>
                <c:pt idx="3">
                  <c:v>153</c:v>
                </c:pt>
                <c:pt idx="4">
                  <c:v>113</c:v>
                </c:pt>
              </c:numCache>
            </c:numRef>
          </c:val>
        </c:ser>
        <c:ser>
          <c:idx val="2"/>
          <c:order val="2"/>
          <c:tx>
            <c:strRef>
              <c:f>[train.xlsx]Sheet1!$D$3:$D$4</c:f>
              <c:strCache>
                <c:ptCount val="1"/>
                <c:pt idx="0">
                  <c:v>Sales</c:v>
                </c:pt>
              </c:strCache>
            </c:strRef>
          </c:tx>
          <c:spPr>
            <a:solidFill>
              <a:schemeClr val="accent3"/>
            </a:solidFill>
            <a:ln>
              <a:noFill/>
            </a:ln>
            <a:effectLst/>
          </c:spPr>
          <c:invertIfNegative val="0"/>
          <c:dLbls>
            <c:delete val="1"/>
          </c:dLbls>
          <c:cat>
            <c:numRef>
              <c:f>[train.xlsx]Sheet1!$A$5:$A$10</c:f>
              <c:numCache>
                <c:formatCode>General</c:formatCode>
                <c:ptCount val="5"/>
                <c:pt idx="0">
                  <c:v>1</c:v>
                </c:pt>
                <c:pt idx="1">
                  <c:v>2</c:v>
                </c:pt>
                <c:pt idx="2">
                  <c:v>3</c:v>
                </c:pt>
                <c:pt idx="3">
                  <c:v>4</c:v>
                </c:pt>
                <c:pt idx="4">
                  <c:v>5</c:v>
                </c:pt>
              </c:numCache>
            </c:numRef>
          </c:cat>
          <c:val>
            <c:numRef>
              <c:f>[train.xlsx]Sheet1!$D$5:$D$10</c:f>
              <c:numCache>
                <c:formatCode>General</c:formatCode>
                <c:ptCount val="5"/>
                <c:pt idx="0">
                  <c:v>136</c:v>
                </c:pt>
                <c:pt idx="1">
                  <c:v>483</c:v>
                </c:pt>
                <c:pt idx="2">
                  <c:v>188</c:v>
                </c:pt>
                <c:pt idx="3">
                  <c:v>81</c:v>
                </c:pt>
                <c:pt idx="4">
                  <c:v>30</c:v>
                </c:pt>
              </c:numCache>
            </c:numRef>
          </c:val>
        </c:ser>
        <c:dLbls>
          <c:showLegendKey val="0"/>
          <c:showVal val="0"/>
          <c:showCatName val="0"/>
          <c:showSerName val="0"/>
          <c:showPercent val="0"/>
          <c:showBubbleSize val="0"/>
        </c:dLbls>
        <c:gapWidth val="219"/>
        <c:overlap val="-27"/>
        <c:axId val="774051207"/>
        <c:axId val="657593791"/>
      </c:barChart>
      <c:catAx>
        <c:axId val="77405120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57593791"/>
        <c:crosses val="autoZero"/>
        <c:auto val="1"/>
        <c:lblAlgn val="ctr"/>
        <c:lblOffset val="100"/>
        <c:noMultiLvlLbl val="0"/>
      </c:catAx>
      <c:valAx>
        <c:axId val="6575937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405120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0F0F0"/>
          </a:solidFill>
        </p:spPr>
        <p:txBody>
          <a:bodyPr wrap="square" lIns="0" tIns="0" rIns="0" bIns="0" rtlCol="0"/>
          <a:lstStyle/>
          <a:p/>
        </p:txBody>
      </p:sp>
      <p:sp>
        <p:nvSpPr>
          <p:cNvPr id="17" name="bg object 17"/>
          <p:cNvSpPr/>
          <p:nvPr/>
        </p:nvSpPr>
        <p:spPr>
          <a:xfrm>
            <a:off x="7445972" y="3987"/>
            <a:ext cx="4746625" cy="6855459"/>
          </a:xfrm>
          <a:custGeom>
            <a:avLst/>
            <a:gdLst/>
            <a:ahLst/>
            <a:cxnLst/>
            <a:rect l="l" t="t" r="r" b="b"/>
            <a:pathLst>
              <a:path w="4746625" h="6855459">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900" y="6858000"/>
                </a:moveTo>
                <a:lnTo>
                  <a:pt x="0" y="6858000"/>
                </a:lnTo>
                <a:lnTo>
                  <a:pt x="2044395" y="0"/>
                </a:lnTo>
                <a:lnTo>
                  <a:pt x="3009900" y="0"/>
                </a:lnTo>
                <a:lnTo>
                  <a:pt x="3009900" y="6858000"/>
                </a:lnTo>
                <a:close/>
              </a:path>
            </a:pathLst>
          </a:custGeom>
          <a:solidFill>
            <a:srgbClr val="5FC9ED">
              <a:alpha val="36099"/>
            </a:srgbClr>
          </a:solidFill>
        </p:spPr>
        <p:txBody>
          <a:bodyPr wrap="square" lIns="0" tIns="0" rIns="0" bIns="0" rtlCol="0"/>
          <a:lstStyle/>
          <a:p/>
        </p:txBody>
      </p:sp>
      <p:sp>
        <p:nvSpPr>
          <p:cNvPr id="19" name="bg object 19"/>
          <p:cNvSpPr/>
          <p:nvPr/>
        </p:nvSpPr>
        <p:spPr>
          <a:xfrm>
            <a:off x="9602876" y="0"/>
            <a:ext cx="2589530" cy="6858000"/>
          </a:xfrm>
          <a:custGeom>
            <a:avLst/>
            <a:gdLst/>
            <a:ahLst/>
            <a:cxnLst/>
            <a:rect l="l" t="t" r="r" b="b"/>
            <a:pathLst>
              <a:path w="2589529" h="6858000">
                <a:moveTo>
                  <a:pt x="2589123" y="6858000"/>
                </a:moveTo>
                <a:lnTo>
                  <a:pt x="1208887" y="6858000"/>
                </a:lnTo>
                <a:lnTo>
                  <a:pt x="0" y="0"/>
                </a:lnTo>
                <a:lnTo>
                  <a:pt x="2589123" y="0"/>
                </a:lnTo>
                <a:lnTo>
                  <a:pt x="2589123" y="6858000"/>
                </a:lnTo>
                <a:close/>
              </a:path>
            </a:pathLst>
          </a:custGeom>
          <a:solidFill>
            <a:srgbClr val="5FC9ED">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3810000"/>
                </a:moveTo>
                <a:lnTo>
                  <a:pt x="0" y="3810000"/>
                </a:lnTo>
                <a:lnTo>
                  <a:pt x="3257550" y="0"/>
                </a:lnTo>
                <a:lnTo>
                  <a:pt x="3257550" y="3810000"/>
                </a:lnTo>
                <a:close/>
              </a:path>
            </a:pathLst>
          </a:custGeom>
          <a:solidFill>
            <a:srgbClr val="16AEE2">
              <a:alpha val="65899"/>
            </a:srgbClr>
          </a:solidFill>
        </p:spPr>
        <p:txBody>
          <a:bodyPr wrap="square" lIns="0" tIns="0" rIns="0" bIns="0" rtlCol="0"/>
          <a:lstStyle/>
          <a:p/>
        </p:txBody>
      </p:sp>
      <p:sp>
        <p:nvSpPr>
          <p:cNvPr id="21" name="bg object 21"/>
          <p:cNvSpPr/>
          <p:nvPr/>
        </p:nvSpPr>
        <p:spPr>
          <a:xfrm>
            <a:off x="9337929" y="0"/>
            <a:ext cx="2854325" cy="6858000"/>
          </a:xfrm>
          <a:custGeom>
            <a:avLst/>
            <a:gdLst/>
            <a:ahLst/>
            <a:cxnLst/>
            <a:rect l="l" t="t" r="r" b="b"/>
            <a:pathLst>
              <a:path w="2854325" h="6858000">
                <a:moveTo>
                  <a:pt x="2854071" y="6858000"/>
                </a:moveTo>
                <a:lnTo>
                  <a:pt x="2470023" y="6858000"/>
                </a:lnTo>
                <a:lnTo>
                  <a:pt x="0" y="0"/>
                </a:lnTo>
                <a:lnTo>
                  <a:pt x="2854071" y="0"/>
                </a:lnTo>
                <a:lnTo>
                  <a:pt x="2854071" y="6858000"/>
                </a:lnTo>
                <a:close/>
              </a:path>
            </a:pathLst>
          </a:custGeom>
          <a:solidFill>
            <a:srgbClr val="16AEE2">
              <a:alpha val="50199"/>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400" y="6858000"/>
                </a:moveTo>
                <a:lnTo>
                  <a:pt x="0" y="6858000"/>
                </a:lnTo>
                <a:lnTo>
                  <a:pt x="1022451" y="0"/>
                </a:lnTo>
                <a:lnTo>
                  <a:pt x="1295400" y="0"/>
                </a:lnTo>
                <a:lnTo>
                  <a:pt x="1295400" y="6858000"/>
                </a:lnTo>
                <a:close/>
              </a:path>
            </a:pathLst>
          </a:custGeom>
          <a:solidFill>
            <a:srgbClr val="2C83C3">
              <a:alpha val="70199"/>
            </a:srgbClr>
          </a:solidFill>
        </p:spPr>
        <p:txBody>
          <a:bodyPr wrap="square" lIns="0" tIns="0" rIns="0" bIns="0" rtlCol="0"/>
          <a:lstStyle/>
          <a:p/>
        </p:txBody>
      </p:sp>
      <p:sp>
        <p:nvSpPr>
          <p:cNvPr id="23" name="bg object 23"/>
          <p:cNvSpPr/>
          <p:nvPr/>
        </p:nvSpPr>
        <p:spPr>
          <a:xfrm>
            <a:off x="10936249" y="0"/>
            <a:ext cx="1256030" cy="6858000"/>
          </a:xfrm>
          <a:custGeom>
            <a:avLst/>
            <a:gdLst/>
            <a:ahLst/>
            <a:cxnLst/>
            <a:rect l="l" t="t" r="r" b="b"/>
            <a:pathLst>
              <a:path w="1256029" h="6858000">
                <a:moveTo>
                  <a:pt x="1255750" y="6858000"/>
                </a:moveTo>
                <a:lnTo>
                  <a:pt x="1114526" y="6858000"/>
                </a:lnTo>
                <a:lnTo>
                  <a:pt x="0" y="0"/>
                </a:lnTo>
                <a:lnTo>
                  <a:pt x="1255750" y="0"/>
                </a:lnTo>
                <a:lnTo>
                  <a:pt x="1255750" y="6858000"/>
                </a:lnTo>
                <a:close/>
              </a:path>
            </a:pathLst>
          </a:custGeom>
          <a:solidFill>
            <a:srgbClr val="2160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3267075"/>
                </a:moveTo>
                <a:lnTo>
                  <a:pt x="0" y="3267075"/>
                </a:lnTo>
                <a:lnTo>
                  <a:pt x="1819275" y="0"/>
                </a:lnTo>
                <a:lnTo>
                  <a:pt x="1819275" y="3267075"/>
                </a:lnTo>
                <a:close/>
              </a:path>
            </a:pathLst>
          </a:custGeom>
          <a:solidFill>
            <a:srgbClr val="16AEE2">
              <a:alpha val="65899"/>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447675" y="2847975"/>
                </a:moveTo>
                <a:lnTo>
                  <a:pt x="0" y="2847975"/>
                </a:lnTo>
                <a:lnTo>
                  <a:pt x="0" y="0"/>
                </a:lnTo>
                <a:lnTo>
                  <a:pt x="447675" y="2847975"/>
                </a:lnTo>
                <a:close/>
              </a:path>
            </a:pathLst>
          </a:custGeom>
          <a:solidFill>
            <a:srgbClr val="5FC9ED">
              <a:alpha val="70199"/>
            </a:srgbClr>
          </a:solidFill>
        </p:spPr>
        <p:txBody>
          <a:bodyPr wrap="square" lIns="0" tIns="0" rIns="0" bIns="0" rtlCol="0"/>
          <a:lstStyle/>
          <a:p/>
        </p:txBody>
      </p:sp>
      <p:sp>
        <p:nvSpPr>
          <p:cNvPr id="26" name="bg object 26"/>
          <p:cNvSpPr/>
          <p:nvPr/>
        </p:nvSpPr>
        <p:spPr>
          <a:xfrm>
            <a:off x="9353550" y="5362575"/>
            <a:ext cx="457200" cy="457200"/>
          </a:xfrm>
          <a:custGeom>
            <a:avLst/>
            <a:gdLst/>
            <a:ahLst/>
            <a:cxnLst/>
            <a:rect l="l" t="t" r="r" b="b"/>
            <a:pathLst>
              <a:path w="457200" h="457200">
                <a:moveTo>
                  <a:pt x="457200" y="457200"/>
                </a:moveTo>
                <a:lnTo>
                  <a:pt x="0" y="457200"/>
                </a:lnTo>
                <a:lnTo>
                  <a:pt x="0" y="0"/>
                </a:lnTo>
                <a:lnTo>
                  <a:pt x="457200" y="0"/>
                </a:lnTo>
                <a:lnTo>
                  <a:pt x="457200" y="457200"/>
                </a:lnTo>
                <a:close/>
              </a:path>
            </a:pathLst>
          </a:custGeom>
          <a:solidFill>
            <a:srgbClr val="42AE51"/>
          </a:solidFill>
        </p:spPr>
        <p:txBody>
          <a:bodyPr wrap="square" lIns="0" tIns="0" rIns="0" bIns="0" rtlCol="0"/>
          <a:lstStyle/>
          <a:p/>
        </p:txBody>
      </p:sp>
      <p:sp>
        <p:nvSpPr>
          <p:cNvPr id="27" name="bg object 27"/>
          <p:cNvSpPr/>
          <p:nvPr/>
        </p:nvSpPr>
        <p:spPr>
          <a:xfrm>
            <a:off x="9353550"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p:txBody>
      </p:sp>
      <p:sp>
        <p:nvSpPr>
          <p:cNvPr id="2" name="Holder 2"/>
          <p:cNvSpPr>
            <a:spLocks noGrp="1"/>
          </p:cNvSpPr>
          <p:nvPr>
            <p:ph type="ctrTitle"/>
          </p:nvPr>
        </p:nvSpPr>
        <p:spPr>
          <a:xfrm>
            <a:off x="739775" y="811847"/>
            <a:ext cx="10712450" cy="67310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5972" y="3987"/>
            <a:ext cx="4746625" cy="6855459"/>
          </a:xfrm>
          <a:custGeom>
            <a:avLst/>
            <a:gdLst/>
            <a:ahLst/>
            <a:cxnLst/>
            <a:rect l="l" t="t" r="r" b="b"/>
            <a:pathLst>
              <a:path w="4746625" h="6855459">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p:spPr>
        <p:txBody>
          <a:bodyPr wrap="square" lIns="0" tIns="0" rIns="0" bIns="0" rtlCol="0"/>
          <a:lstStyle/>
          <a:p/>
        </p:txBody>
      </p:sp>
      <p:sp>
        <p:nvSpPr>
          <p:cNvPr id="17" name="bg object 17"/>
          <p:cNvSpPr/>
          <p:nvPr/>
        </p:nvSpPr>
        <p:spPr>
          <a:xfrm>
            <a:off x="9182100" y="0"/>
            <a:ext cx="3009900" cy="6858000"/>
          </a:xfrm>
          <a:custGeom>
            <a:avLst/>
            <a:gdLst/>
            <a:ahLst/>
            <a:cxnLst/>
            <a:rect l="l" t="t" r="r" b="b"/>
            <a:pathLst>
              <a:path w="3009900" h="6858000">
                <a:moveTo>
                  <a:pt x="3009900" y="6858000"/>
                </a:moveTo>
                <a:lnTo>
                  <a:pt x="0" y="6858000"/>
                </a:lnTo>
                <a:lnTo>
                  <a:pt x="2044395" y="0"/>
                </a:lnTo>
                <a:lnTo>
                  <a:pt x="3009900" y="0"/>
                </a:lnTo>
                <a:lnTo>
                  <a:pt x="3009900" y="6858000"/>
                </a:lnTo>
                <a:close/>
              </a:path>
            </a:pathLst>
          </a:custGeom>
          <a:solidFill>
            <a:srgbClr val="5FC9ED">
              <a:alpha val="36099"/>
            </a:srgbClr>
          </a:solidFill>
        </p:spPr>
        <p:txBody>
          <a:bodyPr wrap="square" lIns="0" tIns="0" rIns="0" bIns="0" rtlCol="0"/>
          <a:lstStyle/>
          <a:p/>
        </p:txBody>
      </p:sp>
      <p:sp>
        <p:nvSpPr>
          <p:cNvPr id="18" name="bg object 18"/>
          <p:cNvSpPr/>
          <p:nvPr/>
        </p:nvSpPr>
        <p:spPr>
          <a:xfrm>
            <a:off x="9602876" y="0"/>
            <a:ext cx="2589530" cy="6858000"/>
          </a:xfrm>
          <a:custGeom>
            <a:avLst/>
            <a:gdLst/>
            <a:ahLst/>
            <a:cxnLst/>
            <a:rect l="l" t="t" r="r" b="b"/>
            <a:pathLst>
              <a:path w="2589529" h="6858000">
                <a:moveTo>
                  <a:pt x="2589123" y="6858000"/>
                </a:moveTo>
                <a:lnTo>
                  <a:pt x="1208887" y="6858000"/>
                </a:lnTo>
                <a:lnTo>
                  <a:pt x="0" y="0"/>
                </a:lnTo>
                <a:lnTo>
                  <a:pt x="2589123" y="0"/>
                </a:lnTo>
                <a:lnTo>
                  <a:pt x="2589123" y="6858000"/>
                </a:lnTo>
                <a:close/>
              </a:path>
            </a:pathLst>
          </a:custGeom>
          <a:solidFill>
            <a:srgbClr val="5FC9ED">
              <a:alpha val="19999"/>
            </a:srgbClr>
          </a:solidFill>
        </p:spPr>
        <p:txBody>
          <a:bodyPr wrap="square" lIns="0" tIns="0" rIns="0" bIns="0" rtlCol="0"/>
          <a:lstStyle/>
          <a:p/>
        </p:txBody>
      </p:sp>
      <p:sp>
        <p:nvSpPr>
          <p:cNvPr id="19" name="bg object 19"/>
          <p:cNvSpPr/>
          <p:nvPr/>
        </p:nvSpPr>
        <p:spPr>
          <a:xfrm>
            <a:off x="8934450" y="3048000"/>
            <a:ext cx="3257550" cy="3810000"/>
          </a:xfrm>
          <a:custGeom>
            <a:avLst/>
            <a:gdLst/>
            <a:ahLst/>
            <a:cxnLst/>
            <a:rect l="l" t="t" r="r" b="b"/>
            <a:pathLst>
              <a:path w="3257550" h="3810000">
                <a:moveTo>
                  <a:pt x="3257550" y="3810000"/>
                </a:moveTo>
                <a:lnTo>
                  <a:pt x="0" y="3810000"/>
                </a:lnTo>
                <a:lnTo>
                  <a:pt x="3257550" y="0"/>
                </a:lnTo>
                <a:lnTo>
                  <a:pt x="3257550" y="3810000"/>
                </a:lnTo>
                <a:close/>
              </a:path>
            </a:pathLst>
          </a:custGeom>
          <a:solidFill>
            <a:srgbClr val="16AEE2">
              <a:alpha val="65899"/>
            </a:srgbClr>
          </a:solidFill>
        </p:spPr>
        <p:txBody>
          <a:bodyPr wrap="square" lIns="0" tIns="0" rIns="0" bIns="0" rtlCol="0"/>
          <a:lstStyle/>
          <a:p/>
        </p:txBody>
      </p:sp>
      <p:sp>
        <p:nvSpPr>
          <p:cNvPr id="20" name="bg object 20"/>
          <p:cNvSpPr/>
          <p:nvPr/>
        </p:nvSpPr>
        <p:spPr>
          <a:xfrm>
            <a:off x="9337929" y="0"/>
            <a:ext cx="2854325" cy="6858000"/>
          </a:xfrm>
          <a:custGeom>
            <a:avLst/>
            <a:gdLst/>
            <a:ahLst/>
            <a:cxnLst/>
            <a:rect l="l" t="t" r="r" b="b"/>
            <a:pathLst>
              <a:path w="2854325" h="6858000">
                <a:moveTo>
                  <a:pt x="2854071" y="6858000"/>
                </a:moveTo>
                <a:lnTo>
                  <a:pt x="2470023" y="6858000"/>
                </a:lnTo>
                <a:lnTo>
                  <a:pt x="0" y="0"/>
                </a:lnTo>
                <a:lnTo>
                  <a:pt x="2854071" y="0"/>
                </a:lnTo>
                <a:lnTo>
                  <a:pt x="2854071" y="6858000"/>
                </a:lnTo>
                <a:close/>
              </a:path>
            </a:pathLst>
          </a:custGeom>
          <a:solidFill>
            <a:srgbClr val="16AEE2">
              <a:alpha val="50199"/>
            </a:srgbClr>
          </a:solidFill>
        </p:spPr>
        <p:txBody>
          <a:bodyPr wrap="square" lIns="0" tIns="0" rIns="0" bIns="0" rtlCol="0"/>
          <a:lstStyle/>
          <a:p/>
        </p:txBody>
      </p:sp>
      <p:sp>
        <p:nvSpPr>
          <p:cNvPr id="21" name="bg object 21"/>
          <p:cNvSpPr/>
          <p:nvPr/>
        </p:nvSpPr>
        <p:spPr>
          <a:xfrm>
            <a:off x="10896600" y="0"/>
            <a:ext cx="1295400" cy="6858000"/>
          </a:xfrm>
          <a:custGeom>
            <a:avLst/>
            <a:gdLst/>
            <a:ahLst/>
            <a:cxnLst/>
            <a:rect l="l" t="t" r="r" b="b"/>
            <a:pathLst>
              <a:path w="1295400" h="6858000">
                <a:moveTo>
                  <a:pt x="1295400" y="6858000"/>
                </a:moveTo>
                <a:lnTo>
                  <a:pt x="0" y="6858000"/>
                </a:lnTo>
                <a:lnTo>
                  <a:pt x="1022451" y="0"/>
                </a:lnTo>
                <a:lnTo>
                  <a:pt x="1295400" y="0"/>
                </a:lnTo>
                <a:lnTo>
                  <a:pt x="1295400" y="6858000"/>
                </a:lnTo>
                <a:close/>
              </a:path>
            </a:pathLst>
          </a:custGeom>
          <a:solidFill>
            <a:srgbClr val="2C83C3">
              <a:alpha val="70199"/>
            </a:srgbClr>
          </a:solidFill>
        </p:spPr>
        <p:txBody>
          <a:bodyPr wrap="square" lIns="0" tIns="0" rIns="0" bIns="0" rtlCol="0"/>
          <a:lstStyle/>
          <a:p/>
        </p:txBody>
      </p:sp>
      <p:sp>
        <p:nvSpPr>
          <p:cNvPr id="22" name="bg object 22"/>
          <p:cNvSpPr/>
          <p:nvPr/>
        </p:nvSpPr>
        <p:spPr>
          <a:xfrm>
            <a:off x="10936249" y="0"/>
            <a:ext cx="1256030" cy="6858000"/>
          </a:xfrm>
          <a:custGeom>
            <a:avLst/>
            <a:gdLst/>
            <a:ahLst/>
            <a:cxnLst/>
            <a:rect l="l" t="t" r="r" b="b"/>
            <a:pathLst>
              <a:path w="1256029" h="6858000">
                <a:moveTo>
                  <a:pt x="1255750" y="6858000"/>
                </a:moveTo>
                <a:lnTo>
                  <a:pt x="1114526" y="6858000"/>
                </a:lnTo>
                <a:lnTo>
                  <a:pt x="0" y="0"/>
                </a:lnTo>
                <a:lnTo>
                  <a:pt x="1255750" y="0"/>
                </a:lnTo>
                <a:lnTo>
                  <a:pt x="1255750" y="6858000"/>
                </a:lnTo>
                <a:close/>
              </a:path>
            </a:pathLst>
          </a:custGeom>
          <a:solidFill>
            <a:srgbClr val="216092">
              <a:alpha val="79998"/>
            </a:srgbClr>
          </a:solidFill>
        </p:spPr>
        <p:txBody>
          <a:bodyPr wrap="square" lIns="0" tIns="0" rIns="0" bIns="0" rtlCol="0"/>
          <a:lstStyle/>
          <a:p/>
        </p:txBody>
      </p:sp>
      <p:sp>
        <p:nvSpPr>
          <p:cNvPr id="23" name="bg object 23"/>
          <p:cNvSpPr/>
          <p:nvPr/>
        </p:nvSpPr>
        <p:spPr>
          <a:xfrm>
            <a:off x="10372725" y="3590925"/>
            <a:ext cx="1819275" cy="3267075"/>
          </a:xfrm>
          <a:custGeom>
            <a:avLst/>
            <a:gdLst/>
            <a:ahLst/>
            <a:cxnLst/>
            <a:rect l="l" t="t" r="r" b="b"/>
            <a:pathLst>
              <a:path w="1819275" h="3267075">
                <a:moveTo>
                  <a:pt x="1819275" y="3267075"/>
                </a:moveTo>
                <a:lnTo>
                  <a:pt x="0" y="3267075"/>
                </a:lnTo>
                <a:lnTo>
                  <a:pt x="1819275" y="0"/>
                </a:lnTo>
                <a:lnTo>
                  <a:pt x="1819275" y="3267075"/>
                </a:lnTo>
                <a:close/>
              </a:path>
            </a:pathLst>
          </a:custGeom>
          <a:solidFill>
            <a:srgbClr val="16AEE2">
              <a:alpha val="65899"/>
            </a:srgbClr>
          </a:solidFill>
        </p:spPr>
        <p:txBody>
          <a:bodyPr wrap="square" lIns="0" tIns="0" rIns="0" bIns="0" rtlCol="0"/>
          <a:lstStyle/>
          <a:p/>
        </p:txBody>
      </p:sp>
      <p:sp>
        <p:nvSpPr>
          <p:cNvPr id="24" name="bg object 24"/>
          <p:cNvSpPr/>
          <p:nvPr/>
        </p:nvSpPr>
        <p:spPr>
          <a:xfrm>
            <a:off x="0" y="4010025"/>
            <a:ext cx="447675" cy="2847975"/>
          </a:xfrm>
          <a:custGeom>
            <a:avLst/>
            <a:gdLst/>
            <a:ahLst/>
            <a:cxnLst/>
            <a:rect l="l" t="t" r="r" b="b"/>
            <a:pathLst>
              <a:path w="447675" h="2847975">
                <a:moveTo>
                  <a:pt x="447675" y="2847975"/>
                </a:moveTo>
                <a:lnTo>
                  <a:pt x="0" y="2847975"/>
                </a:lnTo>
                <a:lnTo>
                  <a:pt x="0" y="0"/>
                </a:lnTo>
                <a:lnTo>
                  <a:pt x="447675" y="2847975"/>
                </a:lnTo>
                <a:close/>
              </a:path>
            </a:pathLst>
          </a:custGeom>
          <a:solidFill>
            <a:srgbClr val="5FC9ED">
              <a:alpha val="70199"/>
            </a:srgbClr>
          </a:solidFill>
        </p:spPr>
        <p:txBody>
          <a:bodyPr wrap="square" lIns="0" tIns="0" rIns="0" bIns="0" rtlCol="0"/>
          <a:lstStyle/>
          <a:p/>
        </p:txBody>
      </p:sp>
      <p:sp>
        <p:nvSpPr>
          <p:cNvPr id="2" name="Holder 2"/>
          <p:cNvSpPr>
            <a:spLocks noGrp="1"/>
          </p:cNvSpPr>
          <p:nvPr>
            <p:ph type="title"/>
          </p:nvPr>
        </p:nvSpPr>
        <p:spPr>
          <a:xfrm>
            <a:off x="742632" y="335279"/>
            <a:ext cx="10706735" cy="756919"/>
          </a:xfrm>
          <a:prstGeom prst="rect">
            <a:avLst/>
          </a:prstGeom>
        </p:spPr>
        <p:txBody>
          <a:bodyPr wrap="square" lIns="0" tIns="0" rIns="0" bIns="0">
            <a:spAutoFit/>
          </a:bodyPr>
          <a:lstStyle>
            <a:lvl1pPr>
              <a:defRPr sz="4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1304289" y="3215481"/>
            <a:ext cx="7957184" cy="22860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0477"/>
            <a:ext cx="149859" cy="188595"/>
          </a:xfrm>
          <a:prstGeom prst="rect">
            <a:avLst/>
          </a:prstGeom>
        </p:spPr>
        <p:txBody>
          <a:bodyPr wrap="square" lIns="0" tIns="0" rIns="0" bIns="0">
            <a:spAutoFit/>
          </a:bodyPr>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1" Type="http://schemas.openxmlformats.org/officeDocument/2006/relationships/slideLayout" Target="../slideLayouts/slideLayout2.xml"/><Relationship Id="rId10" Type="http://schemas.openxmlformats.org/officeDocument/2006/relationships/image" Target="../media/image21.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72400" y="1171575"/>
            <a:ext cx="1743075" cy="1333500"/>
            <a:chOff x="7772400" y="1171575"/>
            <a:chExt cx="1743075" cy="1333500"/>
          </a:xfrm>
        </p:grpSpPr>
        <p:sp>
          <p:nvSpPr>
            <p:cNvPr id="3" name="object 3"/>
            <p:cNvSpPr/>
            <p:nvPr/>
          </p:nvSpPr>
          <p:spPr>
            <a:xfrm>
              <a:off x="7772400" y="1447800"/>
              <a:ext cx="1228725" cy="1057275"/>
            </a:xfrm>
            <a:custGeom>
              <a:avLst/>
              <a:gdLst/>
              <a:ahLst/>
              <a:cxnLst/>
              <a:rect l="l" t="t" r="r" b="b"/>
              <a:pathLst>
                <a:path w="1228725" h="1057275">
                  <a:moveTo>
                    <a:pt x="964438" y="1057275"/>
                  </a:moveTo>
                  <a:lnTo>
                    <a:pt x="264312" y="1057275"/>
                  </a:lnTo>
                  <a:lnTo>
                    <a:pt x="0" y="528701"/>
                  </a:lnTo>
                  <a:lnTo>
                    <a:pt x="264312" y="0"/>
                  </a:lnTo>
                  <a:lnTo>
                    <a:pt x="964438" y="0"/>
                  </a:lnTo>
                  <a:lnTo>
                    <a:pt x="1228725" y="528701"/>
                  </a:lnTo>
                  <a:lnTo>
                    <a:pt x="964438" y="1057275"/>
                  </a:lnTo>
                  <a:close/>
                </a:path>
              </a:pathLst>
            </a:custGeom>
            <a:solidFill>
              <a:srgbClr val="5FC9ED"/>
            </a:solidFill>
          </p:spPr>
          <p:txBody>
            <a:bodyPr wrap="square" lIns="0" tIns="0" rIns="0" bIns="0" rtlCol="0"/>
            <a:lstStyle/>
            <a:p/>
          </p:txBody>
        </p:sp>
        <p:sp>
          <p:nvSpPr>
            <p:cNvPr id="4" name="object 4"/>
            <p:cNvSpPr/>
            <p:nvPr/>
          </p:nvSpPr>
          <p:spPr>
            <a:xfrm>
              <a:off x="8867775" y="1171575"/>
              <a:ext cx="647700" cy="561975"/>
            </a:xfrm>
            <a:custGeom>
              <a:avLst/>
              <a:gdLst/>
              <a:ahLst/>
              <a:cxnLst/>
              <a:rect l="l" t="t" r="r" b="b"/>
              <a:pathLst>
                <a:path w="647700" h="561975">
                  <a:moveTo>
                    <a:pt x="507238" y="561975"/>
                  </a:moveTo>
                  <a:lnTo>
                    <a:pt x="140461" y="561975"/>
                  </a:lnTo>
                  <a:lnTo>
                    <a:pt x="0" y="280924"/>
                  </a:lnTo>
                  <a:lnTo>
                    <a:pt x="140461" y="0"/>
                  </a:lnTo>
                  <a:lnTo>
                    <a:pt x="507238" y="0"/>
                  </a:lnTo>
                  <a:lnTo>
                    <a:pt x="647700" y="280924"/>
                  </a:lnTo>
                  <a:lnTo>
                    <a:pt x="507238" y="561975"/>
                  </a:lnTo>
                  <a:close/>
                </a:path>
              </a:pathLst>
            </a:custGeom>
            <a:solidFill>
              <a:srgbClr val="2C926B"/>
            </a:solidFill>
          </p:spPr>
          <p:txBody>
            <a:bodyPr wrap="square" lIns="0" tIns="0" rIns="0" bIns="0" rtlCol="0"/>
            <a:lstStyle/>
            <a:p/>
          </p:txBody>
        </p:sp>
      </p:grpSp>
      <p:grpSp>
        <p:nvGrpSpPr>
          <p:cNvPr id="5" name="object 5"/>
          <p:cNvGrpSpPr/>
          <p:nvPr/>
        </p:nvGrpSpPr>
        <p:grpSpPr>
          <a:xfrm>
            <a:off x="762000" y="304800"/>
            <a:ext cx="1971675" cy="1438275"/>
            <a:chOff x="762000" y="304800"/>
            <a:chExt cx="1971675" cy="1438275"/>
          </a:xfrm>
        </p:grpSpPr>
        <p:sp>
          <p:nvSpPr>
            <p:cNvPr id="6" name="object 6"/>
            <p:cNvSpPr/>
            <p:nvPr/>
          </p:nvSpPr>
          <p:spPr>
            <a:xfrm>
              <a:off x="1066800" y="304800"/>
              <a:ext cx="1666875" cy="1438275"/>
            </a:xfrm>
            <a:custGeom>
              <a:avLst/>
              <a:gdLst/>
              <a:ahLst/>
              <a:cxnLst/>
              <a:rect l="l" t="t" r="r" b="b"/>
              <a:pathLst>
                <a:path w="1666875" h="1438275">
                  <a:moveTo>
                    <a:pt x="1307338" y="1438275"/>
                  </a:moveTo>
                  <a:lnTo>
                    <a:pt x="359537" y="1438275"/>
                  </a:lnTo>
                  <a:lnTo>
                    <a:pt x="0" y="719074"/>
                  </a:lnTo>
                  <a:lnTo>
                    <a:pt x="359537" y="0"/>
                  </a:lnTo>
                  <a:lnTo>
                    <a:pt x="1307338" y="0"/>
                  </a:lnTo>
                  <a:lnTo>
                    <a:pt x="1666875" y="719074"/>
                  </a:lnTo>
                  <a:lnTo>
                    <a:pt x="1307338" y="1438275"/>
                  </a:lnTo>
                  <a:close/>
                </a:path>
              </a:pathLst>
            </a:custGeom>
            <a:solidFill>
              <a:srgbClr val="42D0A0"/>
            </a:solidFill>
          </p:spPr>
          <p:txBody>
            <a:bodyPr wrap="square" lIns="0" tIns="0" rIns="0" bIns="0" rtlCol="0"/>
            <a:lstStyle/>
            <a:p/>
          </p:txBody>
        </p:sp>
        <p:sp>
          <p:nvSpPr>
            <p:cNvPr id="7" name="object 7"/>
            <p:cNvSpPr/>
            <p:nvPr/>
          </p:nvSpPr>
          <p:spPr>
            <a:xfrm>
              <a:off x="762000" y="914400"/>
              <a:ext cx="723900" cy="619125"/>
            </a:xfrm>
            <a:custGeom>
              <a:avLst/>
              <a:gdLst/>
              <a:ahLst/>
              <a:cxnLst/>
              <a:rect l="l" t="t" r="r" b="b"/>
              <a:pathLst>
                <a:path w="723900" h="619125">
                  <a:moveTo>
                    <a:pt x="569087" y="619125"/>
                  </a:moveTo>
                  <a:lnTo>
                    <a:pt x="154812" y="619125"/>
                  </a:lnTo>
                  <a:lnTo>
                    <a:pt x="0" y="309625"/>
                  </a:lnTo>
                  <a:lnTo>
                    <a:pt x="154812" y="0"/>
                  </a:lnTo>
                  <a:lnTo>
                    <a:pt x="569087" y="0"/>
                  </a:lnTo>
                  <a:lnTo>
                    <a:pt x="723900" y="309625"/>
                  </a:lnTo>
                  <a:lnTo>
                    <a:pt x="569087" y="619125"/>
                  </a:lnTo>
                  <a:close/>
                </a:path>
              </a:pathLst>
            </a:custGeom>
            <a:solidFill>
              <a:srgbClr val="42AE51"/>
            </a:solidFill>
          </p:spPr>
          <p:txBody>
            <a:bodyPr wrap="square" lIns="0" tIns="0" rIns="0" bIns="0" rtlCol="0"/>
            <a:lstStyle/>
            <a:p/>
          </p:txBody>
        </p:sp>
      </p:grpSp>
      <p:sp>
        <p:nvSpPr>
          <p:cNvPr id="8" name="object 8"/>
          <p:cNvSpPr txBox="1">
            <a:spLocks noGrp="1"/>
          </p:cNvSpPr>
          <p:nvPr>
            <p:ph type="title"/>
          </p:nvPr>
        </p:nvSpPr>
        <p:spPr>
          <a:xfrm>
            <a:off x="2286635" y="892810"/>
            <a:ext cx="6325870"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0F0F0F"/>
                </a:solidFill>
              </a:rPr>
              <a:t>Employee</a:t>
            </a:r>
            <a:r>
              <a:rPr sz="3200" spc="-10" dirty="0">
                <a:solidFill>
                  <a:srgbClr val="0F0F0F"/>
                </a:solidFill>
              </a:rPr>
              <a:t> </a:t>
            </a:r>
            <a:r>
              <a:rPr sz="3200" spc="-5" dirty="0">
                <a:solidFill>
                  <a:srgbClr val="0F0F0F"/>
                </a:solidFill>
              </a:rPr>
              <a:t>Data Analysis using Excel</a:t>
            </a:r>
            <a:endParaRPr sz="3200"/>
          </a:p>
        </p:txBody>
      </p:sp>
      <p:pic>
        <p:nvPicPr>
          <p:cNvPr id="9" name="object 9"/>
          <p:cNvPicPr/>
          <p:nvPr/>
        </p:nvPicPr>
        <p:blipFill>
          <a:blip r:embed="rId1" cstate="print"/>
          <a:stretch>
            <a:fillRect/>
          </a:stretch>
        </p:blipFill>
        <p:spPr>
          <a:xfrm>
            <a:off x="1667079" y="6467855"/>
            <a:ext cx="76186" cy="199644"/>
          </a:xfrm>
          <a:prstGeom prst="rect">
            <a:avLst/>
          </a:prstGeom>
        </p:spPr>
      </p:pic>
      <p:sp>
        <p:nvSpPr>
          <p:cNvPr id="10" name="object 10"/>
          <p:cNvSpPr txBox="1"/>
          <p:nvPr/>
        </p:nvSpPr>
        <p:spPr>
          <a:xfrm>
            <a:off x="755015" y="3215005"/>
            <a:ext cx="9488805" cy="149098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panose="02020603050405020304"/>
                <a:cs typeface="Times New Roman" panose="02020603050405020304"/>
              </a:rPr>
              <a:t>STUDENT</a:t>
            </a:r>
            <a:r>
              <a:rPr sz="2400" b="1" spc="-6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NAME:</a:t>
            </a:r>
            <a:r>
              <a:rPr sz="2400" b="1" spc="-10" dirty="0">
                <a:latin typeface="Times New Roman" panose="02020603050405020304"/>
                <a:cs typeface="Times New Roman" panose="02020603050405020304"/>
              </a:rPr>
              <a:t> ISHWARYA M</a:t>
            </a:r>
            <a:endParaRPr sz="2400" b="1" spc="-10" dirty="0">
              <a:latin typeface="Times New Roman" panose="02020603050405020304"/>
              <a:cs typeface="Times New Roman" panose="02020603050405020304"/>
            </a:endParaRPr>
          </a:p>
          <a:p>
            <a:pPr marL="12700" marR="5080">
              <a:lnSpc>
                <a:spcPct val="100000"/>
              </a:lnSpc>
            </a:pPr>
            <a:r>
              <a:rPr sz="2400" b="1" spc="-5" dirty="0">
                <a:latin typeface="Times New Roman" panose="02020603050405020304"/>
                <a:cs typeface="Times New Roman" panose="02020603050405020304"/>
              </a:rPr>
              <a:t>REGISTER</a:t>
            </a:r>
            <a:r>
              <a:rPr sz="2400" b="1" spc="4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NO:</a:t>
            </a:r>
            <a:r>
              <a:rPr sz="2400" b="1" dirty="0">
                <a:latin typeface="Times New Roman" panose="02020603050405020304"/>
                <a:cs typeface="Times New Roman" panose="02020603050405020304"/>
              </a:rPr>
              <a:t>6C954F109C1E6FD9F6E46BF0FD6628CD, 31220</a:t>
            </a:r>
            <a:r>
              <a:rPr lang="en-US" sz="2400" b="1" dirty="0">
                <a:latin typeface="Times New Roman" panose="02020603050405020304"/>
                <a:cs typeface="Times New Roman" panose="02020603050405020304"/>
              </a:rPr>
              <a:t>8</a:t>
            </a:r>
            <a:r>
              <a:rPr sz="2400" b="1" dirty="0">
                <a:latin typeface="Times New Roman" panose="02020603050405020304"/>
                <a:cs typeface="Times New Roman" panose="02020603050405020304"/>
              </a:rPr>
              <a:t>684</a:t>
            </a:r>
            <a:r>
              <a:rPr sz="2400" b="1" dirty="0">
                <a:latin typeface="Times New Roman" panose="02020603050405020304"/>
                <a:cs typeface="Times New Roman" panose="02020603050405020304"/>
              </a:rPr>
              <a:t> </a:t>
            </a:r>
            <a:r>
              <a:rPr sz="2400" b="1" spc="-585" dirty="0">
                <a:latin typeface="Times New Roman" panose="02020603050405020304"/>
                <a:cs typeface="Times New Roman" panose="02020603050405020304"/>
              </a:rPr>
              <a:t> </a:t>
            </a:r>
            <a:r>
              <a:rPr sz="2400" b="1" spc="-45" dirty="0">
                <a:latin typeface="Times New Roman" panose="02020603050405020304"/>
                <a:cs typeface="Times New Roman" panose="02020603050405020304"/>
              </a:rPr>
              <a:t>DEPARTMENT:</a:t>
            </a:r>
            <a:r>
              <a:rPr sz="2400" b="1" spc="-5" dirty="0">
                <a:latin typeface="Times New Roman" panose="02020603050405020304"/>
                <a:cs typeface="Times New Roman" panose="02020603050405020304"/>
              </a:rPr>
              <a:t> B.COM(GENERAL)</a:t>
            </a:r>
            <a:endParaRPr sz="2400">
              <a:latin typeface="Times New Roman" panose="02020603050405020304"/>
              <a:cs typeface="Times New Roman" panose="02020603050405020304"/>
            </a:endParaRPr>
          </a:p>
          <a:p>
            <a:pPr marL="12700">
              <a:lnSpc>
                <a:spcPct val="100000"/>
              </a:lnSpc>
              <a:spcBef>
                <a:spcPts val="10"/>
              </a:spcBef>
              <a:tabLst>
                <a:tab pos="1747520" algn="l"/>
              </a:tabLst>
            </a:pPr>
            <a:r>
              <a:rPr sz="2400" b="1" spc="-5" dirty="0">
                <a:latin typeface="Times New Roman" panose="02020603050405020304"/>
                <a:cs typeface="Times New Roman" panose="02020603050405020304"/>
              </a:rPr>
              <a:t>COLLEGE	</a:t>
            </a:r>
            <a:r>
              <a:rPr sz="2400" b="1" dirty="0">
                <a:latin typeface="Times New Roman" panose="02020603050405020304"/>
                <a:cs typeface="Times New Roman" panose="02020603050405020304"/>
              </a:rPr>
              <a:t>:</a:t>
            </a:r>
            <a:r>
              <a:rPr sz="2400" b="1" spc="-1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MEENAKSHI</a:t>
            </a:r>
            <a:r>
              <a:rPr sz="2400" b="1" spc="-1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COLLEGE</a:t>
            </a:r>
            <a:r>
              <a:rPr sz="2400" b="1" spc="-1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FOR</a:t>
            </a:r>
            <a:r>
              <a:rPr sz="2400" b="1" spc="-5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WOMEN</a:t>
            </a:r>
            <a:endParaRPr sz="2400">
              <a:latin typeface="Times New Roman" panose="02020603050405020304"/>
              <a:cs typeface="Times New Roman" panose="02020603050405020304"/>
            </a:endParaRPr>
          </a:p>
        </p:txBody>
      </p:sp>
      <p:sp>
        <p:nvSpPr>
          <p:cNvPr id="11" name="object 11"/>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12" name="object 1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p:txBody>
      </p:sp>
      <p:pic>
        <p:nvPicPr>
          <p:cNvPr id="3" name="object 3"/>
          <p:cNvPicPr/>
          <p:nvPr/>
        </p:nvPicPr>
        <p:blipFill>
          <a:blip r:embed="rId1" cstate="print"/>
          <a:stretch>
            <a:fillRect/>
          </a:stretch>
        </p:blipFill>
        <p:spPr>
          <a:xfrm>
            <a:off x="1667255" y="6467855"/>
            <a:ext cx="76200" cy="178308"/>
          </a:xfrm>
          <a:prstGeom prst="rect">
            <a:avLst/>
          </a:prstGeom>
        </p:spPr>
      </p:pic>
      <p:sp>
        <p:nvSpPr>
          <p:cNvPr id="4" name="object 4"/>
          <p:cNvSpPr txBox="1">
            <a:spLocks noGrp="1"/>
          </p:cNvSpPr>
          <p:nvPr>
            <p:ph type="title"/>
          </p:nvPr>
        </p:nvSpPr>
        <p:spPr>
          <a:xfrm>
            <a:off x="739775" y="267017"/>
            <a:ext cx="3298190" cy="756920"/>
          </a:xfrm>
          <a:prstGeom prst="rect">
            <a:avLst/>
          </a:prstGeom>
        </p:spPr>
        <p:txBody>
          <a:bodyPr vert="horz" wrap="square" lIns="0" tIns="12700" rIns="0" bIns="0" rtlCol="0">
            <a:spAutoFit/>
          </a:bodyPr>
          <a:lstStyle/>
          <a:p>
            <a:pPr marL="12700">
              <a:lnSpc>
                <a:spcPct val="100000"/>
              </a:lnSpc>
              <a:spcBef>
                <a:spcPts val="100"/>
              </a:spcBef>
            </a:pPr>
            <a:r>
              <a:rPr spc="10" dirty="0">
                <a:latin typeface="Trebuchet MS" panose="020B0603020202020204"/>
                <a:cs typeface="Trebuchet MS" panose="020B0603020202020204"/>
              </a:rPr>
              <a:t>M</a:t>
            </a:r>
            <a:r>
              <a:rPr dirty="0">
                <a:latin typeface="Trebuchet MS" panose="020B0603020202020204"/>
                <a:cs typeface="Trebuchet MS" panose="020B0603020202020204"/>
              </a:rPr>
              <a:t>O</a:t>
            </a:r>
            <a:r>
              <a:rPr spc="-15" dirty="0">
                <a:latin typeface="Trebuchet MS" panose="020B0603020202020204"/>
                <a:cs typeface="Trebuchet MS" panose="020B0603020202020204"/>
              </a:rPr>
              <a:t>D</a:t>
            </a:r>
            <a:r>
              <a:rPr spc="-40" dirty="0">
                <a:latin typeface="Trebuchet MS" panose="020B0603020202020204"/>
                <a:cs typeface="Trebuchet MS" panose="020B0603020202020204"/>
              </a:rPr>
              <a:t>E</a:t>
            </a:r>
            <a:r>
              <a:rPr spc="-30" dirty="0">
                <a:latin typeface="Trebuchet MS" panose="020B0603020202020204"/>
                <a:cs typeface="Trebuchet MS" panose="020B0603020202020204"/>
              </a:rPr>
              <a:t>LL</a:t>
            </a:r>
            <a:r>
              <a:rPr spc="-10" dirty="0">
                <a:latin typeface="Trebuchet MS" panose="020B0603020202020204"/>
                <a:cs typeface="Trebuchet MS" panose="020B0603020202020204"/>
              </a:rPr>
              <a:t>I</a:t>
            </a:r>
            <a:r>
              <a:rPr spc="30" dirty="0">
                <a:latin typeface="Trebuchet MS" panose="020B0603020202020204"/>
                <a:cs typeface="Trebuchet MS" panose="020B0603020202020204"/>
              </a:rPr>
              <a:t>N</a:t>
            </a:r>
            <a:r>
              <a:rPr dirty="0">
                <a:latin typeface="Trebuchet MS" panose="020B0603020202020204"/>
                <a:cs typeface="Trebuchet MS" panose="020B0603020202020204"/>
              </a:rPr>
              <a:t>G</a:t>
            </a:r>
            <a:endParaRPr dirty="0">
              <a:latin typeface="Trebuchet MS" panose="020B0603020202020204"/>
              <a:cs typeface="Trebuchet MS" panose="020B0603020202020204"/>
            </a:endParaRPr>
          </a:p>
        </p:txBody>
      </p:sp>
      <p:sp>
        <p:nvSpPr>
          <p:cNvPr id="5" name="object 5"/>
          <p:cNvSpPr/>
          <p:nvPr/>
        </p:nvSpPr>
        <p:spPr>
          <a:xfrm>
            <a:off x="10058400" y="525144"/>
            <a:ext cx="457200" cy="457200"/>
          </a:xfrm>
          <a:custGeom>
            <a:avLst/>
            <a:gdLst/>
            <a:ahLst/>
            <a:cxnLst/>
            <a:rect l="l" t="t" r="r" b="b"/>
            <a:pathLst>
              <a:path w="457200" h="457200">
                <a:moveTo>
                  <a:pt x="457200" y="457199"/>
                </a:moveTo>
                <a:lnTo>
                  <a:pt x="0" y="457199"/>
                </a:lnTo>
                <a:lnTo>
                  <a:pt x="0" y="0"/>
                </a:lnTo>
                <a:lnTo>
                  <a:pt x="457200" y="0"/>
                </a:lnTo>
                <a:lnTo>
                  <a:pt x="457200" y="457199"/>
                </a:lnTo>
                <a:close/>
              </a:path>
            </a:pathLst>
          </a:custGeom>
          <a:solidFill>
            <a:srgbClr val="42AE51"/>
          </a:solidFill>
        </p:spPr>
        <p:txBody>
          <a:bodyPr wrap="square" lIns="0" tIns="0" rIns="0" bIns="0" rtlCol="0"/>
          <a:lstStyle/>
          <a:p/>
        </p:txBody>
      </p:sp>
      <p:sp>
        <p:nvSpPr>
          <p:cNvPr id="6" name="object 6"/>
          <p:cNvSpPr txBox="1"/>
          <p:nvPr/>
        </p:nvSpPr>
        <p:spPr>
          <a:xfrm>
            <a:off x="840739" y="1475740"/>
            <a:ext cx="8924290" cy="3683000"/>
          </a:xfrm>
          <a:prstGeom prst="rect">
            <a:avLst/>
          </a:prstGeom>
        </p:spPr>
        <p:txBody>
          <a:bodyPr vert="horz" wrap="square" lIns="0" tIns="12700" rIns="0" bIns="0" rtlCol="0">
            <a:spAutoFit/>
          </a:bodyPr>
          <a:lstStyle/>
          <a:p>
            <a:pPr marL="12700" marR="560070" indent="1045210">
              <a:lnSpc>
                <a:spcPct val="100000"/>
              </a:lnSpc>
              <a:spcBef>
                <a:spcPts val="100"/>
              </a:spcBef>
              <a:tabLst>
                <a:tab pos="6365240" algn="l"/>
              </a:tabLst>
            </a:pPr>
            <a:r>
              <a:rPr sz="2400" spc="-160" dirty="0">
                <a:latin typeface="Calibri" panose="020F0502020204030204"/>
                <a:cs typeface="Calibri" panose="020F0502020204030204"/>
              </a:rPr>
              <a:t>:</a:t>
            </a:r>
            <a:r>
              <a:rPr sz="2400" spc="50" dirty="0">
                <a:latin typeface="Calibri" panose="020F0502020204030204"/>
                <a:cs typeface="Calibri" panose="020F0502020204030204"/>
              </a:rPr>
              <a:t> </a:t>
            </a:r>
            <a:r>
              <a:rPr sz="2400" spc="150" dirty="0">
                <a:latin typeface="Calibri" panose="020F0502020204030204"/>
                <a:cs typeface="Calibri" panose="020F0502020204030204"/>
              </a:rPr>
              <a:t>DOWNLOAD</a:t>
            </a:r>
            <a:r>
              <a:rPr sz="2400" spc="50" dirty="0">
                <a:latin typeface="Calibri" panose="020F0502020204030204"/>
                <a:cs typeface="Calibri" panose="020F0502020204030204"/>
              </a:rPr>
              <a:t> </a:t>
            </a:r>
            <a:r>
              <a:rPr sz="2400" spc="65" dirty="0">
                <a:latin typeface="Calibri" panose="020F0502020204030204"/>
                <a:cs typeface="Calibri" panose="020F0502020204030204"/>
              </a:rPr>
              <a:t>THE</a:t>
            </a:r>
            <a:r>
              <a:rPr sz="2400" spc="50" dirty="0">
                <a:latin typeface="Calibri" panose="020F0502020204030204"/>
                <a:cs typeface="Calibri" panose="020F0502020204030204"/>
              </a:rPr>
              <a:t> EMPLOYEE </a:t>
            </a:r>
            <a:r>
              <a:rPr sz="2400" spc="60" dirty="0">
                <a:latin typeface="Calibri" panose="020F0502020204030204"/>
                <a:cs typeface="Calibri" panose="020F0502020204030204"/>
              </a:rPr>
              <a:t>DATASET	</a:t>
            </a:r>
            <a:r>
              <a:rPr sz="2400" spc="114" dirty="0">
                <a:latin typeface="Calibri" panose="020F0502020204030204"/>
                <a:cs typeface="Calibri" panose="020F0502020204030204"/>
              </a:rPr>
              <a:t>AND</a:t>
            </a:r>
            <a:r>
              <a:rPr sz="2400" spc="5" dirty="0">
                <a:latin typeface="Calibri" panose="020F0502020204030204"/>
                <a:cs typeface="Calibri" panose="020F0502020204030204"/>
              </a:rPr>
              <a:t> </a:t>
            </a:r>
            <a:r>
              <a:rPr sz="2400" spc="30" dirty="0">
                <a:latin typeface="Calibri" panose="020F0502020204030204"/>
                <a:cs typeface="Calibri" panose="020F0502020204030204"/>
              </a:rPr>
              <a:t>OPEN</a:t>
            </a:r>
            <a:r>
              <a:rPr sz="2400" spc="5" dirty="0">
                <a:latin typeface="Calibri" panose="020F0502020204030204"/>
                <a:cs typeface="Calibri" panose="020F0502020204030204"/>
              </a:rPr>
              <a:t> </a:t>
            </a:r>
            <a:r>
              <a:rPr sz="2400" spc="65" dirty="0">
                <a:latin typeface="Calibri" panose="020F0502020204030204"/>
                <a:cs typeface="Calibri" panose="020F0502020204030204"/>
              </a:rPr>
              <a:t>THE </a:t>
            </a:r>
            <a:r>
              <a:rPr sz="2400" spc="-525" dirty="0">
                <a:latin typeface="Calibri" panose="020F0502020204030204"/>
                <a:cs typeface="Calibri" panose="020F0502020204030204"/>
              </a:rPr>
              <a:t> </a:t>
            </a:r>
            <a:r>
              <a:rPr sz="2400" spc="50" dirty="0">
                <a:latin typeface="Calibri" panose="020F0502020204030204"/>
                <a:cs typeface="Calibri" panose="020F0502020204030204"/>
              </a:rPr>
              <a:t>EMPLOYEE</a:t>
            </a:r>
            <a:r>
              <a:rPr sz="2400" spc="35" dirty="0">
                <a:latin typeface="Calibri" panose="020F0502020204030204"/>
                <a:cs typeface="Calibri" panose="020F0502020204030204"/>
              </a:rPr>
              <a:t> </a:t>
            </a:r>
            <a:r>
              <a:rPr sz="2400" spc="60" dirty="0">
                <a:latin typeface="Calibri" panose="020F0502020204030204"/>
                <a:cs typeface="Calibri" panose="020F0502020204030204"/>
              </a:rPr>
              <a:t>DATASET</a:t>
            </a:r>
            <a:r>
              <a:rPr sz="2400" spc="40" dirty="0">
                <a:latin typeface="Calibri" panose="020F0502020204030204"/>
                <a:cs typeface="Calibri" panose="020F0502020204030204"/>
              </a:rPr>
              <a:t> </a:t>
            </a:r>
            <a:r>
              <a:rPr sz="2400" spc="95" dirty="0">
                <a:latin typeface="Calibri" panose="020F0502020204030204"/>
                <a:cs typeface="Calibri" panose="020F0502020204030204"/>
              </a:rPr>
              <a:t>IN</a:t>
            </a:r>
            <a:r>
              <a:rPr sz="2400" spc="40" dirty="0">
                <a:latin typeface="Calibri" panose="020F0502020204030204"/>
                <a:cs typeface="Calibri" panose="020F0502020204030204"/>
              </a:rPr>
              <a:t> </a:t>
            </a:r>
            <a:r>
              <a:rPr sz="2400" spc="90" dirty="0">
                <a:latin typeface="Calibri" panose="020F0502020204030204"/>
                <a:cs typeface="Calibri" panose="020F0502020204030204"/>
              </a:rPr>
              <a:t>EXCEL</a:t>
            </a:r>
            <a:endParaRPr sz="2400">
              <a:latin typeface="Calibri" panose="020F0502020204030204"/>
              <a:cs typeface="Calibri" panose="020F0502020204030204"/>
            </a:endParaRPr>
          </a:p>
          <a:p>
            <a:pPr marL="12700" marR="5080" indent="1045210">
              <a:lnSpc>
                <a:spcPct val="100000"/>
              </a:lnSpc>
            </a:pPr>
            <a:r>
              <a:rPr sz="2400" spc="-160" dirty="0">
                <a:latin typeface="Calibri" panose="020F0502020204030204"/>
                <a:cs typeface="Calibri" panose="020F0502020204030204"/>
              </a:rPr>
              <a:t>:</a:t>
            </a:r>
            <a:r>
              <a:rPr sz="2400" spc="40" dirty="0">
                <a:latin typeface="Calibri" panose="020F0502020204030204"/>
                <a:cs typeface="Calibri" panose="020F0502020204030204"/>
              </a:rPr>
              <a:t> </a:t>
            </a:r>
            <a:r>
              <a:rPr sz="2400" spc="50" dirty="0">
                <a:latin typeface="Calibri" panose="020F0502020204030204"/>
                <a:cs typeface="Calibri" panose="020F0502020204030204"/>
              </a:rPr>
              <a:t>SELECT</a:t>
            </a:r>
            <a:r>
              <a:rPr sz="2400" spc="45" dirty="0">
                <a:latin typeface="Calibri" panose="020F0502020204030204"/>
                <a:cs typeface="Calibri" panose="020F0502020204030204"/>
              </a:rPr>
              <a:t> </a:t>
            </a:r>
            <a:r>
              <a:rPr sz="2400" spc="65" dirty="0">
                <a:latin typeface="Calibri" panose="020F0502020204030204"/>
                <a:cs typeface="Calibri" panose="020F0502020204030204"/>
              </a:rPr>
              <a:t>THE</a:t>
            </a:r>
            <a:r>
              <a:rPr sz="2400" spc="40" dirty="0">
                <a:latin typeface="Calibri" panose="020F0502020204030204"/>
                <a:cs typeface="Calibri" panose="020F0502020204030204"/>
              </a:rPr>
              <a:t> </a:t>
            </a:r>
            <a:r>
              <a:rPr sz="2400" spc="35" dirty="0">
                <a:latin typeface="Calibri" panose="020F0502020204030204"/>
                <a:cs typeface="Calibri" panose="020F0502020204030204"/>
              </a:rPr>
              <a:t>ENTIRE</a:t>
            </a:r>
            <a:r>
              <a:rPr sz="2400" spc="45" dirty="0">
                <a:latin typeface="Calibri" panose="020F0502020204030204"/>
                <a:cs typeface="Calibri" panose="020F0502020204030204"/>
              </a:rPr>
              <a:t> </a:t>
            </a:r>
            <a:r>
              <a:rPr sz="2400" spc="100" dirty="0">
                <a:latin typeface="Calibri" panose="020F0502020204030204"/>
                <a:cs typeface="Calibri" panose="020F0502020204030204"/>
              </a:rPr>
              <a:t>DATA</a:t>
            </a:r>
            <a:r>
              <a:rPr sz="2400" spc="45" dirty="0">
                <a:latin typeface="Calibri" panose="020F0502020204030204"/>
                <a:cs typeface="Calibri" panose="020F0502020204030204"/>
              </a:rPr>
              <a:t> </a:t>
            </a:r>
            <a:r>
              <a:rPr sz="2400" spc="114" dirty="0">
                <a:latin typeface="Calibri" panose="020F0502020204030204"/>
                <a:cs typeface="Calibri" panose="020F0502020204030204"/>
              </a:rPr>
              <a:t>AND</a:t>
            </a:r>
            <a:r>
              <a:rPr sz="2400" spc="40" dirty="0">
                <a:latin typeface="Calibri" panose="020F0502020204030204"/>
                <a:cs typeface="Calibri" panose="020F0502020204030204"/>
              </a:rPr>
              <a:t> </a:t>
            </a:r>
            <a:r>
              <a:rPr sz="2400" spc="150" dirty="0">
                <a:latin typeface="Calibri" panose="020F0502020204030204"/>
                <a:cs typeface="Calibri" panose="020F0502020204030204"/>
              </a:rPr>
              <a:t>CLICK</a:t>
            </a:r>
            <a:r>
              <a:rPr sz="2400" spc="45" dirty="0">
                <a:latin typeface="Calibri" panose="020F0502020204030204"/>
                <a:cs typeface="Calibri" panose="020F0502020204030204"/>
              </a:rPr>
              <a:t> </a:t>
            </a:r>
            <a:r>
              <a:rPr sz="2400" spc="114" dirty="0">
                <a:latin typeface="Calibri" panose="020F0502020204030204"/>
                <a:cs typeface="Calibri" panose="020F0502020204030204"/>
              </a:rPr>
              <a:t>ON</a:t>
            </a:r>
            <a:r>
              <a:rPr sz="2400" spc="45" dirty="0">
                <a:latin typeface="Calibri" panose="020F0502020204030204"/>
                <a:cs typeface="Calibri" panose="020F0502020204030204"/>
              </a:rPr>
              <a:t> </a:t>
            </a:r>
            <a:r>
              <a:rPr sz="2400" spc="100" dirty="0">
                <a:latin typeface="Calibri" panose="020F0502020204030204"/>
                <a:cs typeface="Calibri" panose="020F0502020204030204"/>
              </a:rPr>
              <a:t>DATA</a:t>
            </a:r>
            <a:r>
              <a:rPr sz="2400" spc="40" dirty="0">
                <a:latin typeface="Calibri" panose="020F0502020204030204"/>
                <a:cs typeface="Calibri" panose="020F0502020204030204"/>
              </a:rPr>
              <a:t> </a:t>
            </a:r>
            <a:r>
              <a:rPr sz="2400" spc="114" dirty="0">
                <a:latin typeface="Calibri" panose="020F0502020204030204"/>
                <a:cs typeface="Calibri" panose="020F0502020204030204"/>
              </a:rPr>
              <a:t>AND</a:t>
            </a:r>
            <a:r>
              <a:rPr sz="2400" spc="45" dirty="0">
                <a:latin typeface="Calibri" panose="020F0502020204030204"/>
                <a:cs typeface="Calibri" panose="020F0502020204030204"/>
              </a:rPr>
              <a:t> </a:t>
            </a:r>
            <a:r>
              <a:rPr sz="2400" spc="150" dirty="0">
                <a:latin typeface="Calibri" panose="020F0502020204030204"/>
                <a:cs typeface="Calibri" panose="020F0502020204030204"/>
              </a:rPr>
              <a:t>CLICK </a:t>
            </a:r>
            <a:r>
              <a:rPr sz="2400" spc="-530" dirty="0">
                <a:latin typeface="Calibri" panose="020F0502020204030204"/>
                <a:cs typeface="Calibri" panose="020F0502020204030204"/>
              </a:rPr>
              <a:t> </a:t>
            </a:r>
            <a:r>
              <a:rPr sz="2400" spc="114" dirty="0">
                <a:latin typeface="Calibri" panose="020F0502020204030204"/>
                <a:cs typeface="Calibri" panose="020F0502020204030204"/>
              </a:rPr>
              <a:t>ON</a:t>
            </a:r>
            <a:r>
              <a:rPr sz="2400" spc="35" dirty="0">
                <a:latin typeface="Calibri" panose="020F0502020204030204"/>
                <a:cs typeface="Calibri" panose="020F0502020204030204"/>
              </a:rPr>
              <a:t> </a:t>
            </a:r>
            <a:r>
              <a:rPr sz="2400" spc="30" dirty="0">
                <a:latin typeface="Calibri" panose="020F0502020204030204"/>
                <a:cs typeface="Calibri" panose="020F0502020204030204"/>
              </a:rPr>
              <a:t>FILTER</a:t>
            </a:r>
            <a:r>
              <a:rPr sz="2400" spc="40" dirty="0">
                <a:latin typeface="Calibri" panose="020F0502020204030204"/>
                <a:cs typeface="Calibri" panose="020F0502020204030204"/>
              </a:rPr>
              <a:t> </a:t>
            </a:r>
            <a:r>
              <a:rPr sz="2400" spc="50" dirty="0">
                <a:latin typeface="Calibri" panose="020F0502020204030204"/>
                <a:cs typeface="Calibri" panose="020F0502020204030204"/>
              </a:rPr>
              <a:t>OPTION.</a:t>
            </a:r>
            <a:endParaRPr sz="2400">
              <a:latin typeface="Calibri" panose="020F0502020204030204"/>
              <a:cs typeface="Calibri" panose="020F0502020204030204"/>
            </a:endParaRPr>
          </a:p>
          <a:p>
            <a:pPr marL="12700" marR="631190" indent="1045210">
              <a:lnSpc>
                <a:spcPct val="100000"/>
              </a:lnSpc>
              <a:tabLst>
                <a:tab pos="1267460" algn="l"/>
              </a:tabLst>
            </a:pPr>
            <a:r>
              <a:rPr sz="2400" spc="-160" dirty="0">
                <a:latin typeface="Calibri" panose="020F0502020204030204"/>
                <a:cs typeface="Calibri" panose="020F0502020204030204"/>
              </a:rPr>
              <a:t>:	</a:t>
            </a:r>
            <a:r>
              <a:rPr sz="2400" spc="50" dirty="0">
                <a:latin typeface="Calibri" panose="020F0502020204030204"/>
                <a:cs typeface="Calibri" panose="020F0502020204030204"/>
              </a:rPr>
              <a:t>SELECT</a:t>
            </a:r>
            <a:r>
              <a:rPr sz="2400" spc="35" dirty="0">
                <a:latin typeface="Calibri" panose="020F0502020204030204"/>
                <a:cs typeface="Calibri" panose="020F0502020204030204"/>
              </a:rPr>
              <a:t> </a:t>
            </a:r>
            <a:r>
              <a:rPr sz="2400" spc="65" dirty="0">
                <a:latin typeface="Calibri" panose="020F0502020204030204"/>
                <a:cs typeface="Calibri" panose="020F0502020204030204"/>
              </a:rPr>
              <a:t>THE</a:t>
            </a:r>
            <a:r>
              <a:rPr sz="2400" spc="40" dirty="0">
                <a:latin typeface="Calibri" panose="020F0502020204030204"/>
                <a:cs typeface="Calibri" panose="020F0502020204030204"/>
              </a:rPr>
              <a:t> </a:t>
            </a:r>
            <a:r>
              <a:rPr sz="2400" spc="35" dirty="0">
                <a:latin typeface="Calibri" panose="020F0502020204030204"/>
                <a:cs typeface="Calibri" panose="020F0502020204030204"/>
              </a:rPr>
              <a:t>ENTIRE</a:t>
            </a:r>
            <a:r>
              <a:rPr sz="2400" spc="40" dirty="0">
                <a:latin typeface="Calibri" panose="020F0502020204030204"/>
                <a:cs typeface="Calibri" panose="020F0502020204030204"/>
              </a:rPr>
              <a:t> </a:t>
            </a:r>
            <a:r>
              <a:rPr sz="2400" spc="100" dirty="0">
                <a:latin typeface="Calibri" panose="020F0502020204030204"/>
                <a:cs typeface="Calibri" panose="020F0502020204030204"/>
              </a:rPr>
              <a:t>DATA</a:t>
            </a:r>
            <a:r>
              <a:rPr sz="2400" spc="40" dirty="0">
                <a:latin typeface="Calibri" panose="020F0502020204030204"/>
                <a:cs typeface="Calibri" panose="020F0502020204030204"/>
              </a:rPr>
              <a:t> </a:t>
            </a:r>
            <a:r>
              <a:rPr sz="2400" spc="114" dirty="0">
                <a:latin typeface="Calibri" panose="020F0502020204030204"/>
                <a:cs typeface="Calibri" panose="020F0502020204030204"/>
              </a:rPr>
              <a:t>AND</a:t>
            </a:r>
            <a:r>
              <a:rPr sz="2400" spc="40" dirty="0">
                <a:latin typeface="Calibri" panose="020F0502020204030204"/>
                <a:cs typeface="Calibri" panose="020F0502020204030204"/>
              </a:rPr>
              <a:t> </a:t>
            </a:r>
            <a:r>
              <a:rPr sz="2400" spc="150" dirty="0">
                <a:latin typeface="Calibri" panose="020F0502020204030204"/>
                <a:cs typeface="Calibri" panose="020F0502020204030204"/>
              </a:rPr>
              <a:t>CLICK</a:t>
            </a:r>
            <a:r>
              <a:rPr sz="2400" spc="40" dirty="0">
                <a:latin typeface="Calibri" panose="020F0502020204030204"/>
                <a:cs typeface="Calibri" panose="020F0502020204030204"/>
              </a:rPr>
              <a:t> </a:t>
            </a:r>
            <a:r>
              <a:rPr sz="2400" spc="114" dirty="0">
                <a:latin typeface="Calibri" panose="020F0502020204030204"/>
                <a:cs typeface="Calibri" panose="020F0502020204030204"/>
              </a:rPr>
              <a:t>ON</a:t>
            </a:r>
            <a:r>
              <a:rPr sz="2400" spc="40" dirty="0">
                <a:latin typeface="Calibri" panose="020F0502020204030204"/>
                <a:cs typeface="Calibri" panose="020F0502020204030204"/>
              </a:rPr>
              <a:t> </a:t>
            </a:r>
            <a:r>
              <a:rPr sz="2400" spc="35" dirty="0">
                <a:latin typeface="Calibri" panose="020F0502020204030204"/>
                <a:cs typeface="Calibri" panose="020F0502020204030204"/>
              </a:rPr>
              <a:t>INSERT</a:t>
            </a:r>
            <a:r>
              <a:rPr sz="2400" spc="40" dirty="0">
                <a:latin typeface="Calibri" panose="020F0502020204030204"/>
                <a:cs typeface="Calibri" panose="020F0502020204030204"/>
              </a:rPr>
              <a:t> </a:t>
            </a:r>
            <a:r>
              <a:rPr sz="2400" spc="114" dirty="0">
                <a:latin typeface="Calibri" panose="020F0502020204030204"/>
                <a:cs typeface="Calibri" panose="020F0502020204030204"/>
              </a:rPr>
              <a:t>AND </a:t>
            </a:r>
            <a:r>
              <a:rPr sz="2400" spc="-525" dirty="0">
                <a:latin typeface="Calibri" panose="020F0502020204030204"/>
                <a:cs typeface="Calibri" panose="020F0502020204030204"/>
              </a:rPr>
              <a:t> </a:t>
            </a:r>
            <a:r>
              <a:rPr sz="2400" spc="150" dirty="0">
                <a:latin typeface="Calibri" panose="020F0502020204030204"/>
                <a:cs typeface="Calibri" panose="020F0502020204030204"/>
              </a:rPr>
              <a:t>CLICK</a:t>
            </a:r>
            <a:r>
              <a:rPr sz="2400" spc="35" dirty="0">
                <a:latin typeface="Calibri" panose="020F0502020204030204"/>
                <a:cs typeface="Calibri" panose="020F0502020204030204"/>
              </a:rPr>
              <a:t> </a:t>
            </a:r>
            <a:r>
              <a:rPr sz="2400" spc="114" dirty="0">
                <a:latin typeface="Calibri" panose="020F0502020204030204"/>
                <a:cs typeface="Calibri" panose="020F0502020204030204"/>
              </a:rPr>
              <a:t>ON</a:t>
            </a:r>
            <a:r>
              <a:rPr sz="2400" spc="40" dirty="0">
                <a:latin typeface="Calibri" panose="020F0502020204030204"/>
                <a:cs typeface="Calibri" panose="020F0502020204030204"/>
              </a:rPr>
              <a:t> </a:t>
            </a:r>
            <a:r>
              <a:rPr sz="2400" spc="75" dirty="0">
                <a:latin typeface="Calibri" panose="020F0502020204030204"/>
                <a:cs typeface="Calibri" panose="020F0502020204030204"/>
              </a:rPr>
              <a:t>PIVOT</a:t>
            </a:r>
            <a:r>
              <a:rPr sz="2400" spc="40" dirty="0">
                <a:latin typeface="Calibri" panose="020F0502020204030204"/>
                <a:cs typeface="Calibri" panose="020F0502020204030204"/>
              </a:rPr>
              <a:t> TABLE </a:t>
            </a:r>
            <a:r>
              <a:rPr sz="2400" spc="114" dirty="0">
                <a:latin typeface="Calibri" panose="020F0502020204030204"/>
                <a:cs typeface="Calibri" panose="020F0502020204030204"/>
              </a:rPr>
              <a:t>TO</a:t>
            </a:r>
            <a:r>
              <a:rPr sz="2400" spc="40" dirty="0">
                <a:latin typeface="Calibri" panose="020F0502020204030204"/>
                <a:cs typeface="Calibri" panose="020F0502020204030204"/>
              </a:rPr>
              <a:t> </a:t>
            </a:r>
            <a:r>
              <a:rPr sz="2400" spc="45" dirty="0">
                <a:latin typeface="Calibri" panose="020F0502020204030204"/>
                <a:cs typeface="Calibri" panose="020F0502020204030204"/>
              </a:rPr>
              <a:t>CREATE</a:t>
            </a:r>
            <a:r>
              <a:rPr sz="2400" spc="40" dirty="0">
                <a:latin typeface="Calibri" panose="020F0502020204030204"/>
                <a:cs typeface="Calibri" panose="020F0502020204030204"/>
              </a:rPr>
              <a:t> </a:t>
            </a:r>
            <a:r>
              <a:rPr sz="2400" spc="75" dirty="0">
                <a:latin typeface="Calibri" panose="020F0502020204030204"/>
                <a:cs typeface="Calibri" panose="020F0502020204030204"/>
              </a:rPr>
              <a:t>PIVOT</a:t>
            </a:r>
            <a:r>
              <a:rPr sz="2400" spc="40" dirty="0">
                <a:latin typeface="Calibri" panose="020F0502020204030204"/>
                <a:cs typeface="Calibri" panose="020F0502020204030204"/>
              </a:rPr>
              <a:t> </a:t>
            </a:r>
            <a:r>
              <a:rPr sz="2400" spc="15" dirty="0">
                <a:latin typeface="Calibri" panose="020F0502020204030204"/>
                <a:cs typeface="Calibri" panose="020F0502020204030204"/>
              </a:rPr>
              <a:t>TABLE.</a:t>
            </a:r>
            <a:endParaRPr sz="2400">
              <a:latin typeface="Calibri" panose="020F0502020204030204"/>
              <a:cs typeface="Calibri" panose="020F0502020204030204"/>
            </a:endParaRPr>
          </a:p>
          <a:p>
            <a:pPr marL="1193165" marR="508000">
              <a:lnSpc>
                <a:spcPct val="100000"/>
              </a:lnSpc>
              <a:tabLst>
                <a:tab pos="6645275" algn="l"/>
                <a:tab pos="6667500" algn="l"/>
              </a:tabLst>
            </a:pPr>
            <a:r>
              <a:rPr sz="2400" spc="90" dirty="0">
                <a:latin typeface="Calibri" panose="020F0502020204030204"/>
                <a:cs typeface="Calibri" panose="020F0502020204030204"/>
              </a:rPr>
              <a:t>DRAG</a:t>
            </a:r>
            <a:r>
              <a:rPr sz="2400" spc="50" dirty="0">
                <a:latin typeface="Calibri" panose="020F0502020204030204"/>
                <a:cs typeface="Calibri" panose="020F0502020204030204"/>
              </a:rPr>
              <a:t> </a:t>
            </a:r>
            <a:r>
              <a:rPr sz="2400" spc="65" dirty="0">
                <a:latin typeface="Calibri" panose="020F0502020204030204"/>
                <a:cs typeface="Calibri" panose="020F0502020204030204"/>
              </a:rPr>
              <a:t>THE</a:t>
            </a:r>
            <a:r>
              <a:rPr sz="2400" spc="50" dirty="0">
                <a:latin typeface="Calibri" panose="020F0502020204030204"/>
                <a:cs typeface="Calibri" panose="020F0502020204030204"/>
              </a:rPr>
              <a:t> </a:t>
            </a:r>
            <a:r>
              <a:rPr sz="2400" spc="70" dirty="0">
                <a:latin typeface="Calibri" panose="020F0502020204030204"/>
                <a:cs typeface="Calibri" panose="020F0502020204030204"/>
              </a:rPr>
              <a:t>NEEDED</a:t>
            </a:r>
            <a:r>
              <a:rPr sz="2400" spc="50" dirty="0">
                <a:latin typeface="Calibri" panose="020F0502020204030204"/>
                <a:cs typeface="Calibri" panose="020F0502020204030204"/>
              </a:rPr>
              <a:t> </a:t>
            </a:r>
            <a:r>
              <a:rPr sz="2400" spc="100" dirty="0">
                <a:latin typeface="Calibri" panose="020F0502020204030204"/>
                <a:cs typeface="Calibri" panose="020F0502020204030204"/>
              </a:rPr>
              <a:t>DATA</a:t>
            </a:r>
            <a:r>
              <a:rPr sz="2400" spc="50" dirty="0">
                <a:latin typeface="Calibri" panose="020F0502020204030204"/>
                <a:cs typeface="Calibri" panose="020F0502020204030204"/>
              </a:rPr>
              <a:t> </a:t>
            </a:r>
            <a:r>
              <a:rPr sz="2400" spc="114" dirty="0">
                <a:latin typeface="Calibri" panose="020F0502020204030204"/>
                <a:cs typeface="Calibri" panose="020F0502020204030204"/>
              </a:rPr>
              <a:t>AND</a:t>
            </a:r>
            <a:r>
              <a:rPr sz="2400" spc="50" dirty="0">
                <a:latin typeface="Calibri" panose="020F0502020204030204"/>
                <a:cs typeface="Calibri" panose="020F0502020204030204"/>
              </a:rPr>
              <a:t> </a:t>
            </a:r>
            <a:r>
              <a:rPr sz="2400" spc="45" dirty="0">
                <a:latin typeface="Calibri" panose="020F0502020204030204"/>
                <a:cs typeface="Calibri" panose="020F0502020204030204"/>
              </a:rPr>
              <a:t>CREATE</a:t>
            </a:r>
            <a:r>
              <a:rPr sz="2400" spc="50" dirty="0">
                <a:latin typeface="Calibri" panose="020F0502020204030204"/>
                <a:cs typeface="Calibri" panose="020F0502020204030204"/>
              </a:rPr>
              <a:t> </a:t>
            </a:r>
            <a:r>
              <a:rPr sz="2400" spc="60" dirty="0">
                <a:latin typeface="Calibri" panose="020F0502020204030204"/>
                <a:cs typeface="Calibri" panose="020F0502020204030204"/>
              </a:rPr>
              <a:t>A		</a:t>
            </a:r>
            <a:r>
              <a:rPr sz="2400" spc="75" dirty="0">
                <a:latin typeface="Calibri" panose="020F0502020204030204"/>
                <a:cs typeface="Calibri" panose="020F0502020204030204"/>
              </a:rPr>
              <a:t>PIVOT</a:t>
            </a:r>
            <a:r>
              <a:rPr sz="2400" spc="-40" dirty="0">
                <a:latin typeface="Calibri" panose="020F0502020204030204"/>
                <a:cs typeface="Calibri" panose="020F0502020204030204"/>
              </a:rPr>
              <a:t> </a:t>
            </a:r>
            <a:r>
              <a:rPr sz="2400" spc="15" dirty="0">
                <a:latin typeface="Calibri" panose="020F0502020204030204"/>
                <a:cs typeface="Calibri" panose="020F0502020204030204"/>
              </a:rPr>
              <a:t>TABLE. </a:t>
            </a:r>
            <a:r>
              <a:rPr sz="2400" spc="-525" dirty="0">
                <a:latin typeface="Calibri" panose="020F0502020204030204"/>
                <a:cs typeface="Calibri" panose="020F0502020204030204"/>
              </a:rPr>
              <a:t> </a:t>
            </a:r>
            <a:r>
              <a:rPr sz="2400" spc="50" dirty="0">
                <a:latin typeface="Calibri" panose="020F0502020204030204"/>
                <a:cs typeface="Calibri" panose="020F0502020204030204"/>
              </a:rPr>
              <a:t>SELECT </a:t>
            </a:r>
            <a:r>
              <a:rPr sz="2400" spc="65" dirty="0">
                <a:latin typeface="Calibri" panose="020F0502020204030204"/>
                <a:cs typeface="Calibri" panose="020F0502020204030204"/>
              </a:rPr>
              <a:t>THE</a:t>
            </a:r>
            <a:r>
              <a:rPr sz="2400" spc="50" dirty="0">
                <a:latin typeface="Calibri" panose="020F0502020204030204"/>
                <a:cs typeface="Calibri" panose="020F0502020204030204"/>
              </a:rPr>
              <a:t> </a:t>
            </a:r>
            <a:r>
              <a:rPr sz="2400" spc="75" dirty="0">
                <a:latin typeface="Calibri" panose="020F0502020204030204"/>
                <a:cs typeface="Calibri" panose="020F0502020204030204"/>
              </a:rPr>
              <a:t>PIVOT</a:t>
            </a:r>
            <a:r>
              <a:rPr sz="2400" spc="50" dirty="0">
                <a:latin typeface="Calibri" panose="020F0502020204030204"/>
                <a:cs typeface="Calibri" panose="020F0502020204030204"/>
              </a:rPr>
              <a:t> </a:t>
            </a:r>
            <a:r>
              <a:rPr sz="2400" spc="40" dirty="0">
                <a:latin typeface="Calibri" panose="020F0502020204030204"/>
                <a:cs typeface="Calibri" panose="020F0502020204030204"/>
              </a:rPr>
              <a:t>TABLE</a:t>
            </a:r>
            <a:r>
              <a:rPr sz="2400" spc="50" dirty="0">
                <a:latin typeface="Calibri" panose="020F0502020204030204"/>
                <a:cs typeface="Calibri" panose="020F0502020204030204"/>
              </a:rPr>
              <a:t> </a:t>
            </a:r>
            <a:r>
              <a:rPr sz="2400" spc="114" dirty="0">
                <a:latin typeface="Calibri" panose="020F0502020204030204"/>
                <a:cs typeface="Calibri" panose="020F0502020204030204"/>
              </a:rPr>
              <a:t>AND</a:t>
            </a:r>
            <a:r>
              <a:rPr sz="2400" spc="50" dirty="0">
                <a:latin typeface="Calibri" panose="020F0502020204030204"/>
                <a:cs typeface="Calibri" panose="020F0502020204030204"/>
              </a:rPr>
              <a:t> </a:t>
            </a:r>
            <a:r>
              <a:rPr sz="2400" spc="150" dirty="0">
                <a:latin typeface="Calibri" panose="020F0502020204030204"/>
                <a:cs typeface="Calibri" panose="020F0502020204030204"/>
              </a:rPr>
              <a:t>CLICK</a:t>
            </a:r>
            <a:r>
              <a:rPr sz="2400" spc="55" dirty="0">
                <a:latin typeface="Calibri" panose="020F0502020204030204"/>
                <a:cs typeface="Calibri" panose="020F0502020204030204"/>
              </a:rPr>
              <a:t> </a:t>
            </a:r>
            <a:r>
              <a:rPr sz="2400" spc="114" dirty="0">
                <a:latin typeface="Calibri" panose="020F0502020204030204"/>
                <a:cs typeface="Calibri" panose="020F0502020204030204"/>
              </a:rPr>
              <a:t>ON	</a:t>
            </a:r>
            <a:r>
              <a:rPr sz="2400" spc="10" dirty="0">
                <a:latin typeface="Calibri" panose="020F0502020204030204"/>
                <a:cs typeface="Calibri" panose="020F0502020204030204"/>
              </a:rPr>
              <a:t>INSERT.</a:t>
            </a:r>
            <a:endParaRPr sz="2400">
              <a:latin typeface="Calibri" panose="020F0502020204030204"/>
              <a:cs typeface="Calibri" panose="020F0502020204030204"/>
            </a:endParaRPr>
          </a:p>
          <a:p>
            <a:pPr marL="1057910">
              <a:lnSpc>
                <a:spcPct val="100000"/>
              </a:lnSpc>
            </a:pPr>
            <a:r>
              <a:rPr sz="2400" spc="65" dirty="0">
                <a:latin typeface="Calibri" panose="020F0502020204030204"/>
                <a:cs typeface="Calibri" panose="020F0502020204030204"/>
              </a:rPr>
              <a:t>:NOW</a:t>
            </a:r>
            <a:r>
              <a:rPr sz="2400" spc="35" dirty="0">
                <a:latin typeface="Calibri" panose="020F0502020204030204"/>
                <a:cs typeface="Calibri" panose="020F0502020204030204"/>
              </a:rPr>
              <a:t> </a:t>
            </a:r>
            <a:r>
              <a:rPr sz="2400" spc="150" dirty="0">
                <a:latin typeface="Calibri" panose="020F0502020204030204"/>
                <a:cs typeface="Calibri" panose="020F0502020204030204"/>
              </a:rPr>
              <a:t>CLICK</a:t>
            </a:r>
            <a:r>
              <a:rPr sz="2400" spc="35" dirty="0">
                <a:latin typeface="Calibri" panose="020F0502020204030204"/>
                <a:cs typeface="Calibri" panose="020F0502020204030204"/>
              </a:rPr>
              <a:t> </a:t>
            </a:r>
            <a:r>
              <a:rPr sz="2400" spc="114" dirty="0">
                <a:latin typeface="Calibri" panose="020F0502020204030204"/>
                <a:cs typeface="Calibri" panose="020F0502020204030204"/>
              </a:rPr>
              <a:t>ON</a:t>
            </a:r>
            <a:r>
              <a:rPr sz="2400" spc="35" dirty="0">
                <a:latin typeface="Calibri" panose="020F0502020204030204"/>
                <a:cs typeface="Calibri" panose="020F0502020204030204"/>
              </a:rPr>
              <a:t> </a:t>
            </a:r>
            <a:r>
              <a:rPr sz="2400" spc="65" dirty="0">
                <a:latin typeface="Calibri" panose="020F0502020204030204"/>
                <a:cs typeface="Calibri" panose="020F0502020204030204"/>
              </a:rPr>
              <a:t>THE</a:t>
            </a:r>
            <a:r>
              <a:rPr sz="2400" spc="40" dirty="0">
                <a:latin typeface="Calibri" panose="020F0502020204030204"/>
                <a:cs typeface="Calibri" panose="020F0502020204030204"/>
              </a:rPr>
              <a:t> </a:t>
            </a:r>
            <a:r>
              <a:rPr sz="2400" spc="95" dirty="0">
                <a:latin typeface="Calibri" panose="020F0502020204030204"/>
                <a:cs typeface="Calibri" panose="020F0502020204030204"/>
              </a:rPr>
              <a:t>CHART</a:t>
            </a:r>
            <a:r>
              <a:rPr sz="2400" spc="35" dirty="0">
                <a:latin typeface="Calibri" panose="020F0502020204030204"/>
                <a:cs typeface="Calibri" panose="020F0502020204030204"/>
              </a:rPr>
              <a:t> </a:t>
            </a:r>
            <a:r>
              <a:rPr sz="2400" spc="90" dirty="0">
                <a:latin typeface="Calibri" panose="020F0502020204030204"/>
                <a:cs typeface="Calibri" panose="020F0502020204030204"/>
              </a:rPr>
              <a:t>THAT</a:t>
            </a:r>
            <a:r>
              <a:rPr sz="2400" spc="35" dirty="0">
                <a:latin typeface="Calibri" panose="020F0502020204030204"/>
                <a:cs typeface="Calibri" panose="020F0502020204030204"/>
              </a:rPr>
              <a:t> </a:t>
            </a:r>
            <a:r>
              <a:rPr sz="2400" spc="155" dirty="0">
                <a:latin typeface="Calibri" panose="020F0502020204030204"/>
                <a:cs typeface="Calibri" panose="020F0502020204030204"/>
              </a:rPr>
              <a:t>YOU</a:t>
            </a:r>
            <a:r>
              <a:rPr sz="2400" spc="35" dirty="0">
                <a:latin typeface="Calibri" panose="020F0502020204030204"/>
                <a:cs typeface="Calibri" panose="020F0502020204030204"/>
              </a:rPr>
              <a:t> </a:t>
            </a:r>
            <a:r>
              <a:rPr sz="2400" spc="55" dirty="0">
                <a:latin typeface="Calibri" panose="020F0502020204030204"/>
                <a:cs typeface="Calibri" panose="020F0502020204030204"/>
              </a:rPr>
              <a:t>WANT.</a:t>
            </a:r>
            <a:endParaRPr sz="2400">
              <a:latin typeface="Calibri" panose="020F0502020204030204"/>
              <a:cs typeface="Calibri" panose="020F0502020204030204"/>
            </a:endParaRPr>
          </a:p>
          <a:p>
            <a:pPr marL="1131570">
              <a:lnSpc>
                <a:spcPct val="100000"/>
              </a:lnSpc>
            </a:pPr>
            <a:r>
              <a:rPr sz="2400" spc="10" dirty="0">
                <a:latin typeface="Calibri" panose="020F0502020204030204"/>
                <a:cs typeface="Calibri" panose="020F0502020204030204"/>
              </a:rPr>
              <a:t>:THE</a:t>
            </a:r>
            <a:r>
              <a:rPr sz="2400" spc="25" dirty="0">
                <a:latin typeface="Calibri" panose="020F0502020204030204"/>
                <a:cs typeface="Calibri" panose="020F0502020204030204"/>
              </a:rPr>
              <a:t> </a:t>
            </a:r>
            <a:r>
              <a:rPr sz="2400" spc="95" dirty="0">
                <a:latin typeface="Calibri" panose="020F0502020204030204"/>
                <a:cs typeface="Calibri" panose="020F0502020204030204"/>
              </a:rPr>
              <a:t>CHART</a:t>
            </a:r>
            <a:r>
              <a:rPr sz="2400" spc="25" dirty="0">
                <a:latin typeface="Calibri" panose="020F0502020204030204"/>
                <a:cs typeface="Calibri" panose="020F0502020204030204"/>
              </a:rPr>
              <a:t> </a:t>
            </a:r>
            <a:r>
              <a:rPr sz="2400" spc="40" dirty="0">
                <a:latin typeface="Calibri" panose="020F0502020204030204"/>
                <a:cs typeface="Calibri" panose="020F0502020204030204"/>
              </a:rPr>
              <a:t>IS</a:t>
            </a:r>
            <a:r>
              <a:rPr sz="2400" spc="25" dirty="0">
                <a:latin typeface="Calibri" panose="020F0502020204030204"/>
                <a:cs typeface="Calibri" panose="020F0502020204030204"/>
              </a:rPr>
              <a:t> </a:t>
            </a:r>
            <a:r>
              <a:rPr sz="2400" spc="70" dirty="0">
                <a:latin typeface="Calibri" panose="020F0502020204030204"/>
                <a:cs typeface="Calibri" panose="020F0502020204030204"/>
              </a:rPr>
              <a:t>CREATED</a:t>
            </a:r>
            <a:endParaRPr sz="2400">
              <a:latin typeface="Calibri" panose="020F0502020204030204"/>
              <a:cs typeface="Calibri" panose="020F0502020204030204"/>
            </a:endParaRPr>
          </a:p>
        </p:txBody>
      </p:sp>
      <p:grpSp>
        <p:nvGrpSpPr>
          <p:cNvPr id="7" name="object 7"/>
          <p:cNvGrpSpPr/>
          <p:nvPr/>
        </p:nvGrpSpPr>
        <p:grpSpPr>
          <a:xfrm>
            <a:off x="761" y="761"/>
            <a:ext cx="12190730" cy="6856730"/>
            <a:chOff x="761" y="761"/>
            <a:chExt cx="12190730" cy="6856730"/>
          </a:xfrm>
        </p:grpSpPr>
        <p:pic>
          <p:nvPicPr>
            <p:cNvPr id="8" name="object 8"/>
            <p:cNvPicPr/>
            <p:nvPr/>
          </p:nvPicPr>
          <p:blipFill>
            <a:blip r:embed="rId2" cstate="print"/>
            <a:stretch>
              <a:fillRect/>
            </a:stretch>
          </p:blipFill>
          <p:spPr>
            <a:xfrm>
              <a:off x="863058" y="1574637"/>
              <a:ext cx="805093" cy="229662"/>
            </a:xfrm>
            <a:prstGeom prst="rect">
              <a:avLst/>
            </a:prstGeom>
          </p:spPr>
        </p:pic>
        <p:pic>
          <p:nvPicPr>
            <p:cNvPr id="9" name="object 9"/>
            <p:cNvPicPr/>
            <p:nvPr/>
          </p:nvPicPr>
          <p:blipFill>
            <a:blip r:embed="rId3" cstate="print"/>
            <a:stretch>
              <a:fillRect/>
            </a:stretch>
          </p:blipFill>
          <p:spPr>
            <a:xfrm>
              <a:off x="1697836" y="1575361"/>
              <a:ext cx="116982" cy="226696"/>
            </a:xfrm>
            <a:prstGeom prst="rect">
              <a:avLst/>
            </a:prstGeom>
          </p:spPr>
        </p:pic>
        <p:pic>
          <p:nvPicPr>
            <p:cNvPr id="10" name="object 10"/>
            <p:cNvPicPr/>
            <p:nvPr/>
          </p:nvPicPr>
          <p:blipFill>
            <a:blip r:embed="rId4" cstate="print"/>
            <a:stretch>
              <a:fillRect/>
            </a:stretch>
          </p:blipFill>
          <p:spPr>
            <a:xfrm>
              <a:off x="863048" y="2306185"/>
              <a:ext cx="971127" cy="230227"/>
            </a:xfrm>
            <a:prstGeom prst="rect">
              <a:avLst/>
            </a:prstGeom>
          </p:spPr>
        </p:pic>
        <p:pic>
          <p:nvPicPr>
            <p:cNvPr id="11" name="object 11"/>
            <p:cNvPicPr/>
            <p:nvPr/>
          </p:nvPicPr>
          <p:blipFill>
            <a:blip r:embed="rId5" cstate="print"/>
            <a:stretch>
              <a:fillRect/>
            </a:stretch>
          </p:blipFill>
          <p:spPr>
            <a:xfrm>
              <a:off x="863024" y="3037677"/>
              <a:ext cx="969277" cy="229662"/>
            </a:xfrm>
            <a:prstGeom prst="rect">
              <a:avLst/>
            </a:prstGeom>
          </p:spPr>
        </p:pic>
        <p:pic>
          <p:nvPicPr>
            <p:cNvPr id="12" name="object 12"/>
            <p:cNvPicPr/>
            <p:nvPr/>
          </p:nvPicPr>
          <p:blipFill>
            <a:blip r:embed="rId6" cstate="print"/>
            <a:stretch>
              <a:fillRect/>
            </a:stretch>
          </p:blipFill>
          <p:spPr>
            <a:xfrm>
              <a:off x="863052" y="3769197"/>
              <a:ext cx="971476" cy="229662"/>
            </a:xfrm>
            <a:prstGeom prst="rect">
              <a:avLst/>
            </a:prstGeom>
          </p:spPr>
        </p:pic>
        <p:pic>
          <p:nvPicPr>
            <p:cNvPr id="13" name="object 13"/>
            <p:cNvPicPr/>
            <p:nvPr/>
          </p:nvPicPr>
          <p:blipFill>
            <a:blip r:embed="rId7" cstate="print"/>
            <a:stretch>
              <a:fillRect/>
            </a:stretch>
          </p:blipFill>
          <p:spPr>
            <a:xfrm>
              <a:off x="1915348" y="3904818"/>
              <a:ext cx="51160" cy="87690"/>
            </a:xfrm>
            <a:prstGeom prst="rect">
              <a:avLst/>
            </a:prstGeom>
          </p:spPr>
        </p:pic>
        <p:pic>
          <p:nvPicPr>
            <p:cNvPr id="14" name="object 14"/>
            <p:cNvPicPr/>
            <p:nvPr/>
          </p:nvPicPr>
          <p:blipFill>
            <a:blip r:embed="rId8" cstate="print"/>
            <a:stretch>
              <a:fillRect/>
            </a:stretch>
          </p:blipFill>
          <p:spPr>
            <a:xfrm>
              <a:off x="863032" y="4134956"/>
              <a:ext cx="969894" cy="229662"/>
            </a:xfrm>
            <a:prstGeom prst="rect">
              <a:avLst/>
            </a:prstGeom>
          </p:spPr>
        </p:pic>
        <p:pic>
          <p:nvPicPr>
            <p:cNvPr id="15" name="object 15"/>
            <p:cNvPicPr/>
            <p:nvPr/>
          </p:nvPicPr>
          <p:blipFill>
            <a:blip r:embed="rId7" cstate="print"/>
            <a:stretch>
              <a:fillRect/>
            </a:stretch>
          </p:blipFill>
          <p:spPr>
            <a:xfrm>
              <a:off x="1915348" y="4270578"/>
              <a:ext cx="51160" cy="87690"/>
            </a:xfrm>
            <a:prstGeom prst="rect">
              <a:avLst/>
            </a:prstGeom>
          </p:spPr>
        </p:pic>
        <p:pic>
          <p:nvPicPr>
            <p:cNvPr id="16" name="object 16"/>
            <p:cNvPicPr/>
            <p:nvPr/>
          </p:nvPicPr>
          <p:blipFill>
            <a:blip r:embed="rId9" cstate="print"/>
            <a:stretch>
              <a:fillRect/>
            </a:stretch>
          </p:blipFill>
          <p:spPr>
            <a:xfrm>
              <a:off x="863027" y="4500717"/>
              <a:ext cx="898785" cy="229662"/>
            </a:xfrm>
            <a:prstGeom prst="rect">
              <a:avLst/>
            </a:prstGeom>
          </p:spPr>
        </p:pic>
        <p:pic>
          <p:nvPicPr>
            <p:cNvPr id="17" name="object 17"/>
            <p:cNvPicPr/>
            <p:nvPr/>
          </p:nvPicPr>
          <p:blipFill>
            <a:blip r:embed="rId10" cstate="print"/>
            <a:stretch>
              <a:fillRect/>
            </a:stretch>
          </p:blipFill>
          <p:spPr>
            <a:xfrm>
              <a:off x="863020" y="4866477"/>
              <a:ext cx="973098" cy="229662"/>
            </a:xfrm>
            <a:prstGeom prst="rect">
              <a:avLst/>
            </a:prstGeom>
          </p:spPr>
        </p:pic>
        <p:sp>
          <p:nvSpPr>
            <p:cNvPr id="18" name="object 18"/>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19" name="object 19"/>
          <p:cNvSpPr txBox="1"/>
          <p:nvPr/>
        </p:nvSpPr>
        <p:spPr>
          <a:xfrm>
            <a:off x="11277218" y="6470477"/>
            <a:ext cx="224154" cy="188595"/>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z="1100" dirty="0">
                <a:solidFill>
                  <a:srgbClr val="2C92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457200"/>
                </a:moveTo>
                <a:lnTo>
                  <a:pt x="0" y="457200"/>
                </a:lnTo>
                <a:lnTo>
                  <a:pt x="0" y="0"/>
                </a:lnTo>
                <a:lnTo>
                  <a:pt x="457200" y="0"/>
                </a:lnTo>
                <a:lnTo>
                  <a:pt x="457200" y="457200"/>
                </a:lnTo>
                <a:close/>
              </a:path>
            </a:pathLst>
          </a:custGeom>
          <a:solidFill>
            <a:srgbClr val="42AE51"/>
          </a:solidFill>
        </p:spPr>
        <p:txBody>
          <a:bodyPr wrap="square" lIns="0" tIns="0" rIns="0" bIns="0" rtlCol="0"/>
          <a:lstStyle/>
          <a:p/>
        </p:txBody>
      </p:sp>
      <p:sp>
        <p:nvSpPr>
          <p:cNvPr id="3" name="object 3"/>
          <p:cNvSpPr/>
          <p:nvPr/>
        </p:nvSpPr>
        <p:spPr>
          <a:xfrm>
            <a:off x="7315200" y="304800"/>
            <a:ext cx="314325" cy="323850"/>
          </a:xfrm>
          <a:custGeom>
            <a:avLst/>
            <a:gdLst/>
            <a:ahLst/>
            <a:cxnLst/>
            <a:rect l="l" t="t" r="r" b="b"/>
            <a:pathLst>
              <a:path w="314325" h="323850">
                <a:moveTo>
                  <a:pt x="314325" y="323850"/>
                </a:moveTo>
                <a:lnTo>
                  <a:pt x="0" y="323850"/>
                </a:lnTo>
                <a:lnTo>
                  <a:pt x="0" y="0"/>
                </a:lnTo>
                <a:lnTo>
                  <a:pt x="314325" y="0"/>
                </a:lnTo>
                <a:lnTo>
                  <a:pt x="314325" y="323850"/>
                </a:lnTo>
                <a:close/>
              </a:path>
            </a:pathLst>
          </a:custGeom>
          <a:solidFill>
            <a:srgbClr val="2C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1667255" y="6467855"/>
            <a:ext cx="76200" cy="178308"/>
          </a:xfrm>
          <a:prstGeom prst="rect">
            <a:avLst/>
          </a:prstGeom>
        </p:spPr>
      </p:pic>
      <p:sp>
        <p:nvSpPr>
          <p:cNvPr id="6" name="object 6"/>
          <p:cNvSpPr txBox="1">
            <a:spLocks noGrp="1"/>
          </p:cNvSpPr>
          <p:nvPr>
            <p:ph type="title"/>
          </p:nvPr>
        </p:nvSpPr>
        <p:spPr>
          <a:xfrm>
            <a:off x="755332" y="253353"/>
            <a:ext cx="2432685" cy="1353820"/>
          </a:xfrm>
          <a:prstGeom prst="rect">
            <a:avLst/>
          </a:prstGeom>
        </p:spPr>
        <p:txBody>
          <a:bodyPr vert="horz" wrap="square" lIns="0" tIns="120650" rIns="0" bIns="0" rtlCol="0">
            <a:spAutoFit/>
          </a:bodyPr>
          <a:lstStyle/>
          <a:p>
            <a:pPr algn="ctr">
              <a:lnSpc>
                <a:spcPct val="100000"/>
              </a:lnSpc>
              <a:spcBef>
                <a:spcPts val="950"/>
              </a:spcBef>
            </a:pPr>
            <a:r>
              <a:rPr spc="-70" dirty="0">
                <a:latin typeface="Trebuchet MS" panose="020B0603020202020204"/>
                <a:cs typeface="Trebuchet MS" panose="020B0603020202020204"/>
              </a:rPr>
              <a:t>RESULTS</a:t>
            </a:r>
            <a:endParaRPr spc="-70" dirty="0">
              <a:latin typeface="Trebuchet MS" panose="020B0603020202020204"/>
              <a:cs typeface="Trebuchet MS" panose="020B0603020202020204"/>
            </a:endParaRPr>
          </a:p>
          <a:p>
            <a:pPr marR="20320" algn="ctr">
              <a:lnSpc>
                <a:spcPct val="100000"/>
              </a:lnSpc>
              <a:spcBef>
                <a:spcPts val="490"/>
              </a:spcBef>
            </a:pPr>
            <a:r>
              <a:rPr sz="2800" spc="-35" dirty="0"/>
              <a:t>1.TABLE</a:t>
            </a:r>
            <a:endParaRPr sz="2800"/>
          </a:p>
        </p:txBody>
      </p:sp>
      <p:sp>
        <p:nvSpPr>
          <p:cNvPr id="9" name="object 9"/>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10" name="object 10"/>
          <p:cNvSpPr txBox="1"/>
          <p:nvPr/>
        </p:nvSpPr>
        <p:spPr>
          <a:xfrm>
            <a:off x="11277218" y="6470477"/>
            <a:ext cx="224154" cy="188595"/>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z="1100" dirty="0">
                <a:solidFill>
                  <a:srgbClr val="2C92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1" name="Table 10"/>
          <p:cNvGraphicFramePr/>
          <p:nvPr/>
        </p:nvGraphicFramePr>
        <p:xfrm>
          <a:off x="1536700" y="1948180"/>
          <a:ext cx="7673340" cy="3568065"/>
        </p:xfrm>
        <a:graphic>
          <a:graphicData uri="http://schemas.openxmlformats.org/drawingml/2006/table">
            <a:tbl>
              <a:tblPr/>
              <a:tblGrid>
                <a:gridCol w="1173480"/>
                <a:gridCol w="1703070"/>
                <a:gridCol w="1702435"/>
                <a:gridCol w="1703705"/>
                <a:gridCol w="784860"/>
                <a:gridCol w="605790"/>
              </a:tblGrid>
              <a:tr h="315595">
                <a:tc>
                  <a:txBody>
                    <a:bodyPr/>
                    <a:p>
                      <a:pPr indent="0" algn="l">
                        <a:buNone/>
                      </a:pPr>
                      <a:r>
                        <a:rPr lang="en-US" sz="1100" b="1">
                          <a:solidFill>
                            <a:srgbClr val="000000"/>
                          </a:solidFill>
                          <a:latin typeface="Calibri" panose="020F0502020204030204" charset="-122"/>
                        </a:rPr>
                        <a:t>Sum of Education</a:t>
                      </a:r>
                      <a:endParaRPr lang="en-US" sz="11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100" b="1">
                          <a:solidFill>
                            <a:srgbClr val="000000"/>
                          </a:solidFill>
                          <a:latin typeface="Calibri" panose="020F0502020204030204" charset="-122"/>
                        </a:rPr>
                        <a:t>Department</a:t>
                      </a:r>
                      <a:endParaRPr lang="en-US" sz="11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endParaRPr lang="en-US" sz="11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endParaRPr lang="en-US" sz="11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endParaRPr lang="en-US" sz="11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endParaRPr lang="en-US" sz="11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464820">
                <a:tc>
                  <a:txBody>
                    <a:bodyPr/>
                    <a:p>
                      <a:pPr indent="0" algn="l">
                        <a:buNone/>
                      </a:pPr>
                      <a:r>
                        <a:rPr lang="en-US" sz="1100" b="1">
                          <a:solidFill>
                            <a:srgbClr val="000000"/>
                          </a:solidFill>
                          <a:latin typeface="Calibri" panose="020F0502020204030204" charset="-122"/>
                        </a:rPr>
                        <a:t>JobLevel</a:t>
                      </a:r>
                      <a:endParaRPr lang="en-US" sz="11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100" b="1">
                          <a:solidFill>
                            <a:srgbClr val="000000"/>
                          </a:solidFill>
                          <a:latin typeface="Calibri" panose="020F0502020204030204" charset="-122"/>
                        </a:rPr>
                        <a:t>Human Resources</a:t>
                      </a:r>
                      <a:endParaRPr lang="en-US" sz="11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100" b="1">
                          <a:solidFill>
                            <a:srgbClr val="000000"/>
                          </a:solidFill>
                          <a:latin typeface="Calibri" panose="020F0502020204030204" charset="-122"/>
                        </a:rPr>
                        <a:t>Research &amp; Development</a:t>
                      </a:r>
                      <a:endParaRPr lang="en-US" sz="11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100" b="1">
                          <a:solidFill>
                            <a:srgbClr val="000000"/>
                          </a:solidFill>
                          <a:latin typeface="Calibri" panose="020F0502020204030204" charset="-122"/>
                        </a:rPr>
                        <a:t>Sales</a:t>
                      </a:r>
                      <a:endParaRPr lang="en-US" sz="11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100" b="1">
                          <a:solidFill>
                            <a:srgbClr val="000000"/>
                          </a:solidFill>
                          <a:latin typeface="Calibri" panose="020F0502020204030204" charset="-122"/>
                        </a:rPr>
                        <a:t>Grand Total</a:t>
                      </a:r>
                      <a:endParaRPr lang="en-US" sz="11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endParaRPr lang="en-US"/>
                    </a:p>
                  </a:txBody>
                  <a:tcPr marL="12700" marR="12700" marT="12700" vert="horz" anchor="ctr" anchorCtr="0">
                    <a:lnL>
                      <a:noFill/>
                    </a:lnL>
                    <a:lnR cap="flat">
                      <a:noFill/>
                    </a:lnR>
                    <a:lnT cap="flat">
                      <a:noFill/>
                    </a:lnT>
                    <a:lnB cap="flat">
                      <a:noFill/>
                    </a:lnB>
                    <a:lnTlToBr>
                      <a:noFill/>
                    </a:lnTlToBr>
                    <a:lnBlToTr>
                      <a:noFill/>
                    </a:lnBlToTr>
                    <a:noFill/>
                  </a:tcPr>
                </a:tc>
              </a:tr>
              <a:tr h="464820">
                <a:tc>
                  <a:txBody>
                    <a:bodyPr/>
                    <a:p>
                      <a:pPr indent="0" algn="l">
                        <a:buNone/>
                      </a:pPr>
                      <a:r>
                        <a:rPr lang="en-US" sz="1100" b="0">
                          <a:solidFill>
                            <a:srgbClr val="000000"/>
                          </a:solidFill>
                          <a:latin typeface="Calibri" panose="020F0502020204030204" charset="-122"/>
                        </a:rPr>
                        <a:t>1</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48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890</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136</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1074</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cap="flat">
                      <a:noFill/>
                    </a:lnB>
                    <a:lnTlToBr>
                      <a:noFill/>
                    </a:lnTlToBr>
                    <a:lnBlToTr>
                      <a:noFill/>
                    </a:lnBlToTr>
                    <a:noFill/>
                  </a:tcPr>
                </a:tc>
                <a:tc>
                  <a:txBody>
                    <a:bodyPr/>
                    <a:p>
                      <a:pPr indent="0">
                        <a:buNone/>
                      </a:pPr>
                      <a:endParaRPr lang="en-US"/>
                    </a:p>
                  </a:txBody>
                  <a:tcPr marL="12700" marR="12700" marT="12700" vert="horz" anchor="ctr" anchorCtr="0">
                    <a:lnL>
                      <a:noFill/>
                    </a:lnL>
                    <a:lnR cap="flat">
                      <a:noFill/>
                    </a:lnR>
                    <a:lnT cap="flat">
                      <a:noFill/>
                    </a:lnT>
                    <a:lnB cap="flat">
                      <a:noFill/>
                    </a:lnB>
                    <a:lnTlToBr>
                      <a:noFill/>
                    </a:lnTlToBr>
                    <a:lnBlToTr>
                      <a:noFill/>
                    </a:lnBlToTr>
                    <a:noFill/>
                  </a:tcPr>
                </a:tc>
              </a:tr>
              <a:tr h="464185">
                <a:tc>
                  <a:txBody>
                    <a:bodyPr/>
                    <a:p>
                      <a:pPr indent="0" algn="l">
                        <a:buNone/>
                      </a:pPr>
                      <a:r>
                        <a:rPr lang="en-US" sz="1100" b="0">
                          <a:solidFill>
                            <a:srgbClr val="000000"/>
                          </a:solidFill>
                          <a:latin typeface="Calibri" panose="020F0502020204030204" charset="-122"/>
                        </a:rPr>
                        <a:t>2</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26</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560</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483</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1069</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endParaRPr lang="en-US"/>
                    </a:p>
                  </a:txBody>
                  <a:tcPr marL="12700" marR="12700" marT="12700" vert="horz" anchor="ctr" anchorCtr="0">
                    <a:lnL>
                      <a:noFill/>
                    </a:lnL>
                    <a:lnR cap="flat">
                      <a:noFill/>
                    </a:lnR>
                    <a:lnT cap="flat">
                      <a:noFill/>
                    </a:lnT>
                    <a:lnB cap="flat">
                      <a:noFill/>
                    </a:lnB>
                    <a:lnTlToBr>
                      <a:noFill/>
                    </a:lnTlToBr>
                    <a:lnBlToTr>
                      <a:noFill/>
                    </a:lnBlToTr>
                    <a:noFill/>
                  </a:tcPr>
                </a:tc>
              </a:tr>
              <a:tr h="464820">
                <a:tc>
                  <a:txBody>
                    <a:bodyPr/>
                    <a:p>
                      <a:pPr indent="0" algn="l">
                        <a:buNone/>
                      </a:pPr>
                      <a:r>
                        <a:rPr lang="en-US" sz="1100" b="0">
                          <a:solidFill>
                            <a:srgbClr val="000000"/>
                          </a:solidFill>
                          <a:latin typeface="Calibri" panose="020F0502020204030204" charset="-122"/>
                        </a:rPr>
                        <a:t>3</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12</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299</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188</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499</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endParaRPr lang="en-US"/>
                    </a:p>
                  </a:txBody>
                  <a:tcPr marL="12700" marR="12700" marT="12700" vert="horz" anchor="ctr" anchorCtr="0">
                    <a:lnL>
                      <a:noFill/>
                    </a:lnL>
                    <a:lnR cap="flat">
                      <a:noFill/>
                    </a:lnR>
                    <a:lnT cap="flat">
                      <a:noFill/>
                    </a:lnT>
                    <a:lnB cap="flat">
                      <a:noFill/>
                    </a:lnB>
                    <a:lnTlToBr>
                      <a:noFill/>
                    </a:lnTlToBr>
                    <a:lnBlToTr>
                      <a:noFill/>
                    </a:lnBlToTr>
                    <a:noFill/>
                  </a:tcPr>
                </a:tc>
              </a:tr>
              <a:tr h="464820">
                <a:tc>
                  <a:txBody>
                    <a:bodyPr/>
                    <a:p>
                      <a:pPr indent="0" algn="l">
                        <a:buNone/>
                      </a:pPr>
                      <a:r>
                        <a:rPr lang="en-US" sz="1100" b="0">
                          <a:solidFill>
                            <a:srgbClr val="000000"/>
                          </a:solidFill>
                          <a:latin typeface="Calibri" panose="020F0502020204030204" charset="-122"/>
                        </a:rPr>
                        <a:t>4</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9</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153</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81</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100" b="0">
                          <a:solidFill>
                            <a:srgbClr val="000000"/>
                          </a:solidFill>
                          <a:latin typeface="Calibri" panose="020F0502020204030204" charset="-122"/>
                        </a:rPr>
                        <a:t>243</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endParaRPr lang="en-US"/>
                    </a:p>
                  </a:txBody>
                  <a:tcPr marL="12700" marR="12700" marT="12700" vert="horz" anchor="ctr" anchorCtr="0">
                    <a:lnL>
                      <a:noFill/>
                    </a:lnL>
                    <a:lnR cap="flat">
                      <a:noFill/>
                    </a:lnR>
                    <a:lnT cap="flat">
                      <a:noFill/>
                    </a:lnT>
                    <a:lnB cap="flat">
                      <a:noFill/>
                    </a:lnB>
                    <a:lnTlToBr>
                      <a:noFill/>
                    </a:lnTlToBr>
                    <a:lnBlToTr>
                      <a:noFill/>
                    </a:lnBlToTr>
                    <a:noFill/>
                  </a:tcPr>
                </a:tc>
              </a:tr>
              <a:tr h="464185">
                <a:tc>
                  <a:txBody>
                    <a:bodyPr/>
                    <a:p>
                      <a:pPr indent="0" algn="l">
                        <a:buNone/>
                      </a:pPr>
                      <a:r>
                        <a:rPr lang="en-US" sz="1100" b="0">
                          <a:solidFill>
                            <a:srgbClr val="000000"/>
                          </a:solidFill>
                          <a:latin typeface="Calibri" panose="020F0502020204030204" charset="-122"/>
                        </a:rPr>
                        <a:t>5</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noFill/>
                  </a:tcPr>
                </a:tc>
                <a:tc>
                  <a:txBody>
                    <a:bodyPr/>
                    <a:p>
                      <a:pPr indent="0" algn="l">
                        <a:buNone/>
                      </a:pPr>
                      <a:r>
                        <a:rPr lang="en-US" sz="1100" b="0">
                          <a:solidFill>
                            <a:srgbClr val="000000"/>
                          </a:solidFill>
                          <a:latin typeface="Calibri" panose="020F0502020204030204" charset="-122"/>
                        </a:rPr>
                        <a:t>18</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noFill/>
                  </a:tcPr>
                </a:tc>
                <a:tc>
                  <a:txBody>
                    <a:bodyPr/>
                    <a:p>
                      <a:pPr indent="0" algn="l">
                        <a:buNone/>
                      </a:pPr>
                      <a:r>
                        <a:rPr lang="en-US" sz="1100" b="0">
                          <a:solidFill>
                            <a:srgbClr val="000000"/>
                          </a:solidFill>
                          <a:latin typeface="Calibri" panose="020F0502020204030204" charset="-122"/>
                        </a:rPr>
                        <a:t>113</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noFill/>
                  </a:tcPr>
                </a:tc>
                <a:tc>
                  <a:txBody>
                    <a:bodyPr/>
                    <a:p>
                      <a:pPr indent="0" algn="l">
                        <a:buNone/>
                      </a:pPr>
                      <a:r>
                        <a:rPr lang="en-US" sz="1100" b="0">
                          <a:solidFill>
                            <a:srgbClr val="000000"/>
                          </a:solidFill>
                          <a:latin typeface="Calibri" panose="020F0502020204030204" charset="-122"/>
                        </a:rPr>
                        <a:t>30</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noFill/>
                  </a:tcPr>
                </a:tc>
                <a:tc>
                  <a:txBody>
                    <a:bodyPr/>
                    <a:p>
                      <a:pPr indent="0" algn="l">
                        <a:buNone/>
                      </a:pPr>
                      <a:r>
                        <a:rPr lang="en-US" sz="1100" b="0">
                          <a:solidFill>
                            <a:srgbClr val="000000"/>
                          </a:solidFill>
                          <a:latin typeface="Calibri" panose="020F0502020204030204" charset="-122"/>
                        </a:rPr>
                        <a:t>161</a:t>
                      </a:r>
                      <a:endParaRPr lang="en-US" sz="1100" b="0">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endParaRPr lang="en-US"/>
                    </a:p>
                  </a:txBody>
                  <a:tcPr marL="12700" marR="12700" marT="12700" vert="horz" anchor="ctr" anchorCtr="0">
                    <a:lnL>
                      <a:noFill/>
                    </a:lnL>
                    <a:lnR cap="flat">
                      <a:noFill/>
                    </a:lnR>
                    <a:lnT cap="flat">
                      <a:noFill/>
                    </a:lnT>
                    <a:lnB cap="flat">
                      <a:noFill/>
                    </a:lnB>
                    <a:lnTlToBr>
                      <a:noFill/>
                    </a:lnTlToBr>
                    <a:lnBlToTr>
                      <a:noFill/>
                    </a:lnBlToTr>
                    <a:noFill/>
                  </a:tcPr>
                </a:tc>
              </a:tr>
              <a:tr h="464820">
                <a:tc>
                  <a:txBody>
                    <a:bodyPr/>
                    <a:p>
                      <a:pPr indent="0" algn="l">
                        <a:buNone/>
                      </a:pPr>
                      <a:r>
                        <a:rPr lang="en-US" sz="1100" b="1">
                          <a:solidFill>
                            <a:srgbClr val="000000"/>
                          </a:solidFill>
                          <a:latin typeface="Calibri" panose="020F0502020204030204" charset="-122"/>
                        </a:rPr>
                        <a:t>Grand Total</a:t>
                      </a:r>
                      <a:endParaRPr lang="en-US" sz="11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100" b="1">
                          <a:solidFill>
                            <a:srgbClr val="000000"/>
                          </a:solidFill>
                          <a:latin typeface="Calibri" panose="020F0502020204030204" charset="-122"/>
                        </a:rPr>
                        <a:t>113</a:t>
                      </a:r>
                      <a:endParaRPr lang="en-US" sz="11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100" b="1">
                          <a:solidFill>
                            <a:srgbClr val="000000"/>
                          </a:solidFill>
                          <a:latin typeface="Calibri" panose="020F0502020204030204" charset="-122"/>
                        </a:rPr>
                        <a:t>2015</a:t>
                      </a:r>
                      <a:endParaRPr lang="en-US" sz="11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100" b="1">
                          <a:solidFill>
                            <a:srgbClr val="000000"/>
                          </a:solidFill>
                          <a:latin typeface="Calibri" panose="020F0502020204030204" charset="-122"/>
                        </a:rPr>
                        <a:t>918</a:t>
                      </a:r>
                      <a:endParaRPr lang="en-US" sz="11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100" b="1">
                          <a:solidFill>
                            <a:srgbClr val="000000"/>
                          </a:solidFill>
                          <a:latin typeface="Calibri" panose="020F0502020204030204" charset="-122"/>
                        </a:rPr>
                        <a:t>3046</a:t>
                      </a:r>
                      <a:endParaRPr lang="en-US" sz="11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endParaRPr lang="en-US"/>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457200"/>
                </a:moveTo>
                <a:lnTo>
                  <a:pt x="0" y="457200"/>
                </a:lnTo>
                <a:lnTo>
                  <a:pt x="0" y="0"/>
                </a:lnTo>
                <a:lnTo>
                  <a:pt x="457200" y="0"/>
                </a:lnTo>
                <a:lnTo>
                  <a:pt x="457200" y="457200"/>
                </a:lnTo>
                <a:close/>
              </a:path>
            </a:pathLst>
          </a:custGeom>
          <a:solidFill>
            <a:srgbClr val="42AE51"/>
          </a:solidFill>
        </p:spPr>
        <p:txBody>
          <a:bodyPr wrap="square" lIns="0" tIns="0" rIns="0" bIns="0" rtlCol="0"/>
          <a:lstStyle/>
          <a:p/>
        </p:txBody>
      </p:sp>
      <p:sp>
        <p:nvSpPr>
          <p:cNvPr id="3" name="object 3"/>
          <p:cNvSpPr/>
          <p:nvPr/>
        </p:nvSpPr>
        <p:spPr>
          <a:xfrm>
            <a:off x="7315200" y="304800"/>
            <a:ext cx="314325" cy="323850"/>
          </a:xfrm>
          <a:custGeom>
            <a:avLst/>
            <a:gdLst/>
            <a:ahLst/>
            <a:cxnLst/>
            <a:rect l="l" t="t" r="r" b="b"/>
            <a:pathLst>
              <a:path w="314325" h="323850">
                <a:moveTo>
                  <a:pt x="314325" y="323850"/>
                </a:moveTo>
                <a:lnTo>
                  <a:pt x="0" y="323850"/>
                </a:lnTo>
                <a:lnTo>
                  <a:pt x="0" y="0"/>
                </a:lnTo>
                <a:lnTo>
                  <a:pt x="314325" y="0"/>
                </a:lnTo>
                <a:lnTo>
                  <a:pt x="314325" y="323850"/>
                </a:lnTo>
                <a:close/>
              </a:path>
            </a:pathLst>
          </a:custGeom>
          <a:solidFill>
            <a:srgbClr val="2C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p:txBody>
      </p:sp>
      <p:pic>
        <p:nvPicPr>
          <p:cNvPr id="5" name="object 5"/>
          <p:cNvPicPr/>
          <p:nvPr/>
        </p:nvPicPr>
        <p:blipFill>
          <a:blip r:embed="rId2" cstate="print"/>
          <a:stretch>
            <a:fillRect/>
          </a:stretch>
        </p:blipFill>
        <p:spPr>
          <a:xfrm>
            <a:off x="1667255" y="6467855"/>
            <a:ext cx="76200" cy="178308"/>
          </a:xfrm>
          <a:prstGeom prst="rect">
            <a:avLst/>
          </a:prstGeom>
        </p:spPr>
      </p:pic>
      <p:sp>
        <p:nvSpPr>
          <p:cNvPr id="6" name="object 6"/>
          <p:cNvSpPr txBox="1">
            <a:spLocks noGrp="1"/>
          </p:cNvSpPr>
          <p:nvPr>
            <p:ph type="title"/>
          </p:nvPr>
        </p:nvSpPr>
        <p:spPr>
          <a:xfrm>
            <a:off x="742632" y="351789"/>
            <a:ext cx="3116580" cy="451484"/>
          </a:xfrm>
          <a:prstGeom prst="rect">
            <a:avLst/>
          </a:prstGeom>
        </p:spPr>
        <p:txBody>
          <a:bodyPr vert="horz" wrap="square" lIns="0" tIns="12065" rIns="0" bIns="0" rtlCol="0">
            <a:spAutoFit/>
          </a:bodyPr>
          <a:lstStyle/>
          <a:p>
            <a:pPr marL="12700">
              <a:lnSpc>
                <a:spcPct val="100000"/>
              </a:lnSpc>
              <a:spcBef>
                <a:spcPts val="95"/>
              </a:spcBef>
            </a:pPr>
            <a:r>
              <a:rPr sz="2800" spc="-5" dirty="0"/>
              <a:t>2.</a:t>
            </a:r>
            <a:r>
              <a:rPr sz="2800" spc="-35" dirty="0"/>
              <a:t> </a:t>
            </a:r>
            <a:r>
              <a:rPr sz="2800" spc="-5" dirty="0"/>
              <a:t>LINE</a:t>
            </a:r>
            <a:r>
              <a:rPr sz="2800" spc="-25" dirty="0"/>
              <a:t> </a:t>
            </a:r>
            <a:r>
              <a:rPr sz="2800" spc="-5" dirty="0"/>
              <a:t>DIAGRAM</a:t>
            </a:r>
            <a:endParaRPr sz="2800"/>
          </a:p>
        </p:txBody>
      </p:sp>
      <p:sp>
        <p:nvSpPr>
          <p:cNvPr id="53" name="object 53"/>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54" name="object 54"/>
          <p:cNvSpPr txBox="1"/>
          <p:nvPr/>
        </p:nvSpPr>
        <p:spPr>
          <a:xfrm>
            <a:off x="11277218" y="6470477"/>
            <a:ext cx="224154" cy="188595"/>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z="1100" dirty="0">
                <a:solidFill>
                  <a:srgbClr val="2C92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55" name="Chart 54"/>
          <p:cNvGraphicFramePr/>
          <p:nvPr/>
        </p:nvGraphicFramePr>
        <p:xfrm>
          <a:off x="1833245" y="1180465"/>
          <a:ext cx="6548755" cy="40995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632" y="335279"/>
            <a:ext cx="2769870" cy="756920"/>
          </a:xfrm>
          <a:prstGeom prst="rect">
            <a:avLst/>
          </a:prstGeom>
        </p:spPr>
        <p:txBody>
          <a:bodyPr vert="horz" wrap="square" lIns="0" tIns="12700" rIns="0" bIns="0" rtlCol="0">
            <a:spAutoFit/>
          </a:bodyPr>
          <a:lstStyle/>
          <a:p>
            <a:pPr marL="12700">
              <a:lnSpc>
                <a:spcPct val="100000"/>
              </a:lnSpc>
              <a:spcBef>
                <a:spcPts val="100"/>
              </a:spcBef>
            </a:pPr>
            <a:r>
              <a:rPr spc="-5" dirty="0"/>
              <a:t>conclusion</a:t>
            </a:r>
            <a:endParaRPr spc="-5" dirty="0"/>
          </a:p>
        </p:txBody>
      </p:sp>
      <p:sp>
        <p:nvSpPr>
          <p:cNvPr id="3" name="object 3"/>
          <p:cNvSpPr txBox="1"/>
          <p:nvPr/>
        </p:nvSpPr>
        <p:spPr>
          <a:xfrm>
            <a:off x="1208405" y="1316990"/>
            <a:ext cx="8378825" cy="3317240"/>
          </a:xfrm>
          <a:prstGeom prst="rect">
            <a:avLst/>
          </a:prstGeom>
        </p:spPr>
        <p:txBody>
          <a:bodyPr vert="horz" wrap="square" lIns="0" tIns="12700" rIns="0" bIns="0" rtlCol="0">
            <a:spAutoFit/>
          </a:bodyPr>
          <a:lstStyle/>
          <a:p>
            <a:pPr marL="12700" marR="295275" indent="791845">
              <a:lnSpc>
                <a:spcPct val="100000"/>
              </a:lnSpc>
              <a:spcBef>
                <a:spcPts val="100"/>
              </a:spcBef>
            </a:pPr>
            <a:r>
              <a:rPr sz="2400" b="1" spc="235" dirty="0">
                <a:latin typeface="Times New Roman" panose="02020603050405020304"/>
                <a:cs typeface="Times New Roman" panose="02020603050405020304"/>
              </a:rPr>
              <a:t>T</a:t>
            </a:r>
            <a:r>
              <a:rPr sz="2400" b="1" spc="5" dirty="0">
                <a:latin typeface="Times New Roman" panose="02020603050405020304"/>
                <a:cs typeface="Times New Roman" panose="02020603050405020304"/>
              </a:rPr>
              <a:t>h</a:t>
            </a:r>
            <a:r>
              <a:rPr sz="2400" b="1" spc="15" dirty="0">
                <a:latin typeface="Times New Roman" panose="02020603050405020304"/>
                <a:cs typeface="Times New Roman" panose="02020603050405020304"/>
              </a:rPr>
              <a:t>e</a:t>
            </a:r>
            <a:r>
              <a:rPr sz="2400" b="1" spc="-125" dirty="0">
                <a:latin typeface="Times New Roman" panose="02020603050405020304"/>
                <a:cs typeface="Times New Roman" panose="02020603050405020304"/>
              </a:rPr>
              <a:t> </a:t>
            </a:r>
            <a:r>
              <a:rPr sz="2400" b="1" spc="-50" dirty="0">
                <a:latin typeface="Times New Roman" panose="02020603050405020304"/>
                <a:cs typeface="Times New Roman" panose="02020603050405020304"/>
              </a:rPr>
              <a:t>d</a:t>
            </a:r>
            <a:r>
              <a:rPr sz="2400" b="1" spc="-110" dirty="0">
                <a:latin typeface="Times New Roman" panose="02020603050405020304"/>
                <a:cs typeface="Times New Roman" panose="02020603050405020304"/>
              </a:rPr>
              <a:t>a</a:t>
            </a:r>
            <a:r>
              <a:rPr sz="2400" b="1" spc="15" dirty="0">
                <a:latin typeface="Times New Roman" panose="02020603050405020304"/>
                <a:cs typeface="Times New Roman" panose="02020603050405020304"/>
              </a:rPr>
              <a:t>t</a:t>
            </a:r>
            <a:r>
              <a:rPr sz="2400" b="1" spc="-110" dirty="0">
                <a:latin typeface="Times New Roman" panose="02020603050405020304"/>
                <a:cs typeface="Times New Roman" panose="02020603050405020304"/>
              </a:rPr>
              <a:t>a</a:t>
            </a:r>
            <a:r>
              <a:rPr sz="2400" b="1" spc="-10" dirty="0">
                <a:latin typeface="Times New Roman" panose="02020603050405020304"/>
                <a:cs typeface="Times New Roman" panose="02020603050405020304"/>
              </a:rPr>
              <a:t>s</a:t>
            </a:r>
            <a:r>
              <a:rPr sz="2400" b="1" spc="10" dirty="0">
                <a:latin typeface="Times New Roman" panose="02020603050405020304"/>
                <a:cs typeface="Times New Roman" panose="02020603050405020304"/>
              </a:rPr>
              <a:t>e</a:t>
            </a:r>
            <a:r>
              <a:rPr sz="2400" b="1" spc="15" dirty="0">
                <a:latin typeface="Times New Roman" panose="02020603050405020304"/>
                <a:cs typeface="Times New Roman" panose="02020603050405020304"/>
              </a:rPr>
              <a:t>t</a:t>
            </a:r>
            <a:r>
              <a:rPr sz="2400" b="1" spc="-120" dirty="0">
                <a:latin typeface="Times New Roman" panose="02020603050405020304"/>
                <a:cs typeface="Times New Roman" panose="02020603050405020304"/>
              </a:rPr>
              <a:t> </a:t>
            </a:r>
            <a:r>
              <a:rPr sz="2400" b="1" spc="-204" dirty="0">
                <a:latin typeface="Times New Roman" panose="02020603050405020304"/>
                <a:cs typeface="Times New Roman" panose="02020603050405020304"/>
              </a:rPr>
              <a:t>r</a:t>
            </a:r>
            <a:r>
              <a:rPr sz="2400" b="1" spc="30" dirty="0">
                <a:latin typeface="Times New Roman" panose="02020603050405020304"/>
                <a:cs typeface="Times New Roman" panose="02020603050405020304"/>
              </a:rPr>
              <a:t>e</a:t>
            </a:r>
            <a:r>
              <a:rPr sz="2400" b="1" spc="-80" dirty="0">
                <a:latin typeface="Times New Roman" panose="02020603050405020304"/>
                <a:cs typeface="Times New Roman" panose="02020603050405020304"/>
              </a:rPr>
              <a:t>v</a:t>
            </a:r>
            <a:r>
              <a:rPr sz="2400" b="1" spc="10" dirty="0">
                <a:latin typeface="Times New Roman" panose="02020603050405020304"/>
                <a:cs typeface="Times New Roman" panose="02020603050405020304"/>
              </a:rPr>
              <a:t>e</a:t>
            </a:r>
            <a:r>
              <a:rPr sz="2400" b="1" spc="-110" dirty="0">
                <a:latin typeface="Times New Roman" panose="02020603050405020304"/>
                <a:cs typeface="Times New Roman" panose="02020603050405020304"/>
              </a:rPr>
              <a:t>a</a:t>
            </a:r>
            <a:r>
              <a:rPr sz="2400" b="1" spc="20" dirty="0">
                <a:latin typeface="Times New Roman" panose="02020603050405020304"/>
                <a:cs typeface="Times New Roman" panose="02020603050405020304"/>
              </a:rPr>
              <a:t>l</a:t>
            </a:r>
            <a:r>
              <a:rPr sz="2400" b="1" spc="-5" dirty="0">
                <a:latin typeface="Times New Roman" panose="02020603050405020304"/>
                <a:cs typeface="Times New Roman" panose="02020603050405020304"/>
              </a:rPr>
              <a:t>s</a:t>
            </a:r>
            <a:r>
              <a:rPr sz="2400" b="1" spc="-125" dirty="0">
                <a:latin typeface="Times New Roman" panose="02020603050405020304"/>
                <a:cs typeface="Times New Roman" panose="02020603050405020304"/>
              </a:rPr>
              <a:t> </a:t>
            </a:r>
            <a:r>
              <a:rPr sz="2400" b="1" spc="15" dirty="0">
                <a:latin typeface="Times New Roman" panose="02020603050405020304"/>
                <a:cs typeface="Times New Roman" panose="02020603050405020304"/>
              </a:rPr>
              <a:t>t</a:t>
            </a:r>
            <a:r>
              <a:rPr sz="2400" b="1" spc="5" dirty="0">
                <a:latin typeface="Times New Roman" panose="02020603050405020304"/>
                <a:cs typeface="Times New Roman" panose="02020603050405020304"/>
              </a:rPr>
              <a:t>h</a:t>
            </a:r>
            <a:r>
              <a:rPr sz="2400" b="1" spc="15" dirty="0">
                <a:latin typeface="Times New Roman" panose="02020603050405020304"/>
                <a:cs typeface="Times New Roman" panose="02020603050405020304"/>
              </a:rPr>
              <a:t>e</a:t>
            </a:r>
            <a:r>
              <a:rPr sz="2400" b="1" spc="-125" dirty="0">
                <a:latin typeface="Times New Roman" panose="02020603050405020304"/>
                <a:cs typeface="Times New Roman" panose="02020603050405020304"/>
              </a:rPr>
              <a:t> </a:t>
            </a:r>
            <a:r>
              <a:rPr sz="2400" b="1" spc="80" dirty="0">
                <a:latin typeface="Times New Roman" panose="02020603050405020304"/>
                <a:cs typeface="Times New Roman" panose="02020603050405020304"/>
              </a:rPr>
              <a:t>o</a:t>
            </a:r>
            <a:r>
              <a:rPr sz="2400" b="1" spc="-80" dirty="0">
                <a:latin typeface="Times New Roman" panose="02020603050405020304"/>
                <a:cs typeface="Times New Roman" panose="02020603050405020304"/>
              </a:rPr>
              <a:t>v</a:t>
            </a:r>
            <a:r>
              <a:rPr sz="2400" b="1" spc="10" dirty="0">
                <a:latin typeface="Times New Roman" panose="02020603050405020304"/>
                <a:cs typeface="Times New Roman" panose="02020603050405020304"/>
              </a:rPr>
              <a:t>e</a:t>
            </a:r>
            <a:r>
              <a:rPr sz="2400" b="1" spc="-180" dirty="0">
                <a:latin typeface="Times New Roman" panose="02020603050405020304"/>
                <a:cs typeface="Times New Roman" panose="02020603050405020304"/>
              </a:rPr>
              <a:t>r</a:t>
            </a:r>
            <a:r>
              <a:rPr sz="2400" b="1" spc="-110" dirty="0">
                <a:latin typeface="Times New Roman" panose="02020603050405020304"/>
                <a:cs typeface="Times New Roman" panose="02020603050405020304"/>
              </a:rPr>
              <a:t>a</a:t>
            </a:r>
            <a:r>
              <a:rPr sz="2400" b="1" spc="30" dirty="0">
                <a:latin typeface="Times New Roman" panose="02020603050405020304"/>
                <a:cs typeface="Times New Roman" panose="02020603050405020304"/>
              </a:rPr>
              <a:t>l</a:t>
            </a:r>
            <a:r>
              <a:rPr sz="2400" b="1" spc="25" dirty="0">
                <a:latin typeface="Times New Roman" panose="02020603050405020304"/>
                <a:cs typeface="Times New Roman" panose="02020603050405020304"/>
              </a:rPr>
              <a:t>l</a:t>
            </a:r>
            <a:r>
              <a:rPr sz="2400" b="1" spc="-125" dirty="0">
                <a:latin typeface="Times New Roman" panose="02020603050405020304"/>
                <a:cs typeface="Times New Roman" panose="02020603050405020304"/>
              </a:rPr>
              <a:t> </a:t>
            </a:r>
            <a:r>
              <a:rPr sz="2400" b="1" spc="-25" dirty="0">
                <a:latin typeface="Times New Roman" panose="02020603050405020304"/>
                <a:cs typeface="Times New Roman" panose="02020603050405020304"/>
              </a:rPr>
              <a:t>c</a:t>
            </a:r>
            <a:r>
              <a:rPr sz="2400" b="1" spc="60" dirty="0">
                <a:latin typeface="Times New Roman" panose="02020603050405020304"/>
                <a:cs typeface="Times New Roman" panose="02020603050405020304"/>
              </a:rPr>
              <a:t>o</a:t>
            </a:r>
            <a:r>
              <a:rPr sz="2400" b="1" spc="-30" dirty="0">
                <a:latin typeface="Times New Roman" panose="02020603050405020304"/>
                <a:cs typeface="Times New Roman" panose="02020603050405020304"/>
              </a:rPr>
              <a:t>m</a:t>
            </a:r>
            <a:r>
              <a:rPr sz="2400" b="1" spc="-45" dirty="0">
                <a:latin typeface="Times New Roman" panose="02020603050405020304"/>
                <a:cs typeface="Times New Roman" panose="02020603050405020304"/>
              </a:rPr>
              <a:t>p</a:t>
            </a:r>
            <a:r>
              <a:rPr sz="2400" b="1" spc="60" dirty="0">
                <a:latin typeface="Times New Roman" panose="02020603050405020304"/>
                <a:cs typeface="Times New Roman" panose="02020603050405020304"/>
              </a:rPr>
              <a:t>o</a:t>
            </a:r>
            <a:r>
              <a:rPr sz="2400" b="1" spc="-10" dirty="0">
                <a:latin typeface="Times New Roman" panose="02020603050405020304"/>
                <a:cs typeface="Times New Roman" panose="02020603050405020304"/>
              </a:rPr>
              <a:t>s</a:t>
            </a:r>
            <a:r>
              <a:rPr sz="2400" b="1" spc="20" dirty="0">
                <a:latin typeface="Times New Roman" panose="02020603050405020304"/>
                <a:cs typeface="Times New Roman" panose="02020603050405020304"/>
              </a:rPr>
              <a:t>i</a:t>
            </a:r>
            <a:r>
              <a:rPr sz="2400" b="1" spc="25" dirty="0">
                <a:latin typeface="Times New Roman" panose="02020603050405020304"/>
                <a:cs typeface="Times New Roman" panose="02020603050405020304"/>
              </a:rPr>
              <a:t>t</a:t>
            </a:r>
            <a:r>
              <a:rPr sz="2400" b="1" spc="20" dirty="0">
                <a:latin typeface="Times New Roman" panose="02020603050405020304"/>
                <a:cs typeface="Times New Roman" panose="02020603050405020304"/>
              </a:rPr>
              <a:t>i</a:t>
            </a:r>
            <a:r>
              <a:rPr sz="2400" b="1" spc="60" dirty="0">
                <a:latin typeface="Times New Roman" panose="02020603050405020304"/>
                <a:cs typeface="Times New Roman" panose="02020603050405020304"/>
              </a:rPr>
              <a:t>o</a:t>
            </a:r>
            <a:r>
              <a:rPr sz="2400" b="1" spc="20" dirty="0">
                <a:latin typeface="Times New Roman" panose="02020603050405020304"/>
                <a:cs typeface="Times New Roman" panose="02020603050405020304"/>
              </a:rPr>
              <a:t>n</a:t>
            </a:r>
            <a:r>
              <a:rPr sz="2400" b="1" spc="-125" dirty="0">
                <a:latin typeface="Times New Roman" panose="02020603050405020304"/>
                <a:cs typeface="Times New Roman" panose="02020603050405020304"/>
              </a:rPr>
              <a:t> </a:t>
            </a:r>
            <a:r>
              <a:rPr sz="2400" b="1" spc="60" dirty="0">
                <a:latin typeface="Times New Roman" panose="02020603050405020304"/>
                <a:cs typeface="Times New Roman" panose="02020603050405020304"/>
              </a:rPr>
              <a:t>o</a:t>
            </a:r>
            <a:r>
              <a:rPr sz="2400" b="1" spc="-20" dirty="0">
                <a:latin typeface="Times New Roman" panose="02020603050405020304"/>
                <a:cs typeface="Times New Roman" panose="02020603050405020304"/>
              </a:rPr>
              <a:t>f</a:t>
            </a:r>
            <a:r>
              <a:rPr sz="2400" b="1" spc="-125" dirty="0">
                <a:latin typeface="Times New Roman" panose="02020603050405020304"/>
                <a:cs typeface="Times New Roman" panose="02020603050405020304"/>
              </a:rPr>
              <a:t> </a:t>
            </a:r>
            <a:r>
              <a:rPr sz="2400" b="1" spc="15" dirty="0">
                <a:latin typeface="Times New Roman" panose="02020603050405020304"/>
                <a:cs typeface="Times New Roman" panose="02020603050405020304"/>
              </a:rPr>
              <a:t>t</a:t>
            </a:r>
            <a:r>
              <a:rPr sz="2400" b="1" spc="5" dirty="0">
                <a:latin typeface="Times New Roman" panose="02020603050405020304"/>
                <a:cs typeface="Times New Roman" panose="02020603050405020304"/>
              </a:rPr>
              <a:t>h</a:t>
            </a:r>
            <a:r>
              <a:rPr sz="2400" b="1" spc="10" dirty="0">
                <a:latin typeface="Times New Roman" panose="02020603050405020304"/>
                <a:cs typeface="Times New Roman" panose="02020603050405020304"/>
              </a:rPr>
              <a:t>e  </a:t>
            </a:r>
            <a:r>
              <a:rPr sz="2400" b="1" spc="-120" dirty="0">
                <a:latin typeface="Times New Roman" panose="02020603050405020304"/>
                <a:cs typeface="Times New Roman" panose="02020603050405020304"/>
              </a:rPr>
              <a:t>w</a:t>
            </a:r>
            <a:r>
              <a:rPr sz="2400" b="1" spc="60" dirty="0">
                <a:latin typeface="Times New Roman" panose="02020603050405020304"/>
                <a:cs typeface="Times New Roman" panose="02020603050405020304"/>
              </a:rPr>
              <a:t>o</a:t>
            </a:r>
            <a:r>
              <a:rPr sz="2400" b="1" spc="-180" dirty="0">
                <a:latin typeface="Times New Roman" panose="02020603050405020304"/>
                <a:cs typeface="Times New Roman" panose="02020603050405020304"/>
              </a:rPr>
              <a:t>r</a:t>
            </a:r>
            <a:r>
              <a:rPr sz="2400" b="1" spc="-80" dirty="0">
                <a:latin typeface="Times New Roman" panose="02020603050405020304"/>
                <a:cs typeface="Times New Roman" panose="02020603050405020304"/>
              </a:rPr>
              <a:t>k</a:t>
            </a:r>
            <a:r>
              <a:rPr sz="2400" b="1" spc="-15" dirty="0">
                <a:latin typeface="Times New Roman" panose="02020603050405020304"/>
                <a:cs typeface="Times New Roman" panose="02020603050405020304"/>
              </a:rPr>
              <a:t>f</a:t>
            </a:r>
            <a:r>
              <a:rPr sz="2400" b="1" spc="60" dirty="0">
                <a:latin typeface="Times New Roman" panose="02020603050405020304"/>
                <a:cs typeface="Times New Roman" panose="02020603050405020304"/>
              </a:rPr>
              <a:t>o</a:t>
            </a:r>
            <a:r>
              <a:rPr sz="2400" b="1" spc="-204" dirty="0">
                <a:latin typeface="Times New Roman" panose="02020603050405020304"/>
                <a:cs typeface="Times New Roman" panose="02020603050405020304"/>
              </a:rPr>
              <a:t>r</a:t>
            </a:r>
            <a:r>
              <a:rPr sz="2400" b="1" spc="-25" dirty="0">
                <a:latin typeface="Times New Roman" panose="02020603050405020304"/>
                <a:cs typeface="Times New Roman" panose="02020603050405020304"/>
              </a:rPr>
              <a:t>c</a:t>
            </a:r>
            <a:r>
              <a:rPr sz="2400" b="1" spc="-10" dirty="0">
                <a:latin typeface="Times New Roman" panose="02020603050405020304"/>
                <a:cs typeface="Times New Roman" panose="02020603050405020304"/>
              </a:rPr>
              <a:t>e</a:t>
            </a:r>
            <a:r>
              <a:rPr sz="2400" b="1" spc="70" dirty="0">
                <a:latin typeface="Times New Roman" panose="02020603050405020304"/>
                <a:cs typeface="Times New Roman" panose="02020603050405020304"/>
              </a:rPr>
              <a:t>,</a:t>
            </a:r>
            <a:r>
              <a:rPr sz="2400" b="1" spc="-200" dirty="0">
                <a:latin typeface="Times New Roman" panose="02020603050405020304"/>
                <a:cs typeface="Times New Roman" panose="02020603050405020304"/>
              </a:rPr>
              <a:t> </a:t>
            </a:r>
            <a:r>
              <a:rPr sz="2400" b="1" spc="20" dirty="0">
                <a:latin typeface="Times New Roman" panose="02020603050405020304"/>
                <a:cs typeface="Times New Roman" panose="02020603050405020304"/>
              </a:rPr>
              <a:t>i</a:t>
            </a:r>
            <a:r>
              <a:rPr sz="2400" b="1" spc="15" dirty="0">
                <a:latin typeface="Times New Roman" panose="02020603050405020304"/>
                <a:cs typeface="Times New Roman" panose="02020603050405020304"/>
              </a:rPr>
              <a:t>n</a:t>
            </a:r>
            <a:r>
              <a:rPr sz="2400" b="1" spc="20" dirty="0">
                <a:latin typeface="Times New Roman" panose="02020603050405020304"/>
                <a:cs typeface="Times New Roman" panose="02020603050405020304"/>
              </a:rPr>
              <a:t>c</a:t>
            </a:r>
            <a:r>
              <a:rPr sz="2400" b="1" spc="20" dirty="0">
                <a:latin typeface="Times New Roman" panose="02020603050405020304"/>
                <a:cs typeface="Times New Roman" panose="02020603050405020304"/>
              </a:rPr>
              <a:t>l</a:t>
            </a:r>
            <a:r>
              <a:rPr sz="2400" b="1" spc="-25" dirty="0">
                <a:latin typeface="Times New Roman" panose="02020603050405020304"/>
                <a:cs typeface="Times New Roman" panose="02020603050405020304"/>
              </a:rPr>
              <a:t>u</a:t>
            </a:r>
            <a:r>
              <a:rPr sz="2400" b="1" spc="-50" dirty="0">
                <a:latin typeface="Times New Roman" panose="02020603050405020304"/>
                <a:cs typeface="Times New Roman" panose="02020603050405020304"/>
              </a:rPr>
              <a:t>d</a:t>
            </a:r>
            <a:r>
              <a:rPr sz="2400" b="1" spc="20" dirty="0">
                <a:latin typeface="Times New Roman" panose="02020603050405020304"/>
                <a:cs typeface="Times New Roman" panose="02020603050405020304"/>
              </a:rPr>
              <a:t>i</a:t>
            </a:r>
            <a:r>
              <a:rPr sz="2400" b="1" spc="15" dirty="0">
                <a:latin typeface="Times New Roman" panose="02020603050405020304"/>
                <a:cs typeface="Times New Roman" panose="02020603050405020304"/>
              </a:rPr>
              <a:t>n</a:t>
            </a:r>
            <a:r>
              <a:rPr sz="2400" b="1" dirty="0">
                <a:latin typeface="Times New Roman" panose="02020603050405020304"/>
                <a:cs typeface="Times New Roman" panose="02020603050405020304"/>
              </a:rPr>
              <a:t>g</a:t>
            </a:r>
            <a:r>
              <a:rPr sz="2400" b="1" spc="-120" dirty="0">
                <a:latin typeface="Times New Roman" panose="02020603050405020304"/>
                <a:cs typeface="Times New Roman" panose="02020603050405020304"/>
              </a:rPr>
              <a:t> </a:t>
            </a:r>
            <a:r>
              <a:rPr sz="2400" b="1" spc="-50" dirty="0">
                <a:latin typeface="Times New Roman" panose="02020603050405020304"/>
                <a:cs typeface="Times New Roman" panose="02020603050405020304"/>
              </a:rPr>
              <a:t>d</a:t>
            </a:r>
            <a:r>
              <a:rPr sz="2400" b="1" spc="10" dirty="0">
                <a:latin typeface="Times New Roman" panose="02020603050405020304"/>
                <a:cs typeface="Times New Roman" panose="02020603050405020304"/>
              </a:rPr>
              <a:t>e</a:t>
            </a:r>
            <a:r>
              <a:rPr sz="2400" b="1" spc="-30" dirty="0">
                <a:latin typeface="Times New Roman" panose="02020603050405020304"/>
                <a:cs typeface="Times New Roman" panose="02020603050405020304"/>
              </a:rPr>
              <a:t>m</a:t>
            </a:r>
            <a:r>
              <a:rPr sz="2400" b="1" spc="60" dirty="0">
                <a:latin typeface="Times New Roman" panose="02020603050405020304"/>
                <a:cs typeface="Times New Roman" panose="02020603050405020304"/>
              </a:rPr>
              <a:t>o</a:t>
            </a:r>
            <a:r>
              <a:rPr sz="2400" b="1" spc="55" dirty="0">
                <a:latin typeface="Times New Roman" panose="02020603050405020304"/>
                <a:cs typeface="Times New Roman" panose="02020603050405020304"/>
              </a:rPr>
              <a:t>g</a:t>
            </a:r>
            <a:r>
              <a:rPr sz="2400" b="1" spc="-180" dirty="0">
                <a:latin typeface="Times New Roman" panose="02020603050405020304"/>
                <a:cs typeface="Times New Roman" panose="02020603050405020304"/>
              </a:rPr>
              <a:t>r</a:t>
            </a:r>
            <a:r>
              <a:rPr sz="2400" b="1" spc="-110" dirty="0">
                <a:latin typeface="Times New Roman" panose="02020603050405020304"/>
                <a:cs typeface="Times New Roman" panose="02020603050405020304"/>
              </a:rPr>
              <a:t>a</a:t>
            </a:r>
            <a:r>
              <a:rPr sz="2400" b="1" spc="-60" dirty="0">
                <a:latin typeface="Times New Roman" panose="02020603050405020304"/>
                <a:cs typeface="Times New Roman" panose="02020603050405020304"/>
              </a:rPr>
              <a:t>p</a:t>
            </a:r>
            <a:r>
              <a:rPr sz="2400" b="1" spc="5" dirty="0">
                <a:latin typeface="Times New Roman" panose="02020603050405020304"/>
                <a:cs typeface="Times New Roman" panose="02020603050405020304"/>
              </a:rPr>
              <a:t>h</a:t>
            </a:r>
            <a:r>
              <a:rPr sz="2400" b="1" spc="20" dirty="0">
                <a:latin typeface="Times New Roman" panose="02020603050405020304"/>
                <a:cs typeface="Times New Roman" panose="02020603050405020304"/>
              </a:rPr>
              <a:t>i</a:t>
            </a:r>
            <a:r>
              <a:rPr sz="2400" b="1" spc="-25" dirty="0">
                <a:latin typeface="Times New Roman" panose="02020603050405020304"/>
                <a:cs typeface="Times New Roman" panose="02020603050405020304"/>
              </a:rPr>
              <a:t>c</a:t>
            </a:r>
            <a:r>
              <a:rPr sz="2400" b="1" spc="-5" dirty="0">
                <a:latin typeface="Times New Roman" panose="02020603050405020304"/>
                <a:cs typeface="Times New Roman" panose="02020603050405020304"/>
              </a:rPr>
              <a:t>s</a:t>
            </a:r>
            <a:r>
              <a:rPr sz="2400" b="1" spc="-125"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s</a:t>
            </a:r>
            <a:r>
              <a:rPr sz="2400" b="1" spc="-25" dirty="0">
                <a:latin typeface="Times New Roman" panose="02020603050405020304"/>
                <a:cs typeface="Times New Roman" panose="02020603050405020304"/>
              </a:rPr>
              <a:t>u</a:t>
            </a:r>
            <a:r>
              <a:rPr sz="2400" b="1" spc="-15" dirty="0">
                <a:latin typeface="Times New Roman" panose="02020603050405020304"/>
                <a:cs typeface="Times New Roman" panose="02020603050405020304"/>
              </a:rPr>
              <a:t>c</a:t>
            </a:r>
            <a:r>
              <a:rPr sz="2400" b="1" spc="5" dirty="0">
                <a:latin typeface="Times New Roman" panose="02020603050405020304"/>
                <a:cs typeface="Times New Roman" panose="02020603050405020304"/>
              </a:rPr>
              <a:t>h</a:t>
            </a:r>
            <a:r>
              <a:rPr sz="2400" b="1" spc="-120" dirty="0">
                <a:latin typeface="Times New Roman" panose="02020603050405020304"/>
                <a:cs typeface="Times New Roman" panose="02020603050405020304"/>
              </a:rPr>
              <a:t> </a:t>
            </a:r>
            <a:r>
              <a:rPr sz="2400" b="1" spc="-110" dirty="0">
                <a:latin typeface="Times New Roman" panose="02020603050405020304"/>
                <a:cs typeface="Times New Roman" panose="02020603050405020304"/>
              </a:rPr>
              <a:t>a</a:t>
            </a:r>
            <a:r>
              <a:rPr sz="2400" b="1" spc="-5" dirty="0">
                <a:latin typeface="Times New Roman" panose="02020603050405020304"/>
                <a:cs typeface="Times New Roman" panose="02020603050405020304"/>
              </a:rPr>
              <a:t>s</a:t>
            </a:r>
            <a:r>
              <a:rPr sz="2400" b="1" spc="-125" dirty="0">
                <a:latin typeface="Times New Roman" panose="02020603050405020304"/>
                <a:cs typeface="Times New Roman" panose="02020603050405020304"/>
              </a:rPr>
              <a:t> </a:t>
            </a:r>
            <a:r>
              <a:rPr sz="2400" b="1" spc="-15" dirty="0">
                <a:latin typeface="Times New Roman" panose="02020603050405020304"/>
                <a:cs typeface="Times New Roman" panose="02020603050405020304"/>
              </a:rPr>
              <a:t>g</a:t>
            </a:r>
            <a:r>
              <a:rPr sz="2400" b="1" spc="10" dirty="0">
                <a:latin typeface="Times New Roman" panose="02020603050405020304"/>
                <a:cs typeface="Times New Roman" panose="02020603050405020304"/>
              </a:rPr>
              <a:t>e</a:t>
            </a:r>
            <a:r>
              <a:rPr sz="2400" b="1" spc="15" dirty="0">
                <a:latin typeface="Times New Roman" panose="02020603050405020304"/>
                <a:cs typeface="Times New Roman" panose="02020603050405020304"/>
              </a:rPr>
              <a:t>n</a:t>
            </a:r>
            <a:r>
              <a:rPr sz="2400" b="1" spc="-50" dirty="0">
                <a:latin typeface="Times New Roman" panose="02020603050405020304"/>
                <a:cs typeface="Times New Roman" panose="02020603050405020304"/>
              </a:rPr>
              <a:t>d</a:t>
            </a:r>
            <a:r>
              <a:rPr sz="2400" b="1" spc="10" dirty="0">
                <a:latin typeface="Times New Roman" panose="02020603050405020304"/>
                <a:cs typeface="Times New Roman" panose="02020603050405020304"/>
              </a:rPr>
              <a:t>e</a:t>
            </a:r>
            <a:r>
              <a:rPr sz="2400" b="1" spc="-335" dirty="0">
                <a:latin typeface="Times New Roman" panose="02020603050405020304"/>
                <a:cs typeface="Times New Roman" panose="02020603050405020304"/>
              </a:rPr>
              <a:t>r</a:t>
            </a:r>
            <a:r>
              <a:rPr sz="2400" b="1" spc="70" dirty="0">
                <a:latin typeface="Times New Roman" panose="02020603050405020304"/>
                <a:cs typeface="Times New Roman" panose="02020603050405020304"/>
              </a:rPr>
              <a:t>,</a:t>
            </a:r>
            <a:r>
              <a:rPr sz="2400" b="1" spc="-200"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s</a:t>
            </a:r>
            <a:r>
              <a:rPr sz="2400" b="1" spc="-110" dirty="0">
                <a:latin typeface="Times New Roman" panose="02020603050405020304"/>
                <a:cs typeface="Times New Roman" panose="02020603050405020304"/>
              </a:rPr>
              <a:t>a</a:t>
            </a:r>
            <a:r>
              <a:rPr sz="2400" b="1" spc="20" dirty="0">
                <a:latin typeface="Times New Roman" panose="02020603050405020304"/>
                <a:cs typeface="Times New Roman" panose="02020603050405020304"/>
              </a:rPr>
              <a:t>l</a:t>
            </a:r>
            <a:r>
              <a:rPr sz="2400" b="1" spc="-110" dirty="0">
                <a:latin typeface="Times New Roman" panose="02020603050405020304"/>
                <a:cs typeface="Times New Roman" panose="02020603050405020304"/>
              </a:rPr>
              <a:t>a</a:t>
            </a:r>
            <a:r>
              <a:rPr sz="2400" b="1" spc="-75" dirty="0">
                <a:latin typeface="Times New Roman" panose="02020603050405020304"/>
                <a:cs typeface="Times New Roman" panose="02020603050405020304"/>
              </a:rPr>
              <a:t>r</a:t>
            </a:r>
            <a:r>
              <a:rPr sz="2400" b="1" spc="-350" dirty="0">
                <a:latin typeface="Times New Roman" panose="02020603050405020304"/>
                <a:cs typeface="Times New Roman" panose="02020603050405020304"/>
              </a:rPr>
              <a:t>y</a:t>
            </a:r>
            <a:r>
              <a:rPr sz="2400" b="1" spc="70"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e</a:t>
            </a:r>
            <a:r>
              <a:rPr sz="2400" b="1" spc="-30" dirty="0">
                <a:latin typeface="Times New Roman" panose="02020603050405020304"/>
                <a:cs typeface="Times New Roman" panose="02020603050405020304"/>
              </a:rPr>
              <a:t>m</a:t>
            </a:r>
            <a:r>
              <a:rPr sz="2400" b="1" spc="-45" dirty="0">
                <a:latin typeface="Times New Roman" panose="02020603050405020304"/>
                <a:cs typeface="Times New Roman" panose="02020603050405020304"/>
              </a:rPr>
              <a:t>p</a:t>
            </a:r>
            <a:r>
              <a:rPr sz="2400" b="1" spc="20" dirty="0">
                <a:latin typeface="Times New Roman" panose="02020603050405020304"/>
                <a:cs typeface="Times New Roman" panose="02020603050405020304"/>
              </a:rPr>
              <a:t>l</a:t>
            </a:r>
            <a:r>
              <a:rPr sz="2400" b="1" spc="70" dirty="0">
                <a:latin typeface="Times New Roman" panose="02020603050405020304"/>
                <a:cs typeface="Times New Roman" panose="02020603050405020304"/>
              </a:rPr>
              <a:t>o</a:t>
            </a:r>
            <a:r>
              <a:rPr sz="2400" b="1" spc="-175" dirty="0">
                <a:latin typeface="Times New Roman" panose="02020603050405020304"/>
                <a:cs typeface="Times New Roman" panose="02020603050405020304"/>
              </a:rPr>
              <a:t>y</a:t>
            </a:r>
            <a:r>
              <a:rPr sz="2400" b="1" spc="10" dirty="0">
                <a:latin typeface="Times New Roman" panose="02020603050405020304"/>
                <a:cs typeface="Times New Roman" panose="02020603050405020304"/>
              </a:rPr>
              <a:t>e</a:t>
            </a:r>
            <a:r>
              <a:rPr sz="2400" b="1" spc="15" dirty="0">
                <a:latin typeface="Times New Roman" panose="02020603050405020304"/>
                <a:cs typeface="Times New Roman" panose="02020603050405020304"/>
              </a:rPr>
              <a:t>e</a:t>
            </a:r>
            <a:r>
              <a:rPr sz="2400" b="1" spc="-125" dirty="0">
                <a:latin typeface="Times New Roman" panose="02020603050405020304"/>
                <a:cs typeface="Times New Roman" panose="02020603050405020304"/>
              </a:rPr>
              <a:t> </a:t>
            </a:r>
            <a:r>
              <a:rPr sz="2400" b="1" spc="50" dirty="0">
                <a:latin typeface="Times New Roman" panose="02020603050405020304"/>
                <a:cs typeface="Times New Roman" panose="02020603050405020304"/>
              </a:rPr>
              <a:t>t</a:t>
            </a:r>
            <a:r>
              <a:rPr sz="2400" b="1" spc="-125" dirty="0">
                <a:latin typeface="Times New Roman" panose="02020603050405020304"/>
                <a:cs typeface="Times New Roman" panose="02020603050405020304"/>
              </a:rPr>
              <a:t>y</a:t>
            </a:r>
            <a:r>
              <a:rPr sz="2400" b="1" spc="-45" dirty="0">
                <a:latin typeface="Times New Roman" panose="02020603050405020304"/>
                <a:cs typeface="Times New Roman" panose="02020603050405020304"/>
              </a:rPr>
              <a:t>p</a:t>
            </a:r>
            <a:r>
              <a:rPr sz="2400" b="1" spc="15" dirty="0">
                <a:latin typeface="Times New Roman" panose="02020603050405020304"/>
                <a:cs typeface="Times New Roman" panose="02020603050405020304"/>
              </a:rPr>
              <a:t>e</a:t>
            </a:r>
            <a:r>
              <a:rPr sz="2400" b="1" spc="-125" dirty="0">
                <a:latin typeface="Times New Roman" panose="02020603050405020304"/>
                <a:cs typeface="Times New Roman" panose="02020603050405020304"/>
              </a:rPr>
              <a:t> </a:t>
            </a:r>
            <a:r>
              <a:rPr sz="2400" b="1" spc="-110" dirty="0">
                <a:latin typeface="Times New Roman" panose="02020603050405020304"/>
                <a:cs typeface="Times New Roman" panose="02020603050405020304"/>
              </a:rPr>
              <a:t>a</a:t>
            </a:r>
            <a:r>
              <a:rPr sz="2400" b="1" spc="15" dirty="0">
                <a:latin typeface="Times New Roman" panose="02020603050405020304"/>
                <a:cs typeface="Times New Roman" panose="02020603050405020304"/>
              </a:rPr>
              <a:t>n</a:t>
            </a:r>
            <a:r>
              <a:rPr sz="2400" b="1" spc="-45" dirty="0">
                <a:latin typeface="Times New Roman" panose="02020603050405020304"/>
                <a:cs typeface="Times New Roman" panose="02020603050405020304"/>
              </a:rPr>
              <a:t>d</a:t>
            </a:r>
            <a:r>
              <a:rPr sz="2400" b="1" spc="-125" dirty="0">
                <a:latin typeface="Times New Roman" panose="02020603050405020304"/>
                <a:cs typeface="Times New Roman" panose="02020603050405020304"/>
              </a:rPr>
              <a:t> </a:t>
            </a:r>
            <a:r>
              <a:rPr sz="2400" b="1" spc="-120" dirty="0">
                <a:latin typeface="Times New Roman" panose="02020603050405020304"/>
                <a:cs typeface="Times New Roman" panose="02020603050405020304"/>
              </a:rPr>
              <a:t>w</a:t>
            </a:r>
            <a:r>
              <a:rPr sz="2400" b="1" spc="60" dirty="0">
                <a:latin typeface="Times New Roman" panose="02020603050405020304"/>
                <a:cs typeface="Times New Roman" panose="02020603050405020304"/>
              </a:rPr>
              <a:t>o</a:t>
            </a:r>
            <a:r>
              <a:rPr sz="2400" b="1" spc="-180" dirty="0">
                <a:latin typeface="Times New Roman" panose="02020603050405020304"/>
                <a:cs typeface="Times New Roman" panose="02020603050405020304"/>
              </a:rPr>
              <a:t>r</a:t>
            </a:r>
            <a:r>
              <a:rPr sz="2400" b="1" spc="-80" dirty="0">
                <a:latin typeface="Times New Roman" panose="02020603050405020304"/>
                <a:cs typeface="Times New Roman" panose="02020603050405020304"/>
              </a:rPr>
              <a:t>k</a:t>
            </a:r>
            <a:r>
              <a:rPr sz="2400" b="1" spc="-120" dirty="0">
                <a:latin typeface="Times New Roman" panose="02020603050405020304"/>
                <a:cs typeface="Times New Roman" panose="02020603050405020304"/>
              </a:rPr>
              <a:t> </a:t>
            </a:r>
            <a:r>
              <a:rPr sz="2400" b="1" spc="20" dirty="0">
                <a:latin typeface="Times New Roman" panose="02020603050405020304"/>
                <a:cs typeface="Times New Roman" panose="02020603050405020304"/>
              </a:rPr>
              <a:t>l</a:t>
            </a:r>
            <a:r>
              <a:rPr sz="2400" b="1" spc="60" dirty="0">
                <a:latin typeface="Times New Roman" panose="02020603050405020304"/>
                <a:cs typeface="Times New Roman" panose="02020603050405020304"/>
              </a:rPr>
              <a:t>o</a:t>
            </a:r>
            <a:r>
              <a:rPr sz="2400" b="1" spc="-5" dirty="0">
                <a:latin typeface="Times New Roman" panose="02020603050405020304"/>
                <a:cs typeface="Times New Roman" panose="02020603050405020304"/>
              </a:rPr>
              <a:t>c</a:t>
            </a:r>
            <a:r>
              <a:rPr sz="2400" b="1" spc="-110" dirty="0">
                <a:latin typeface="Times New Roman" panose="02020603050405020304"/>
                <a:cs typeface="Times New Roman" panose="02020603050405020304"/>
              </a:rPr>
              <a:t>a</a:t>
            </a:r>
            <a:r>
              <a:rPr sz="2400" b="1" spc="25" dirty="0">
                <a:latin typeface="Times New Roman" panose="02020603050405020304"/>
                <a:cs typeface="Times New Roman" panose="02020603050405020304"/>
              </a:rPr>
              <a:t>t</a:t>
            </a:r>
            <a:r>
              <a:rPr sz="2400" b="1" spc="20" dirty="0">
                <a:latin typeface="Times New Roman" panose="02020603050405020304"/>
                <a:cs typeface="Times New Roman" panose="02020603050405020304"/>
              </a:rPr>
              <a:t>i</a:t>
            </a:r>
            <a:r>
              <a:rPr sz="2400" b="1" spc="60" dirty="0">
                <a:latin typeface="Times New Roman" panose="02020603050405020304"/>
                <a:cs typeface="Times New Roman" panose="02020603050405020304"/>
              </a:rPr>
              <a:t>o</a:t>
            </a:r>
            <a:r>
              <a:rPr sz="2400" b="1" spc="20" dirty="0">
                <a:latin typeface="Times New Roman" panose="02020603050405020304"/>
                <a:cs typeface="Times New Roman" panose="02020603050405020304"/>
              </a:rPr>
              <a:t>n</a:t>
            </a:r>
            <a:r>
              <a:rPr sz="2400" b="1" spc="-235" dirty="0">
                <a:latin typeface="Times New Roman" panose="02020603050405020304"/>
                <a:cs typeface="Times New Roman" panose="02020603050405020304"/>
              </a:rPr>
              <a:t> </a:t>
            </a:r>
            <a:r>
              <a:rPr sz="2400" b="1" spc="235" dirty="0">
                <a:latin typeface="Times New Roman" panose="02020603050405020304"/>
                <a:cs typeface="Times New Roman" panose="02020603050405020304"/>
              </a:rPr>
              <a:t>T</a:t>
            </a:r>
            <a:r>
              <a:rPr sz="2400" b="1" spc="5" dirty="0">
                <a:latin typeface="Times New Roman" panose="02020603050405020304"/>
                <a:cs typeface="Times New Roman" panose="02020603050405020304"/>
              </a:rPr>
              <a:t>h</a:t>
            </a:r>
            <a:r>
              <a:rPr sz="2400" b="1" spc="20" dirty="0">
                <a:latin typeface="Times New Roman" panose="02020603050405020304"/>
                <a:cs typeface="Times New Roman" panose="02020603050405020304"/>
              </a:rPr>
              <a:t>i</a:t>
            </a:r>
            <a:r>
              <a:rPr sz="2400" b="1" spc="-5" dirty="0">
                <a:latin typeface="Times New Roman" panose="02020603050405020304"/>
                <a:cs typeface="Times New Roman" panose="02020603050405020304"/>
              </a:rPr>
              <a:t>s</a:t>
            </a:r>
            <a:r>
              <a:rPr sz="2400" b="1" spc="-125" dirty="0">
                <a:latin typeface="Times New Roman" panose="02020603050405020304"/>
                <a:cs typeface="Times New Roman" panose="02020603050405020304"/>
              </a:rPr>
              <a:t> </a:t>
            </a:r>
            <a:r>
              <a:rPr sz="2400" b="1" spc="20" dirty="0">
                <a:latin typeface="Times New Roman" panose="02020603050405020304"/>
                <a:cs typeface="Times New Roman" panose="02020603050405020304"/>
              </a:rPr>
              <a:t>i</a:t>
            </a:r>
            <a:r>
              <a:rPr sz="2400" b="1" spc="15" dirty="0">
                <a:latin typeface="Times New Roman" panose="02020603050405020304"/>
                <a:cs typeface="Times New Roman" panose="02020603050405020304"/>
              </a:rPr>
              <a:t>n</a:t>
            </a:r>
            <a:r>
              <a:rPr sz="2400" b="1" spc="-15" dirty="0">
                <a:latin typeface="Times New Roman" panose="02020603050405020304"/>
                <a:cs typeface="Times New Roman" panose="02020603050405020304"/>
              </a:rPr>
              <a:t>f</a:t>
            </a:r>
            <a:r>
              <a:rPr sz="2400" b="1" spc="60" dirty="0">
                <a:latin typeface="Times New Roman" panose="02020603050405020304"/>
                <a:cs typeface="Times New Roman" panose="02020603050405020304"/>
              </a:rPr>
              <a:t>o</a:t>
            </a:r>
            <a:r>
              <a:rPr sz="2400" b="1" spc="-145" dirty="0">
                <a:latin typeface="Times New Roman" panose="02020603050405020304"/>
                <a:cs typeface="Times New Roman" panose="02020603050405020304"/>
              </a:rPr>
              <a:t>r</a:t>
            </a:r>
            <a:r>
              <a:rPr sz="2400" b="1" spc="-30" dirty="0">
                <a:latin typeface="Times New Roman" panose="02020603050405020304"/>
                <a:cs typeface="Times New Roman" panose="02020603050405020304"/>
              </a:rPr>
              <a:t>m</a:t>
            </a:r>
            <a:r>
              <a:rPr sz="2400" b="1" spc="-110" dirty="0">
                <a:latin typeface="Times New Roman" panose="02020603050405020304"/>
                <a:cs typeface="Times New Roman" panose="02020603050405020304"/>
              </a:rPr>
              <a:t>a</a:t>
            </a:r>
            <a:r>
              <a:rPr sz="2400" b="1" spc="25" dirty="0">
                <a:latin typeface="Times New Roman" panose="02020603050405020304"/>
                <a:cs typeface="Times New Roman" panose="02020603050405020304"/>
              </a:rPr>
              <a:t>t</a:t>
            </a:r>
            <a:r>
              <a:rPr sz="2400" b="1" spc="20" dirty="0">
                <a:latin typeface="Times New Roman" panose="02020603050405020304"/>
                <a:cs typeface="Times New Roman" panose="02020603050405020304"/>
              </a:rPr>
              <a:t>i</a:t>
            </a:r>
            <a:r>
              <a:rPr sz="2400" b="1" spc="60" dirty="0">
                <a:latin typeface="Times New Roman" panose="02020603050405020304"/>
                <a:cs typeface="Times New Roman" panose="02020603050405020304"/>
              </a:rPr>
              <a:t>o</a:t>
            </a:r>
            <a:r>
              <a:rPr sz="2400" b="1" spc="20" dirty="0">
                <a:latin typeface="Times New Roman" panose="02020603050405020304"/>
                <a:cs typeface="Times New Roman" panose="02020603050405020304"/>
              </a:rPr>
              <a:t>n</a:t>
            </a:r>
            <a:r>
              <a:rPr sz="2400" b="1" spc="-125" dirty="0">
                <a:latin typeface="Times New Roman" panose="02020603050405020304"/>
                <a:cs typeface="Times New Roman" panose="02020603050405020304"/>
              </a:rPr>
              <a:t> </a:t>
            </a:r>
            <a:r>
              <a:rPr sz="2400" b="1" spc="20" dirty="0">
                <a:latin typeface="Times New Roman" panose="02020603050405020304"/>
                <a:cs typeface="Times New Roman" panose="02020603050405020304"/>
              </a:rPr>
              <a:t>i</a:t>
            </a:r>
            <a:r>
              <a:rPr sz="2400" b="1" spc="-5" dirty="0">
                <a:latin typeface="Times New Roman" panose="02020603050405020304"/>
                <a:cs typeface="Times New Roman" panose="02020603050405020304"/>
              </a:rPr>
              <a:t>s</a:t>
            </a:r>
            <a:r>
              <a:rPr sz="2400" b="1" spc="-125" dirty="0">
                <a:latin typeface="Times New Roman" panose="02020603050405020304"/>
                <a:cs typeface="Times New Roman" panose="02020603050405020304"/>
              </a:rPr>
              <a:t> </a:t>
            </a:r>
            <a:r>
              <a:rPr sz="2400" b="1" spc="-25" dirty="0">
                <a:latin typeface="Times New Roman" panose="02020603050405020304"/>
                <a:cs typeface="Times New Roman" panose="02020603050405020304"/>
              </a:rPr>
              <a:t>c</a:t>
            </a:r>
            <a:r>
              <a:rPr sz="2400" b="1" spc="-125" dirty="0">
                <a:latin typeface="Times New Roman" panose="02020603050405020304"/>
                <a:cs typeface="Times New Roman" panose="02020603050405020304"/>
              </a:rPr>
              <a:t>r</a:t>
            </a:r>
            <a:r>
              <a:rPr sz="2400" b="1" spc="-25" dirty="0">
                <a:latin typeface="Times New Roman" panose="02020603050405020304"/>
                <a:cs typeface="Times New Roman" panose="02020603050405020304"/>
              </a:rPr>
              <a:t>u</a:t>
            </a:r>
            <a:r>
              <a:rPr sz="2400" b="1" spc="-25" dirty="0">
                <a:latin typeface="Times New Roman" panose="02020603050405020304"/>
                <a:cs typeface="Times New Roman" panose="02020603050405020304"/>
              </a:rPr>
              <a:t>c</a:t>
            </a:r>
            <a:r>
              <a:rPr sz="2400" b="1" spc="20" dirty="0">
                <a:latin typeface="Times New Roman" panose="02020603050405020304"/>
                <a:cs typeface="Times New Roman" panose="02020603050405020304"/>
              </a:rPr>
              <a:t>i</a:t>
            </a:r>
            <a:r>
              <a:rPr sz="2400" b="1" spc="-110" dirty="0">
                <a:latin typeface="Times New Roman" panose="02020603050405020304"/>
                <a:cs typeface="Times New Roman" panose="02020603050405020304"/>
              </a:rPr>
              <a:t>a</a:t>
            </a:r>
            <a:r>
              <a:rPr sz="2400" b="1" spc="25" dirty="0">
                <a:latin typeface="Times New Roman" panose="02020603050405020304"/>
                <a:cs typeface="Times New Roman" panose="02020603050405020304"/>
              </a:rPr>
              <a:t>l</a:t>
            </a:r>
            <a:r>
              <a:rPr sz="2400" b="1" spc="-125" dirty="0">
                <a:latin typeface="Times New Roman" panose="02020603050405020304"/>
                <a:cs typeface="Times New Roman" panose="02020603050405020304"/>
              </a:rPr>
              <a:t> </a:t>
            </a:r>
            <a:r>
              <a:rPr sz="2400" b="1" spc="-15" dirty="0">
                <a:latin typeface="Times New Roman" panose="02020603050405020304"/>
                <a:cs typeface="Times New Roman" panose="02020603050405020304"/>
              </a:rPr>
              <a:t>f</a:t>
            </a:r>
            <a:r>
              <a:rPr sz="2400" b="1" spc="60" dirty="0">
                <a:latin typeface="Times New Roman" panose="02020603050405020304"/>
                <a:cs typeface="Times New Roman" panose="02020603050405020304"/>
              </a:rPr>
              <a:t>o</a:t>
            </a:r>
            <a:r>
              <a:rPr sz="2400" b="1" spc="-135" dirty="0">
                <a:latin typeface="Times New Roman" panose="02020603050405020304"/>
                <a:cs typeface="Times New Roman" panose="02020603050405020304"/>
              </a:rPr>
              <a:t>r  </a:t>
            </a:r>
            <a:r>
              <a:rPr sz="2400" b="1" spc="-25" dirty="0">
                <a:latin typeface="Times New Roman" panose="02020603050405020304"/>
                <a:cs typeface="Times New Roman" panose="02020603050405020304"/>
              </a:rPr>
              <a:t>understanding </a:t>
            </a:r>
            <a:r>
              <a:rPr sz="2400" b="1" spc="15" dirty="0">
                <a:latin typeface="Times New Roman" panose="02020603050405020304"/>
                <a:cs typeface="Times New Roman" panose="02020603050405020304"/>
              </a:rPr>
              <a:t>the </a:t>
            </a:r>
            <a:r>
              <a:rPr sz="2400" b="1" spc="-40" dirty="0">
                <a:latin typeface="Times New Roman" panose="02020603050405020304"/>
                <a:cs typeface="Times New Roman" panose="02020603050405020304"/>
              </a:rPr>
              <a:t>diversity </a:t>
            </a:r>
            <a:r>
              <a:rPr sz="2400" b="1" spc="-45" dirty="0">
                <a:latin typeface="Times New Roman" panose="02020603050405020304"/>
                <a:cs typeface="Times New Roman" panose="02020603050405020304"/>
              </a:rPr>
              <a:t>and </a:t>
            </a:r>
            <a:r>
              <a:rPr sz="2400" b="1" spc="-30" dirty="0">
                <a:latin typeface="Times New Roman" panose="02020603050405020304"/>
                <a:cs typeface="Times New Roman" panose="02020603050405020304"/>
              </a:rPr>
              <a:t>experience </a:t>
            </a:r>
            <a:r>
              <a:rPr sz="2400" b="1" dirty="0">
                <a:latin typeface="Times New Roman" panose="02020603050405020304"/>
                <a:cs typeface="Times New Roman" panose="02020603050405020304"/>
              </a:rPr>
              <a:t>level </a:t>
            </a:r>
            <a:r>
              <a:rPr sz="2400" b="1" spc="-5" dirty="0">
                <a:latin typeface="Times New Roman" panose="02020603050405020304"/>
                <a:cs typeface="Times New Roman" panose="02020603050405020304"/>
              </a:rPr>
              <a:t>within </a:t>
            </a:r>
            <a:r>
              <a:rPr sz="2400" b="1" spc="15" dirty="0">
                <a:latin typeface="Times New Roman" panose="02020603050405020304"/>
                <a:cs typeface="Times New Roman" panose="02020603050405020304"/>
              </a:rPr>
              <a:t>the </a:t>
            </a:r>
            <a:r>
              <a:rPr sz="2400" b="1" spc="2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organization.</a:t>
            </a:r>
            <a:endParaRPr sz="2400">
              <a:latin typeface="Times New Roman" panose="02020603050405020304"/>
              <a:cs typeface="Times New Roman" panose="02020603050405020304"/>
            </a:endParaRPr>
          </a:p>
          <a:p>
            <a:pPr marL="12700" marR="5080" indent="412750">
              <a:lnSpc>
                <a:spcPct val="100000"/>
              </a:lnSpc>
            </a:pPr>
            <a:r>
              <a:rPr sz="2400" b="1" spc="85" dirty="0">
                <a:latin typeface="Times New Roman" panose="02020603050405020304"/>
                <a:cs typeface="Times New Roman" panose="02020603050405020304"/>
              </a:rPr>
              <a:t>The </a:t>
            </a:r>
            <a:r>
              <a:rPr sz="2400" b="1" spc="-35" dirty="0">
                <a:latin typeface="Times New Roman" panose="02020603050405020304"/>
                <a:cs typeface="Times New Roman" panose="02020603050405020304"/>
              </a:rPr>
              <a:t>analysis aids </a:t>
            </a:r>
            <a:r>
              <a:rPr sz="2400" b="1" spc="20" dirty="0">
                <a:latin typeface="Times New Roman" panose="02020603050405020304"/>
                <a:cs typeface="Times New Roman" panose="02020603050405020304"/>
              </a:rPr>
              <a:t>in </a:t>
            </a:r>
            <a:r>
              <a:rPr sz="2400" b="1" spc="-55" dirty="0">
                <a:latin typeface="Times New Roman" panose="02020603050405020304"/>
                <a:cs typeface="Times New Roman" panose="02020603050405020304"/>
              </a:rPr>
              <a:t>workforce </a:t>
            </a:r>
            <a:r>
              <a:rPr sz="2400" b="1" spc="-10" dirty="0">
                <a:latin typeface="Times New Roman" panose="02020603050405020304"/>
                <a:cs typeface="Times New Roman" panose="02020603050405020304"/>
              </a:rPr>
              <a:t>planning </a:t>
            </a:r>
            <a:r>
              <a:rPr sz="2400" b="1" spc="-105" dirty="0">
                <a:latin typeface="Times New Roman" panose="02020603050405020304"/>
                <a:cs typeface="Times New Roman" panose="02020603050405020304"/>
              </a:rPr>
              <a:t>by </a:t>
            </a:r>
            <a:r>
              <a:rPr sz="2400" b="1" spc="-20" dirty="0">
                <a:latin typeface="Times New Roman" panose="02020603050405020304"/>
                <a:cs typeface="Times New Roman" panose="02020603050405020304"/>
              </a:rPr>
              <a:t>forecasting </a:t>
            </a:r>
            <a:r>
              <a:rPr sz="2400" b="1" spc="-40" dirty="0">
                <a:latin typeface="Times New Roman" panose="02020603050405020304"/>
                <a:cs typeface="Times New Roman" panose="02020603050405020304"/>
              </a:rPr>
              <a:t>future </a:t>
            </a:r>
            <a:r>
              <a:rPr sz="2400" b="1" spc="-35" dirty="0">
                <a:latin typeface="Times New Roman" panose="02020603050405020304"/>
                <a:cs typeface="Times New Roman" panose="02020603050405020304"/>
              </a:rPr>
              <a:t> </a:t>
            </a:r>
            <a:r>
              <a:rPr sz="2400" b="1" spc="-15" dirty="0">
                <a:latin typeface="Times New Roman" panose="02020603050405020304"/>
                <a:cs typeface="Times New Roman" panose="02020603050405020304"/>
              </a:rPr>
              <a:t>staffing </a:t>
            </a:r>
            <a:r>
              <a:rPr sz="2400" b="1" spc="-5" dirty="0">
                <a:latin typeface="Times New Roman" panose="02020603050405020304"/>
                <a:cs typeface="Times New Roman" panose="02020603050405020304"/>
              </a:rPr>
              <a:t>needs </a:t>
            </a:r>
            <a:r>
              <a:rPr sz="2400" b="1" spc="-45" dirty="0">
                <a:latin typeface="Times New Roman" panose="02020603050405020304"/>
                <a:cs typeface="Times New Roman" panose="02020603050405020304"/>
              </a:rPr>
              <a:t>based </a:t>
            </a:r>
            <a:r>
              <a:rPr sz="2400" b="1" spc="40" dirty="0">
                <a:latin typeface="Times New Roman" panose="02020603050405020304"/>
                <a:cs typeface="Times New Roman" panose="02020603050405020304"/>
              </a:rPr>
              <a:t>on </a:t>
            </a:r>
            <a:r>
              <a:rPr sz="2400" b="1" spc="-50" dirty="0">
                <a:latin typeface="Times New Roman" panose="02020603050405020304"/>
                <a:cs typeface="Times New Roman" panose="02020603050405020304"/>
              </a:rPr>
              <a:t>current </a:t>
            </a:r>
            <a:r>
              <a:rPr sz="2400" b="1" spc="-35" dirty="0">
                <a:latin typeface="Times New Roman" panose="02020603050405020304"/>
                <a:cs typeface="Times New Roman" panose="02020603050405020304"/>
              </a:rPr>
              <a:t>trends </a:t>
            </a:r>
            <a:r>
              <a:rPr sz="2400" b="1" spc="-45" dirty="0">
                <a:latin typeface="Times New Roman" panose="02020603050405020304"/>
                <a:cs typeface="Times New Roman" panose="02020603050405020304"/>
              </a:rPr>
              <a:t>and </a:t>
            </a:r>
            <a:r>
              <a:rPr sz="2400" b="1" spc="-15" dirty="0">
                <a:latin typeface="Times New Roman" panose="02020603050405020304"/>
                <a:cs typeface="Times New Roman" panose="02020603050405020304"/>
              </a:rPr>
              <a:t>organizational </a:t>
            </a:r>
            <a:r>
              <a:rPr sz="2400" b="1" spc="-25" dirty="0">
                <a:latin typeface="Times New Roman" panose="02020603050405020304"/>
                <a:cs typeface="Times New Roman" panose="02020603050405020304"/>
              </a:rPr>
              <a:t>growth </a:t>
            </a:r>
            <a:r>
              <a:rPr sz="2400" b="1" spc="-585" dirty="0">
                <a:latin typeface="Times New Roman" panose="02020603050405020304"/>
                <a:cs typeface="Times New Roman" panose="02020603050405020304"/>
              </a:rPr>
              <a:t> </a:t>
            </a:r>
            <a:r>
              <a:rPr sz="2400" b="1" spc="-15" dirty="0">
                <a:latin typeface="Times New Roman" panose="02020603050405020304"/>
                <a:cs typeface="Times New Roman" panose="02020603050405020304"/>
              </a:rPr>
              <a:t>projections.</a:t>
            </a:r>
            <a:r>
              <a:rPr sz="2400" b="1" spc="-310" dirty="0">
                <a:latin typeface="Times New Roman" panose="02020603050405020304"/>
                <a:cs typeface="Times New Roman" panose="02020603050405020304"/>
              </a:rPr>
              <a:t> </a:t>
            </a:r>
            <a:r>
              <a:rPr sz="2400" b="1" spc="65" dirty="0">
                <a:latin typeface="Times New Roman" panose="02020603050405020304"/>
                <a:cs typeface="Times New Roman" panose="02020603050405020304"/>
              </a:rPr>
              <a:t>This</a:t>
            </a:r>
            <a:r>
              <a:rPr sz="2400" b="1" spc="-114" dirty="0">
                <a:latin typeface="Times New Roman" panose="02020603050405020304"/>
                <a:cs typeface="Times New Roman" panose="02020603050405020304"/>
              </a:rPr>
              <a:t> </a:t>
            </a:r>
            <a:r>
              <a:rPr sz="2400" b="1" spc="-20" dirty="0">
                <a:latin typeface="Times New Roman" panose="02020603050405020304"/>
                <a:cs typeface="Times New Roman" panose="02020603050405020304"/>
              </a:rPr>
              <a:t>enables</a:t>
            </a:r>
            <a:r>
              <a:rPr sz="2400" b="1" spc="-120" dirty="0">
                <a:latin typeface="Times New Roman" panose="02020603050405020304"/>
                <a:cs typeface="Times New Roman" panose="02020603050405020304"/>
              </a:rPr>
              <a:t> </a:t>
            </a:r>
            <a:r>
              <a:rPr sz="2400" b="1" spc="-35" dirty="0">
                <a:latin typeface="Times New Roman" panose="02020603050405020304"/>
                <a:cs typeface="Times New Roman" panose="02020603050405020304"/>
              </a:rPr>
              <a:t>better</a:t>
            </a:r>
            <a:r>
              <a:rPr sz="2400" b="1" spc="-110" dirty="0">
                <a:latin typeface="Times New Roman" panose="02020603050405020304"/>
                <a:cs typeface="Times New Roman" panose="02020603050405020304"/>
              </a:rPr>
              <a:t> </a:t>
            </a:r>
            <a:r>
              <a:rPr sz="2400" b="1" spc="-50" dirty="0">
                <a:latin typeface="Times New Roman" panose="02020603050405020304"/>
                <a:cs typeface="Times New Roman" panose="02020603050405020304"/>
              </a:rPr>
              <a:t>preparation</a:t>
            </a:r>
            <a:r>
              <a:rPr sz="2400" b="1" spc="-120" dirty="0">
                <a:latin typeface="Times New Roman" panose="02020603050405020304"/>
                <a:cs typeface="Times New Roman" panose="02020603050405020304"/>
              </a:rPr>
              <a:t> </a:t>
            </a:r>
            <a:r>
              <a:rPr sz="2400" b="1" spc="-50" dirty="0">
                <a:latin typeface="Times New Roman" panose="02020603050405020304"/>
                <a:cs typeface="Times New Roman" panose="02020603050405020304"/>
              </a:rPr>
              <a:t>for</a:t>
            </a:r>
            <a:r>
              <a:rPr sz="2400" b="1" spc="-110"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scaling</a:t>
            </a:r>
            <a:r>
              <a:rPr sz="2400" b="1" spc="-114" dirty="0">
                <a:latin typeface="Times New Roman" panose="02020603050405020304"/>
                <a:cs typeface="Times New Roman" panose="02020603050405020304"/>
              </a:rPr>
              <a:t> </a:t>
            </a:r>
            <a:r>
              <a:rPr sz="2400" b="1" spc="-15" dirty="0">
                <a:latin typeface="Times New Roman" panose="02020603050405020304"/>
                <a:cs typeface="Times New Roman" panose="02020603050405020304"/>
              </a:rPr>
              <a:t>operations </a:t>
            </a:r>
            <a:r>
              <a:rPr sz="2400" b="1" spc="-585" dirty="0">
                <a:latin typeface="Times New Roman" panose="02020603050405020304"/>
                <a:cs typeface="Times New Roman" panose="02020603050405020304"/>
              </a:rPr>
              <a:t> </a:t>
            </a:r>
            <a:r>
              <a:rPr sz="2400" b="1" spc="60" dirty="0">
                <a:latin typeface="Times New Roman" panose="02020603050405020304"/>
                <a:cs typeface="Times New Roman" panose="02020603050405020304"/>
              </a:rPr>
              <a:t>o</a:t>
            </a:r>
            <a:r>
              <a:rPr sz="2400" b="1" spc="-190" dirty="0">
                <a:latin typeface="Times New Roman" panose="02020603050405020304"/>
                <a:cs typeface="Times New Roman" panose="02020603050405020304"/>
              </a:rPr>
              <a:t>r</a:t>
            </a:r>
            <a:r>
              <a:rPr sz="2400" b="1" spc="-120" dirty="0">
                <a:latin typeface="Times New Roman" panose="02020603050405020304"/>
                <a:cs typeface="Times New Roman" panose="02020603050405020304"/>
              </a:rPr>
              <a:t> </a:t>
            </a:r>
            <a:r>
              <a:rPr sz="2400" b="1" spc="-204" dirty="0">
                <a:latin typeface="Times New Roman" panose="02020603050405020304"/>
                <a:cs typeface="Times New Roman" panose="02020603050405020304"/>
              </a:rPr>
              <a:t>r</a:t>
            </a:r>
            <a:r>
              <a:rPr sz="2400" b="1" spc="10" dirty="0">
                <a:latin typeface="Times New Roman" panose="02020603050405020304"/>
                <a:cs typeface="Times New Roman" panose="02020603050405020304"/>
              </a:rPr>
              <a:t>e</a:t>
            </a:r>
            <a:r>
              <a:rPr sz="2400" b="1" spc="-10" dirty="0">
                <a:latin typeface="Times New Roman" panose="02020603050405020304"/>
                <a:cs typeface="Times New Roman" panose="02020603050405020304"/>
              </a:rPr>
              <a:t>s</a:t>
            </a:r>
            <a:r>
              <a:rPr sz="2400" b="1" spc="25" dirty="0">
                <a:latin typeface="Times New Roman" panose="02020603050405020304"/>
                <a:cs typeface="Times New Roman" panose="02020603050405020304"/>
              </a:rPr>
              <a:t>t</a:t>
            </a:r>
            <a:r>
              <a:rPr sz="2400" b="1" spc="-125" dirty="0">
                <a:latin typeface="Times New Roman" panose="02020603050405020304"/>
                <a:cs typeface="Times New Roman" panose="02020603050405020304"/>
              </a:rPr>
              <a:t>r</a:t>
            </a:r>
            <a:r>
              <a:rPr sz="2400" b="1" spc="-25" dirty="0">
                <a:latin typeface="Times New Roman" panose="02020603050405020304"/>
                <a:cs typeface="Times New Roman" panose="02020603050405020304"/>
              </a:rPr>
              <a:t>u</a:t>
            </a:r>
            <a:r>
              <a:rPr sz="2400" b="1" spc="-25" dirty="0">
                <a:latin typeface="Times New Roman" panose="02020603050405020304"/>
                <a:cs typeface="Times New Roman" panose="02020603050405020304"/>
              </a:rPr>
              <a:t>c</a:t>
            </a:r>
            <a:r>
              <a:rPr sz="2400" b="1" spc="25" dirty="0">
                <a:latin typeface="Times New Roman" panose="02020603050405020304"/>
                <a:cs typeface="Times New Roman" panose="02020603050405020304"/>
              </a:rPr>
              <a:t>t</a:t>
            </a:r>
            <a:r>
              <a:rPr sz="2400" b="1" spc="-25" dirty="0">
                <a:latin typeface="Times New Roman" panose="02020603050405020304"/>
                <a:cs typeface="Times New Roman" panose="02020603050405020304"/>
              </a:rPr>
              <a:t>u</a:t>
            </a:r>
            <a:r>
              <a:rPr sz="2400" b="1" spc="-145" dirty="0">
                <a:latin typeface="Times New Roman" panose="02020603050405020304"/>
                <a:cs typeface="Times New Roman" panose="02020603050405020304"/>
              </a:rPr>
              <a:t>r</a:t>
            </a:r>
            <a:r>
              <a:rPr sz="2400" b="1" spc="20" dirty="0">
                <a:latin typeface="Times New Roman" panose="02020603050405020304"/>
                <a:cs typeface="Times New Roman" panose="02020603050405020304"/>
              </a:rPr>
              <a:t>i</a:t>
            </a:r>
            <a:r>
              <a:rPr sz="2400" b="1" spc="15" dirty="0">
                <a:latin typeface="Times New Roman" panose="02020603050405020304"/>
                <a:cs typeface="Times New Roman" panose="02020603050405020304"/>
              </a:rPr>
              <a:t>n</a:t>
            </a:r>
            <a:r>
              <a:rPr sz="2400" b="1" dirty="0">
                <a:latin typeface="Times New Roman" panose="02020603050405020304"/>
                <a:cs typeface="Times New Roman" panose="02020603050405020304"/>
              </a:rPr>
              <a:t>g</a:t>
            </a:r>
            <a:r>
              <a:rPr sz="2400" b="1" spc="-120" dirty="0">
                <a:latin typeface="Times New Roman" panose="02020603050405020304"/>
                <a:cs typeface="Times New Roman" panose="02020603050405020304"/>
              </a:rPr>
              <a:t> </a:t>
            </a:r>
            <a:r>
              <a:rPr sz="2400" b="1" spc="15" dirty="0">
                <a:latin typeface="Times New Roman" panose="02020603050405020304"/>
                <a:cs typeface="Times New Roman" panose="02020603050405020304"/>
              </a:rPr>
              <a:t>t</a:t>
            </a:r>
            <a:r>
              <a:rPr sz="2400" b="1" spc="5" dirty="0">
                <a:latin typeface="Times New Roman" panose="02020603050405020304"/>
                <a:cs typeface="Times New Roman" panose="02020603050405020304"/>
              </a:rPr>
              <a:t>h</a:t>
            </a:r>
            <a:r>
              <a:rPr sz="2400" b="1" spc="15" dirty="0">
                <a:latin typeface="Times New Roman" panose="02020603050405020304"/>
                <a:cs typeface="Times New Roman" panose="02020603050405020304"/>
              </a:rPr>
              <a:t>e</a:t>
            </a:r>
            <a:r>
              <a:rPr sz="2400" b="1" spc="-125" dirty="0">
                <a:latin typeface="Times New Roman" panose="02020603050405020304"/>
                <a:cs typeface="Times New Roman" panose="02020603050405020304"/>
              </a:rPr>
              <a:t> </a:t>
            </a:r>
            <a:r>
              <a:rPr sz="2400" b="1" spc="-120" dirty="0">
                <a:latin typeface="Times New Roman" panose="02020603050405020304"/>
                <a:cs typeface="Times New Roman" panose="02020603050405020304"/>
              </a:rPr>
              <a:t>w</a:t>
            </a:r>
            <a:r>
              <a:rPr sz="2400" b="1" spc="60" dirty="0">
                <a:latin typeface="Times New Roman" panose="02020603050405020304"/>
                <a:cs typeface="Times New Roman" panose="02020603050405020304"/>
              </a:rPr>
              <a:t>o</a:t>
            </a:r>
            <a:r>
              <a:rPr sz="2400" b="1" spc="-180" dirty="0">
                <a:latin typeface="Times New Roman" panose="02020603050405020304"/>
                <a:cs typeface="Times New Roman" panose="02020603050405020304"/>
              </a:rPr>
              <a:t>r</a:t>
            </a:r>
            <a:r>
              <a:rPr sz="2400" b="1" spc="-80" dirty="0">
                <a:latin typeface="Times New Roman" panose="02020603050405020304"/>
                <a:cs typeface="Times New Roman" panose="02020603050405020304"/>
              </a:rPr>
              <a:t>k</a:t>
            </a:r>
            <a:r>
              <a:rPr sz="2400" b="1" spc="-15" dirty="0">
                <a:latin typeface="Times New Roman" panose="02020603050405020304"/>
                <a:cs typeface="Times New Roman" panose="02020603050405020304"/>
              </a:rPr>
              <a:t>f</a:t>
            </a:r>
            <a:r>
              <a:rPr sz="2400" b="1" spc="60" dirty="0">
                <a:latin typeface="Times New Roman" panose="02020603050405020304"/>
                <a:cs typeface="Times New Roman" panose="02020603050405020304"/>
              </a:rPr>
              <a:t>o</a:t>
            </a:r>
            <a:r>
              <a:rPr sz="2400" b="1" spc="-204" dirty="0">
                <a:latin typeface="Times New Roman" panose="02020603050405020304"/>
                <a:cs typeface="Times New Roman" panose="02020603050405020304"/>
              </a:rPr>
              <a:t>r</a:t>
            </a:r>
            <a:r>
              <a:rPr sz="2400" b="1" spc="-25" dirty="0">
                <a:latin typeface="Times New Roman" panose="02020603050405020304"/>
                <a:cs typeface="Times New Roman" panose="02020603050405020304"/>
              </a:rPr>
              <a:t>c</a:t>
            </a:r>
            <a:r>
              <a:rPr sz="2400" b="1" spc="15" dirty="0">
                <a:latin typeface="Times New Roman" panose="02020603050405020304"/>
                <a:cs typeface="Times New Roman" panose="02020603050405020304"/>
              </a:rPr>
              <a:t>e</a:t>
            </a:r>
            <a:endParaRPr sz="2400">
              <a:latin typeface="Times New Roman" panose="02020603050405020304"/>
              <a:cs typeface="Times New Roman" panose="02020603050405020304"/>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9775" y="811847"/>
            <a:ext cx="3892550" cy="673100"/>
          </a:xfrm>
          <a:prstGeom prst="rect">
            <a:avLst/>
          </a:prstGeom>
        </p:spPr>
        <p:txBody>
          <a:bodyPr vert="horz" wrap="square" lIns="0" tIns="12700" rIns="0" bIns="0" rtlCol="0">
            <a:spAutoFit/>
          </a:bodyPr>
          <a:lstStyle/>
          <a:p>
            <a:pPr marL="12700">
              <a:lnSpc>
                <a:spcPct val="100000"/>
              </a:lnSpc>
              <a:spcBef>
                <a:spcPts val="100"/>
              </a:spcBef>
            </a:pPr>
            <a:r>
              <a:rPr sz="4250" b="1" dirty="0">
                <a:latin typeface="Trebuchet MS" panose="020B0603020202020204"/>
                <a:cs typeface="Trebuchet MS" panose="020B0603020202020204"/>
              </a:rPr>
              <a:t>PROJECT</a:t>
            </a:r>
            <a:r>
              <a:rPr sz="4250" b="1" spc="-145" dirty="0">
                <a:latin typeface="Trebuchet MS" panose="020B0603020202020204"/>
                <a:cs typeface="Trebuchet MS" panose="020B0603020202020204"/>
              </a:rPr>
              <a:t> </a:t>
            </a:r>
            <a:r>
              <a:rPr sz="4250" b="1" spc="15" dirty="0">
                <a:latin typeface="Trebuchet MS" panose="020B0603020202020204"/>
                <a:cs typeface="Trebuchet MS" panose="020B0603020202020204"/>
              </a:rPr>
              <a:t>TITLE</a:t>
            </a:r>
            <a:endParaRPr sz="4250">
              <a:latin typeface="Trebuchet MS" panose="020B0603020202020204"/>
              <a:cs typeface="Trebuchet MS" panose="020B0603020202020204"/>
            </a:endParaRPr>
          </a:p>
        </p:txBody>
      </p:sp>
      <p:grpSp>
        <p:nvGrpSpPr>
          <p:cNvPr id="3" name="object 3"/>
          <p:cNvGrpSpPr/>
          <p:nvPr/>
        </p:nvGrpSpPr>
        <p:grpSpPr>
          <a:xfrm>
            <a:off x="466344" y="6409944"/>
            <a:ext cx="3705225" cy="295910"/>
            <a:chOff x="466344" y="6409944"/>
            <a:chExt cx="3705225" cy="295910"/>
          </a:xfrm>
        </p:grpSpPr>
        <p:pic>
          <p:nvPicPr>
            <p:cNvPr id="4" name="object 4"/>
            <p:cNvPicPr/>
            <p:nvPr/>
          </p:nvPicPr>
          <p:blipFill>
            <a:blip r:embed="rId1" cstate="print"/>
            <a:stretch>
              <a:fillRect/>
            </a:stretch>
          </p:blipFill>
          <p:spPr>
            <a:xfrm>
              <a:off x="676656" y="6467856"/>
              <a:ext cx="2142744" cy="199644"/>
            </a:xfrm>
            <a:prstGeom prst="rect">
              <a:avLst/>
            </a:prstGeom>
          </p:spPr>
        </p:pic>
        <p:pic>
          <p:nvPicPr>
            <p:cNvPr id="5" name="object 5"/>
            <p:cNvPicPr/>
            <p:nvPr/>
          </p:nvPicPr>
          <p:blipFill>
            <a:blip r:embed="rId2" cstate="print"/>
            <a:stretch>
              <a:fillRect/>
            </a:stretch>
          </p:blipFill>
          <p:spPr>
            <a:xfrm>
              <a:off x="466344" y="6409944"/>
              <a:ext cx="3704844" cy="295656"/>
            </a:xfrm>
            <a:prstGeom prst="rect">
              <a:avLst/>
            </a:prstGeom>
          </p:spPr>
        </p:pic>
      </p:grpSp>
      <p:sp>
        <p:nvSpPr>
          <p:cNvPr id="6" name="object 6"/>
          <p:cNvSpPr txBox="1"/>
          <p:nvPr/>
        </p:nvSpPr>
        <p:spPr>
          <a:xfrm>
            <a:off x="805815" y="2424430"/>
            <a:ext cx="8153400" cy="1257935"/>
          </a:xfrm>
          <a:prstGeom prst="rect">
            <a:avLst/>
          </a:prstGeom>
        </p:spPr>
        <p:txBody>
          <a:bodyPr vert="horz" wrap="square" lIns="0" tIns="13335" rIns="0" bIns="0" rtlCol="0">
            <a:spAutoFit/>
          </a:bodyPr>
          <a:lstStyle/>
          <a:p>
            <a:pPr marL="12700" marR="5080">
              <a:lnSpc>
                <a:spcPct val="100000"/>
              </a:lnSpc>
              <a:spcBef>
                <a:spcPts val="105"/>
              </a:spcBef>
              <a:tabLst>
                <a:tab pos="1008380" algn="l"/>
                <a:tab pos="2393950" algn="l"/>
                <a:tab pos="2515870" algn="l"/>
                <a:tab pos="3560445" algn="l"/>
                <a:tab pos="5906135" algn="l"/>
                <a:tab pos="6546850" algn="l"/>
                <a:tab pos="7533005" algn="l"/>
              </a:tabLst>
            </a:pPr>
            <a:r>
              <a:rPr sz="4000" b="1">
                <a:latin typeface="Times New Roman" panose="02020603050405020304"/>
                <a:cs typeface="Times New Roman" panose="02020603050405020304"/>
              </a:rPr>
              <a:t>Employee Performance Analysis</a:t>
            </a:r>
            <a:endParaRPr sz="4000" b="1">
              <a:latin typeface="Times New Roman" panose="02020603050405020304"/>
              <a:cs typeface="Times New Roman" panose="02020603050405020304"/>
            </a:endParaRPr>
          </a:p>
          <a:p>
            <a:pPr marL="12700" marR="5080">
              <a:lnSpc>
                <a:spcPct val="100000"/>
              </a:lnSpc>
              <a:spcBef>
                <a:spcPts val="105"/>
              </a:spcBef>
              <a:tabLst>
                <a:tab pos="1008380" algn="l"/>
                <a:tab pos="2393950" algn="l"/>
                <a:tab pos="2515870" algn="l"/>
                <a:tab pos="3560445" algn="l"/>
                <a:tab pos="5906135" algn="l"/>
                <a:tab pos="6546850" algn="l"/>
                <a:tab pos="7533005" algn="l"/>
              </a:tabLst>
            </a:pPr>
            <a:r>
              <a:rPr sz="4000" b="1">
                <a:latin typeface="Times New Roman" panose="02020603050405020304"/>
                <a:cs typeface="Times New Roman" panose="02020603050405020304"/>
              </a:rPr>
              <a:t>using </a:t>
            </a:r>
            <a:r>
              <a:rPr lang="en-US" sz="4000" b="1">
                <a:latin typeface="Times New Roman" panose="02020603050405020304"/>
                <a:cs typeface="Times New Roman" panose="02020603050405020304"/>
              </a:rPr>
              <a:t>excel</a:t>
            </a:r>
            <a:endParaRPr lang="en-US" sz="4000" b="1">
              <a:latin typeface="Times New Roman" panose="02020603050405020304"/>
              <a:cs typeface="Times New Roman" panose="02020603050405020304"/>
            </a:endParaRPr>
          </a:p>
        </p:txBody>
      </p:sp>
      <p:sp>
        <p:nvSpPr>
          <p:cNvPr id="7" name="object 7"/>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9270"/>
            <a:chOff x="0" y="0"/>
            <a:chExt cx="12192000" cy="6859270"/>
          </a:xfrm>
        </p:grpSpPr>
        <p:sp>
          <p:nvSpPr>
            <p:cNvPr id="3" name="object 3"/>
            <p:cNvSpPr/>
            <p:nvPr/>
          </p:nvSpPr>
          <p:spPr>
            <a:xfrm>
              <a:off x="0" y="28575"/>
              <a:ext cx="12192000" cy="6829425"/>
            </a:xfrm>
            <a:custGeom>
              <a:avLst/>
              <a:gdLst/>
              <a:ahLst/>
              <a:cxnLst/>
              <a:rect l="l" t="t" r="r" b="b"/>
              <a:pathLst>
                <a:path w="12192000" h="6829425">
                  <a:moveTo>
                    <a:pt x="0" y="6829425"/>
                  </a:moveTo>
                  <a:lnTo>
                    <a:pt x="12192000" y="6829425"/>
                  </a:lnTo>
                  <a:lnTo>
                    <a:pt x="12192000" y="0"/>
                  </a:lnTo>
                  <a:lnTo>
                    <a:pt x="0" y="0"/>
                  </a:lnTo>
                  <a:lnTo>
                    <a:pt x="0" y="6829425"/>
                  </a:lnTo>
                  <a:close/>
                </a:path>
              </a:pathLst>
            </a:custGeom>
            <a:solidFill>
              <a:srgbClr val="F0F0F0"/>
            </a:solidFill>
          </p:spPr>
          <p:txBody>
            <a:bodyPr wrap="square" lIns="0" tIns="0" rIns="0" bIns="0" rtlCol="0"/>
            <a:lstStyle/>
            <a:p/>
          </p:txBody>
        </p:sp>
        <p:sp>
          <p:nvSpPr>
            <p:cNvPr id="4" name="object 4"/>
            <p:cNvSpPr/>
            <p:nvPr/>
          </p:nvSpPr>
          <p:spPr>
            <a:xfrm>
              <a:off x="7445972" y="3987"/>
              <a:ext cx="4746625" cy="6855459"/>
            </a:xfrm>
            <a:custGeom>
              <a:avLst/>
              <a:gdLst/>
              <a:ahLst/>
              <a:cxnLst/>
              <a:rect l="l" t="t" r="r" b="b"/>
              <a:pathLst>
                <a:path w="4746625" h="6855459">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p:spPr>
          <p:txBody>
            <a:bodyPr wrap="square" lIns="0" tIns="0" rIns="0" bIns="0" rtlCol="0"/>
            <a:lstStyle/>
            <a:p/>
          </p:txBody>
        </p:sp>
        <p:sp>
          <p:nvSpPr>
            <p:cNvPr id="5" name="object 5"/>
            <p:cNvSpPr/>
            <p:nvPr/>
          </p:nvSpPr>
          <p:spPr>
            <a:xfrm>
              <a:off x="9182100" y="0"/>
              <a:ext cx="3009900" cy="6858000"/>
            </a:xfrm>
            <a:custGeom>
              <a:avLst/>
              <a:gdLst/>
              <a:ahLst/>
              <a:cxnLst/>
              <a:rect l="l" t="t" r="r" b="b"/>
              <a:pathLst>
                <a:path w="3009900" h="6858000">
                  <a:moveTo>
                    <a:pt x="3009900" y="6858000"/>
                  </a:moveTo>
                  <a:lnTo>
                    <a:pt x="0" y="6858000"/>
                  </a:lnTo>
                  <a:lnTo>
                    <a:pt x="2044395" y="0"/>
                  </a:lnTo>
                  <a:lnTo>
                    <a:pt x="3009900" y="0"/>
                  </a:lnTo>
                  <a:lnTo>
                    <a:pt x="3009900" y="6858000"/>
                  </a:lnTo>
                  <a:close/>
                </a:path>
              </a:pathLst>
            </a:custGeom>
            <a:solidFill>
              <a:srgbClr val="5FC9ED">
                <a:alpha val="36099"/>
              </a:srgbClr>
            </a:solidFill>
          </p:spPr>
          <p:txBody>
            <a:bodyPr wrap="square" lIns="0" tIns="0" rIns="0" bIns="0" rtlCol="0"/>
            <a:lstStyle/>
            <a:p/>
          </p:txBody>
        </p:sp>
        <p:sp>
          <p:nvSpPr>
            <p:cNvPr id="6" name="object 6"/>
            <p:cNvSpPr/>
            <p:nvPr/>
          </p:nvSpPr>
          <p:spPr>
            <a:xfrm>
              <a:off x="9602876" y="0"/>
              <a:ext cx="2589530" cy="6858000"/>
            </a:xfrm>
            <a:custGeom>
              <a:avLst/>
              <a:gdLst/>
              <a:ahLst/>
              <a:cxnLst/>
              <a:rect l="l" t="t" r="r" b="b"/>
              <a:pathLst>
                <a:path w="2589529" h="6858000">
                  <a:moveTo>
                    <a:pt x="2589123" y="6858000"/>
                  </a:moveTo>
                  <a:lnTo>
                    <a:pt x="1208887" y="6858000"/>
                  </a:lnTo>
                  <a:lnTo>
                    <a:pt x="0" y="0"/>
                  </a:lnTo>
                  <a:lnTo>
                    <a:pt x="2589123" y="0"/>
                  </a:lnTo>
                  <a:lnTo>
                    <a:pt x="2589123" y="6858000"/>
                  </a:lnTo>
                  <a:close/>
                </a:path>
              </a:pathLst>
            </a:custGeom>
            <a:solidFill>
              <a:srgbClr val="5FC9ED">
                <a:alpha val="19999"/>
              </a:srgbClr>
            </a:solidFill>
          </p:spPr>
          <p:txBody>
            <a:bodyPr wrap="square" lIns="0" tIns="0" rIns="0" bIns="0" rtlCol="0"/>
            <a:lstStyle/>
            <a:p/>
          </p:txBody>
        </p:sp>
        <p:sp>
          <p:nvSpPr>
            <p:cNvPr id="7" name="object 7"/>
            <p:cNvSpPr/>
            <p:nvPr/>
          </p:nvSpPr>
          <p:spPr>
            <a:xfrm>
              <a:off x="8934450" y="3048000"/>
              <a:ext cx="3257550" cy="3810000"/>
            </a:xfrm>
            <a:custGeom>
              <a:avLst/>
              <a:gdLst/>
              <a:ahLst/>
              <a:cxnLst/>
              <a:rect l="l" t="t" r="r" b="b"/>
              <a:pathLst>
                <a:path w="3257550" h="3810000">
                  <a:moveTo>
                    <a:pt x="3257550" y="3810000"/>
                  </a:moveTo>
                  <a:lnTo>
                    <a:pt x="0" y="3810000"/>
                  </a:lnTo>
                  <a:lnTo>
                    <a:pt x="3257550" y="0"/>
                  </a:lnTo>
                  <a:lnTo>
                    <a:pt x="3257550" y="3810000"/>
                  </a:lnTo>
                  <a:close/>
                </a:path>
              </a:pathLst>
            </a:custGeom>
            <a:solidFill>
              <a:srgbClr val="16AEE2">
                <a:alpha val="65899"/>
              </a:srgbClr>
            </a:solidFill>
          </p:spPr>
          <p:txBody>
            <a:bodyPr wrap="square" lIns="0" tIns="0" rIns="0" bIns="0" rtlCol="0"/>
            <a:lstStyle/>
            <a:p/>
          </p:txBody>
        </p:sp>
        <p:sp>
          <p:nvSpPr>
            <p:cNvPr id="8" name="object 8"/>
            <p:cNvSpPr/>
            <p:nvPr/>
          </p:nvSpPr>
          <p:spPr>
            <a:xfrm>
              <a:off x="9337929" y="0"/>
              <a:ext cx="2854325" cy="6858000"/>
            </a:xfrm>
            <a:custGeom>
              <a:avLst/>
              <a:gdLst/>
              <a:ahLst/>
              <a:cxnLst/>
              <a:rect l="l" t="t" r="r" b="b"/>
              <a:pathLst>
                <a:path w="2854325" h="6858000">
                  <a:moveTo>
                    <a:pt x="2854071" y="6858000"/>
                  </a:moveTo>
                  <a:lnTo>
                    <a:pt x="2470023" y="6858000"/>
                  </a:lnTo>
                  <a:lnTo>
                    <a:pt x="0" y="0"/>
                  </a:lnTo>
                  <a:lnTo>
                    <a:pt x="2854071" y="0"/>
                  </a:lnTo>
                  <a:lnTo>
                    <a:pt x="2854071" y="6858000"/>
                  </a:lnTo>
                  <a:close/>
                </a:path>
              </a:pathLst>
            </a:custGeom>
            <a:solidFill>
              <a:srgbClr val="16AEE2">
                <a:alpha val="50199"/>
              </a:srgbClr>
            </a:solidFill>
          </p:spPr>
          <p:txBody>
            <a:bodyPr wrap="square" lIns="0" tIns="0" rIns="0" bIns="0" rtlCol="0"/>
            <a:lstStyle/>
            <a:p/>
          </p:txBody>
        </p:sp>
        <p:sp>
          <p:nvSpPr>
            <p:cNvPr id="9" name="object 9"/>
            <p:cNvSpPr/>
            <p:nvPr/>
          </p:nvSpPr>
          <p:spPr>
            <a:xfrm>
              <a:off x="10896600" y="0"/>
              <a:ext cx="1295400" cy="6858000"/>
            </a:xfrm>
            <a:custGeom>
              <a:avLst/>
              <a:gdLst/>
              <a:ahLst/>
              <a:cxnLst/>
              <a:rect l="l" t="t" r="r" b="b"/>
              <a:pathLst>
                <a:path w="1295400" h="6858000">
                  <a:moveTo>
                    <a:pt x="1295400" y="6858000"/>
                  </a:moveTo>
                  <a:lnTo>
                    <a:pt x="0" y="6858000"/>
                  </a:lnTo>
                  <a:lnTo>
                    <a:pt x="1022451" y="0"/>
                  </a:lnTo>
                  <a:lnTo>
                    <a:pt x="1295400" y="0"/>
                  </a:lnTo>
                  <a:lnTo>
                    <a:pt x="1295400" y="6858000"/>
                  </a:lnTo>
                  <a:close/>
                </a:path>
              </a:pathLst>
            </a:custGeom>
            <a:solidFill>
              <a:srgbClr val="2C83C3">
                <a:alpha val="70199"/>
              </a:srgbClr>
            </a:solidFill>
          </p:spPr>
          <p:txBody>
            <a:bodyPr wrap="square" lIns="0" tIns="0" rIns="0" bIns="0" rtlCol="0"/>
            <a:lstStyle/>
            <a:p/>
          </p:txBody>
        </p:sp>
        <p:sp>
          <p:nvSpPr>
            <p:cNvPr id="10" name="object 10"/>
            <p:cNvSpPr/>
            <p:nvPr/>
          </p:nvSpPr>
          <p:spPr>
            <a:xfrm>
              <a:off x="10936249" y="0"/>
              <a:ext cx="1256030" cy="6858000"/>
            </a:xfrm>
            <a:custGeom>
              <a:avLst/>
              <a:gdLst/>
              <a:ahLst/>
              <a:cxnLst/>
              <a:rect l="l" t="t" r="r" b="b"/>
              <a:pathLst>
                <a:path w="1256029" h="6858000">
                  <a:moveTo>
                    <a:pt x="1255750" y="6858000"/>
                  </a:moveTo>
                  <a:lnTo>
                    <a:pt x="1114526" y="6858000"/>
                  </a:lnTo>
                  <a:lnTo>
                    <a:pt x="0" y="0"/>
                  </a:lnTo>
                  <a:lnTo>
                    <a:pt x="1255750" y="0"/>
                  </a:lnTo>
                  <a:lnTo>
                    <a:pt x="1255750" y="6858000"/>
                  </a:lnTo>
                  <a:close/>
                </a:path>
              </a:pathLst>
            </a:custGeom>
            <a:solidFill>
              <a:srgbClr val="216092">
                <a:alpha val="79998"/>
              </a:srgbClr>
            </a:solidFill>
          </p:spPr>
          <p:txBody>
            <a:bodyPr wrap="square" lIns="0" tIns="0" rIns="0" bIns="0" rtlCol="0"/>
            <a:lstStyle/>
            <a:p/>
          </p:txBody>
        </p:sp>
        <p:sp>
          <p:nvSpPr>
            <p:cNvPr id="11" name="object 11"/>
            <p:cNvSpPr/>
            <p:nvPr/>
          </p:nvSpPr>
          <p:spPr>
            <a:xfrm>
              <a:off x="10372725" y="3590925"/>
              <a:ext cx="1819275" cy="3267075"/>
            </a:xfrm>
            <a:custGeom>
              <a:avLst/>
              <a:gdLst/>
              <a:ahLst/>
              <a:cxnLst/>
              <a:rect l="l" t="t" r="r" b="b"/>
              <a:pathLst>
                <a:path w="1819275" h="3267075">
                  <a:moveTo>
                    <a:pt x="1819275" y="3267075"/>
                  </a:moveTo>
                  <a:lnTo>
                    <a:pt x="0" y="3267075"/>
                  </a:lnTo>
                  <a:lnTo>
                    <a:pt x="1819275" y="0"/>
                  </a:lnTo>
                  <a:lnTo>
                    <a:pt x="1819275" y="3267075"/>
                  </a:lnTo>
                  <a:close/>
                </a:path>
              </a:pathLst>
            </a:custGeom>
            <a:solidFill>
              <a:srgbClr val="16AEE2">
                <a:alpha val="65899"/>
              </a:srgbClr>
            </a:solidFill>
          </p:spPr>
          <p:txBody>
            <a:bodyPr wrap="square" lIns="0" tIns="0" rIns="0" bIns="0" rtlCol="0"/>
            <a:lstStyle/>
            <a:p/>
          </p:txBody>
        </p:sp>
        <p:sp>
          <p:nvSpPr>
            <p:cNvPr id="12" name="object 12"/>
            <p:cNvSpPr/>
            <p:nvPr/>
          </p:nvSpPr>
          <p:spPr>
            <a:xfrm>
              <a:off x="0" y="4010025"/>
              <a:ext cx="447675" cy="2847975"/>
            </a:xfrm>
            <a:custGeom>
              <a:avLst/>
              <a:gdLst/>
              <a:ahLst/>
              <a:cxnLst/>
              <a:rect l="l" t="t" r="r" b="b"/>
              <a:pathLst>
                <a:path w="447675" h="2847975">
                  <a:moveTo>
                    <a:pt x="447675" y="2847975"/>
                  </a:moveTo>
                  <a:lnTo>
                    <a:pt x="0" y="2847975"/>
                  </a:lnTo>
                  <a:lnTo>
                    <a:pt x="0" y="0"/>
                  </a:lnTo>
                  <a:lnTo>
                    <a:pt x="447675" y="2847975"/>
                  </a:lnTo>
                  <a:close/>
                </a:path>
              </a:pathLst>
            </a:custGeom>
            <a:solidFill>
              <a:srgbClr val="5FC9ED">
                <a:alpha val="70199"/>
              </a:srgbClr>
            </a:solidFill>
          </p:spPr>
          <p:txBody>
            <a:bodyPr wrap="square" lIns="0" tIns="0" rIns="0" bIns="0" rtlCol="0"/>
            <a:lstStyle/>
            <a:p/>
          </p:txBody>
        </p:sp>
      </p:grpSp>
      <p:sp>
        <p:nvSpPr>
          <p:cNvPr id="13" name="object 13"/>
          <p:cNvSpPr txBox="1"/>
          <p:nvPr/>
        </p:nvSpPr>
        <p:spPr>
          <a:xfrm>
            <a:off x="752475" y="6484447"/>
            <a:ext cx="1756410" cy="163195"/>
          </a:xfrm>
          <a:prstGeom prst="rect">
            <a:avLst/>
          </a:prstGeom>
        </p:spPr>
        <p:txBody>
          <a:bodyPr vert="horz" wrap="square" lIns="0" tIns="0" rIns="0" bIns="0" rtlCol="0">
            <a:spAutoFit/>
          </a:bodyPr>
          <a:lstStyle/>
          <a:p>
            <a:pPr>
              <a:lnSpc>
                <a:spcPts val="1260"/>
              </a:lnSpc>
            </a:pPr>
            <a:r>
              <a:rPr sz="1100" spc="15" dirty="0">
                <a:solidFill>
                  <a:srgbClr val="2C83C3"/>
                </a:solidFill>
                <a:latin typeface="Trebuchet MS" panose="020B0603020202020204"/>
                <a:cs typeface="Trebuchet MS" panose="020B0603020202020204"/>
              </a:rPr>
              <a:t>3/21/202</a:t>
            </a:r>
            <a:r>
              <a:rPr sz="1100" dirty="0">
                <a:solidFill>
                  <a:srgbClr val="2C83C3"/>
                </a:solidFill>
                <a:latin typeface="Trebuchet MS" panose="020B0603020202020204"/>
                <a:cs typeface="Trebuchet MS" panose="020B0603020202020204"/>
              </a:rPr>
              <a:t>4</a:t>
            </a:r>
            <a:r>
              <a:rPr sz="1100" dirty="0">
                <a:solidFill>
                  <a:srgbClr val="2C83C3"/>
                </a:solidFill>
                <a:latin typeface="Trebuchet MS" panose="020B0603020202020204"/>
                <a:cs typeface="Trebuchet MS" panose="020B0603020202020204"/>
              </a:rPr>
              <a:t> </a:t>
            </a:r>
            <a:r>
              <a:rPr sz="1100" spc="130" dirty="0">
                <a:solidFill>
                  <a:srgbClr val="2C83C3"/>
                </a:solidFill>
                <a:latin typeface="Trebuchet MS" panose="020B0603020202020204"/>
                <a:cs typeface="Trebuchet MS" panose="020B0603020202020204"/>
              </a:rPr>
              <a:t> </a:t>
            </a:r>
            <a:r>
              <a:rPr sz="1100" b="1" spc="45" dirty="0">
                <a:solidFill>
                  <a:srgbClr val="2C83C3"/>
                </a:solidFill>
                <a:latin typeface="Trebuchet MS" panose="020B0603020202020204"/>
                <a:cs typeface="Trebuchet MS" panose="020B0603020202020204"/>
              </a:rPr>
              <a:t>A</a:t>
            </a:r>
            <a:r>
              <a:rPr sz="1100" b="1" spc="10" dirty="0">
                <a:solidFill>
                  <a:srgbClr val="2C83C3"/>
                </a:solidFill>
                <a:latin typeface="Trebuchet MS" panose="020B0603020202020204"/>
                <a:cs typeface="Trebuchet MS" panose="020B0603020202020204"/>
              </a:rPr>
              <a:t>nnu</a:t>
            </a:r>
            <a:r>
              <a:rPr sz="1100" b="1" spc="5" dirty="0">
                <a:solidFill>
                  <a:srgbClr val="2C83C3"/>
                </a:solidFill>
                <a:latin typeface="Trebuchet MS" panose="020B0603020202020204"/>
                <a:cs typeface="Trebuchet MS" panose="020B0603020202020204"/>
              </a:rPr>
              <a:t>a</a:t>
            </a:r>
            <a:r>
              <a:rPr sz="1100" b="1" dirty="0">
                <a:solidFill>
                  <a:srgbClr val="2C83C3"/>
                </a:solidFill>
                <a:latin typeface="Trebuchet MS" panose="020B0603020202020204"/>
                <a:cs typeface="Trebuchet MS" panose="020B0603020202020204"/>
              </a:rPr>
              <a:t>l</a:t>
            </a:r>
            <a:r>
              <a:rPr sz="1100" b="1" spc="-135" dirty="0">
                <a:solidFill>
                  <a:srgbClr val="2C83C3"/>
                </a:solidFill>
                <a:latin typeface="Trebuchet MS" panose="020B0603020202020204"/>
                <a:cs typeface="Trebuchet MS" panose="020B0603020202020204"/>
              </a:rPr>
              <a:t> </a:t>
            </a:r>
            <a:r>
              <a:rPr sz="1100" b="1" spc="-5" dirty="0">
                <a:solidFill>
                  <a:srgbClr val="2C83C3"/>
                </a:solidFill>
                <a:latin typeface="Trebuchet MS" panose="020B0603020202020204"/>
                <a:cs typeface="Trebuchet MS" panose="020B0603020202020204"/>
              </a:rPr>
              <a:t>R</a:t>
            </a:r>
            <a:r>
              <a:rPr sz="1100" b="1" spc="25" dirty="0">
                <a:solidFill>
                  <a:srgbClr val="2C83C3"/>
                </a:solidFill>
                <a:latin typeface="Trebuchet MS" panose="020B0603020202020204"/>
                <a:cs typeface="Trebuchet MS" panose="020B0603020202020204"/>
              </a:rPr>
              <a:t>e</a:t>
            </a:r>
            <a:r>
              <a:rPr sz="1100" b="1" spc="85" dirty="0">
                <a:solidFill>
                  <a:srgbClr val="2C83C3"/>
                </a:solidFill>
                <a:latin typeface="Trebuchet MS" panose="020B0603020202020204"/>
                <a:cs typeface="Trebuchet MS" panose="020B0603020202020204"/>
              </a:rPr>
              <a:t>v</a:t>
            </a:r>
            <a:r>
              <a:rPr sz="1100" b="1" spc="-35" dirty="0">
                <a:solidFill>
                  <a:srgbClr val="2C83C3"/>
                </a:solidFill>
                <a:latin typeface="Trebuchet MS" panose="020B0603020202020204"/>
                <a:cs typeface="Trebuchet MS" panose="020B0603020202020204"/>
              </a:rPr>
              <a:t>i</a:t>
            </a:r>
            <a:r>
              <a:rPr sz="1100" b="1" spc="25" dirty="0">
                <a:solidFill>
                  <a:srgbClr val="2C83C3"/>
                </a:solidFill>
                <a:latin typeface="Trebuchet MS" panose="020B0603020202020204"/>
                <a:cs typeface="Trebuchet MS" panose="020B0603020202020204"/>
              </a:rPr>
              <a:t>e</a:t>
            </a:r>
            <a:r>
              <a:rPr sz="1100" b="1" dirty="0">
                <a:solidFill>
                  <a:srgbClr val="2C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grpSp>
        <p:nvGrpSpPr>
          <p:cNvPr id="14" name="object 14"/>
          <p:cNvGrpSpPr/>
          <p:nvPr/>
        </p:nvGrpSpPr>
        <p:grpSpPr>
          <a:xfrm>
            <a:off x="47244" y="447675"/>
            <a:ext cx="11611610" cy="6381750"/>
            <a:chOff x="47244" y="447675"/>
            <a:chExt cx="11611610" cy="6381750"/>
          </a:xfrm>
        </p:grpSpPr>
        <p:sp>
          <p:nvSpPr>
            <p:cNvPr id="15" name="object 15"/>
            <p:cNvSpPr/>
            <p:nvPr/>
          </p:nvSpPr>
          <p:spPr>
            <a:xfrm>
              <a:off x="7362825" y="447675"/>
              <a:ext cx="361950" cy="361950"/>
            </a:xfrm>
            <a:custGeom>
              <a:avLst/>
              <a:gdLst/>
              <a:ahLst/>
              <a:cxnLst/>
              <a:rect l="l" t="t" r="r" b="b"/>
              <a:pathLst>
                <a:path w="361950" h="361950">
                  <a:moveTo>
                    <a:pt x="180975" y="361950"/>
                  </a:moveTo>
                  <a:lnTo>
                    <a:pt x="132867" y="355485"/>
                  </a:lnTo>
                  <a:lnTo>
                    <a:pt x="89636" y="337235"/>
                  </a:lnTo>
                  <a:lnTo>
                    <a:pt x="53009" y="308940"/>
                  </a:lnTo>
                  <a:lnTo>
                    <a:pt x="24701" y="272313"/>
                  </a:lnTo>
                  <a:lnTo>
                    <a:pt x="6464" y="229082"/>
                  </a:lnTo>
                  <a:lnTo>
                    <a:pt x="0" y="180975"/>
                  </a:lnTo>
                  <a:lnTo>
                    <a:pt x="6464" y="132867"/>
                  </a:lnTo>
                  <a:lnTo>
                    <a:pt x="24701" y="89636"/>
                  </a:lnTo>
                  <a:lnTo>
                    <a:pt x="53009" y="53009"/>
                  </a:lnTo>
                  <a:lnTo>
                    <a:pt x="89636" y="24714"/>
                  </a:lnTo>
                  <a:lnTo>
                    <a:pt x="132867" y="6464"/>
                  </a:lnTo>
                  <a:lnTo>
                    <a:pt x="180975" y="0"/>
                  </a:lnTo>
                  <a:lnTo>
                    <a:pt x="229082" y="6464"/>
                  </a:lnTo>
                  <a:lnTo>
                    <a:pt x="272313" y="24714"/>
                  </a:lnTo>
                  <a:lnTo>
                    <a:pt x="308940" y="53009"/>
                  </a:lnTo>
                  <a:lnTo>
                    <a:pt x="337235" y="89636"/>
                  </a:lnTo>
                  <a:lnTo>
                    <a:pt x="355485" y="132867"/>
                  </a:lnTo>
                  <a:lnTo>
                    <a:pt x="361950" y="180975"/>
                  </a:lnTo>
                  <a:lnTo>
                    <a:pt x="355485" y="229082"/>
                  </a:lnTo>
                  <a:lnTo>
                    <a:pt x="337235" y="272313"/>
                  </a:lnTo>
                  <a:lnTo>
                    <a:pt x="308940" y="308940"/>
                  </a:lnTo>
                  <a:lnTo>
                    <a:pt x="272313" y="337235"/>
                  </a:lnTo>
                  <a:lnTo>
                    <a:pt x="229082" y="355485"/>
                  </a:lnTo>
                  <a:lnTo>
                    <a:pt x="180975" y="36195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647700"/>
                  </a:moveTo>
                  <a:lnTo>
                    <a:pt x="276009" y="644182"/>
                  </a:lnTo>
                  <a:lnTo>
                    <a:pt x="230327" y="633984"/>
                  </a:lnTo>
                  <a:lnTo>
                    <a:pt x="187337" y="617601"/>
                  </a:lnTo>
                  <a:lnTo>
                    <a:pt x="147523" y="595528"/>
                  </a:lnTo>
                  <a:lnTo>
                    <a:pt x="111391" y="568261"/>
                  </a:lnTo>
                  <a:lnTo>
                    <a:pt x="79451" y="536321"/>
                  </a:lnTo>
                  <a:lnTo>
                    <a:pt x="52184" y="500189"/>
                  </a:lnTo>
                  <a:lnTo>
                    <a:pt x="30111" y="460375"/>
                  </a:lnTo>
                  <a:lnTo>
                    <a:pt x="13716" y="417385"/>
                  </a:lnTo>
                  <a:lnTo>
                    <a:pt x="3517" y="371703"/>
                  </a:lnTo>
                  <a:lnTo>
                    <a:pt x="0" y="323850"/>
                  </a:lnTo>
                  <a:lnTo>
                    <a:pt x="3517" y="275996"/>
                  </a:lnTo>
                  <a:lnTo>
                    <a:pt x="13716" y="230314"/>
                  </a:lnTo>
                  <a:lnTo>
                    <a:pt x="30111" y="187325"/>
                  </a:lnTo>
                  <a:lnTo>
                    <a:pt x="52184" y="147510"/>
                  </a:lnTo>
                  <a:lnTo>
                    <a:pt x="79451" y="111378"/>
                  </a:lnTo>
                  <a:lnTo>
                    <a:pt x="111391" y="79438"/>
                  </a:lnTo>
                  <a:lnTo>
                    <a:pt x="147523" y="52171"/>
                  </a:lnTo>
                  <a:lnTo>
                    <a:pt x="187337" y="30099"/>
                  </a:lnTo>
                  <a:lnTo>
                    <a:pt x="230327" y="13715"/>
                  </a:lnTo>
                  <a:lnTo>
                    <a:pt x="276009" y="3505"/>
                  </a:lnTo>
                  <a:lnTo>
                    <a:pt x="323850" y="0"/>
                  </a:lnTo>
                  <a:lnTo>
                    <a:pt x="371690" y="3505"/>
                  </a:lnTo>
                  <a:lnTo>
                    <a:pt x="417372" y="13715"/>
                  </a:lnTo>
                  <a:lnTo>
                    <a:pt x="460362" y="30099"/>
                  </a:lnTo>
                  <a:lnTo>
                    <a:pt x="500176" y="52171"/>
                  </a:lnTo>
                  <a:lnTo>
                    <a:pt x="536308" y="79438"/>
                  </a:lnTo>
                  <a:lnTo>
                    <a:pt x="568248" y="111378"/>
                  </a:lnTo>
                  <a:lnTo>
                    <a:pt x="595515" y="147510"/>
                  </a:lnTo>
                  <a:lnTo>
                    <a:pt x="617588" y="187325"/>
                  </a:lnTo>
                  <a:lnTo>
                    <a:pt x="633983" y="230314"/>
                  </a:lnTo>
                  <a:lnTo>
                    <a:pt x="644182" y="275996"/>
                  </a:lnTo>
                  <a:lnTo>
                    <a:pt x="647700" y="323850"/>
                  </a:lnTo>
                  <a:lnTo>
                    <a:pt x="644182" y="371703"/>
                  </a:lnTo>
                  <a:lnTo>
                    <a:pt x="633983" y="417385"/>
                  </a:lnTo>
                  <a:lnTo>
                    <a:pt x="617588" y="460375"/>
                  </a:lnTo>
                  <a:lnTo>
                    <a:pt x="595515" y="500189"/>
                  </a:lnTo>
                  <a:lnTo>
                    <a:pt x="568248" y="536321"/>
                  </a:lnTo>
                  <a:lnTo>
                    <a:pt x="536308" y="568261"/>
                  </a:lnTo>
                  <a:lnTo>
                    <a:pt x="500176" y="595528"/>
                  </a:lnTo>
                  <a:lnTo>
                    <a:pt x="460362" y="617601"/>
                  </a:lnTo>
                  <a:lnTo>
                    <a:pt x="417372" y="633984"/>
                  </a:lnTo>
                  <a:lnTo>
                    <a:pt x="371690" y="644182"/>
                  </a:lnTo>
                  <a:lnTo>
                    <a:pt x="323850" y="647700"/>
                  </a:lnTo>
                  <a:close/>
                </a:path>
              </a:pathLst>
            </a:custGeom>
            <a:solidFill>
              <a:srgbClr val="2C83C3"/>
            </a:solidFill>
          </p:spPr>
          <p:txBody>
            <a:bodyPr wrap="square" lIns="0" tIns="0" rIns="0" bIns="0" rtlCol="0"/>
            <a:lstStyle/>
            <a:p/>
          </p:txBody>
        </p:sp>
        <p:pic>
          <p:nvPicPr>
            <p:cNvPr id="17" name="object 17"/>
            <p:cNvPicPr/>
            <p:nvPr/>
          </p:nvPicPr>
          <p:blipFill>
            <a:blip r:embed="rId1" cstate="print"/>
            <a:stretch>
              <a:fillRect/>
            </a:stretch>
          </p:blipFill>
          <p:spPr>
            <a:xfrm>
              <a:off x="10687812" y="6134100"/>
              <a:ext cx="248411" cy="248412"/>
            </a:xfrm>
            <a:prstGeom prst="rect">
              <a:avLst/>
            </a:prstGeom>
          </p:spPr>
        </p:pic>
        <p:pic>
          <p:nvPicPr>
            <p:cNvPr id="18" name="object 18"/>
            <p:cNvPicPr/>
            <p:nvPr/>
          </p:nvPicPr>
          <p:blipFill>
            <a:blip r:embed="rId2" cstate="print"/>
            <a:stretch>
              <a:fillRect/>
            </a:stretch>
          </p:blipFill>
          <p:spPr>
            <a:xfrm>
              <a:off x="466344" y="6409944"/>
              <a:ext cx="3704844" cy="295656"/>
            </a:xfrm>
            <a:prstGeom prst="rect">
              <a:avLst/>
            </a:prstGeom>
          </p:spPr>
        </p:pic>
        <p:pic>
          <p:nvPicPr>
            <p:cNvPr id="19" name="object 19"/>
            <p:cNvPicPr/>
            <p:nvPr/>
          </p:nvPicPr>
          <p:blipFill>
            <a:blip r:embed="rId3" cstate="print"/>
            <a:stretch>
              <a:fillRect/>
            </a:stretch>
          </p:blipFill>
          <p:spPr>
            <a:xfrm>
              <a:off x="47244" y="3819144"/>
              <a:ext cx="1734312" cy="3009900"/>
            </a:xfrm>
            <a:prstGeom prst="rect">
              <a:avLst/>
            </a:prstGeom>
          </p:spPr>
        </p:pic>
      </p:grpSp>
      <p:sp>
        <p:nvSpPr>
          <p:cNvPr id="20" name="object 20"/>
          <p:cNvSpPr txBox="1">
            <a:spLocks noGrp="1"/>
          </p:cNvSpPr>
          <p:nvPr>
            <p:ph type="title"/>
          </p:nvPr>
        </p:nvSpPr>
        <p:spPr>
          <a:xfrm>
            <a:off x="739775" y="421259"/>
            <a:ext cx="2352675" cy="756920"/>
          </a:xfrm>
          <a:prstGeom prst="rect">
            <a:avLst/>
          </a:prstGeom>
        </p:spPr>
        <p:txBody>
          <a:bodyPr vert="horz" wrap="square" lIns="0" tIns="12700" rIns="0" bIns="0" rtlCol="0">
            <a:spAutoFit/>
          </a:bodyPr>
          <a:lstStyle/>
          <a:p>
            <a:pPr marL="12700">
              <a:lnSpc>
                <a:spcPct val="100000"/>
              </a:lnSpc>
              <a:spcBef>
                <a:spcPts val="100"/>
              </a:spcBef>
            </a:pPr>
            <a:r>
              <a:rPr spc="25" dirty="0">
                <a:latin typeface="Trebuchet MS" panose="020B0603020202020204"/>
                <a:cs typeface="Trebuchet MS" panose="020B0603020202020204"/>
              </a:rPr>
              <a:t>A</a:t>
            </a:r>
            <a:r>
              <a:rPr spc="-5" dirty="0">
                <a:latin typeface="Trebuchet MS" panose="020B0603020202020204"/>
                <a:cs typeface="Trebuchet MS" panose="020B0603020202020204"/>
              </a:rPr>
              <a:t>G</a:t>
            </a:r>
            <a:r>
              <a:rPr spc="-40" dirty="0">
                <a:latin typeface="Trebuchet MS" panose="020B0603020202020204"/>
                <a:cs typeface="Trebuchet MS" panose="020B0603020202020204"/>
              </a:rPr>
              <a:t>E</a:t>
            </a:r>
            <a:r>
              <a:rPr spc="15" dirty="0">
                <a:latin typeface="Trebuchet MS" panose="020B0603020202020204"/>
                <a:cs typeface="Trebuchet MS" panose="020B0603020202020204"/>
              </a:rPr>
              <a:t>N</a:t>
            </a:r>
            <a:r>
              <a:rPr dirty="0">
                <a:latin typeface="Trebuchet MS" panose="020B0603020202020204"/>
                <a:cs typeface="Trebuchet MS" panose="020B0603020202020204"/>
              </a:rPr>
              <a:t>DA</a:t>
            </a:r>
            <a:endParaRPr dirty="0">
              <a:latin typeface="Trebuchet MS" panose="020B0603020202020204"/>
              <a:cs typeface="Trebuchet MS" panose="020B0603020202020204"/>
            </a:endParaRPr>
          </a:p>
        </p:txBody>
      </p:sp>
      <p:sp>
        <p:nvSpPr>
          <p:cNvPr id="21" name="object 21"/>
          <p:cNvSpPr txBox="1"/>
          <p:nvPr/>
        </p:nvSpPr>
        <p:spPr>
          <a:xfrm>
            <a:off x="2588552" y="1480312"/>
            <a:ext cx="4471035" cy="3438525"/>
          </a:xfrm>
          <a:prstGeom prst="rect">
            <a:avLst/>
          </a:prstGeom>
        </p:spPr>
        <p:txBody>
          <a:bodyPr vert="horz" wrap="square" lIns="0" tIns="12065" rIns="0" bIns="0" rtlCol="0">
            <a:spAutoFit/>
          </a:bodyPr>
          <a:lstStyle/>
          <a:p>
            <a:pPr marL="12700" marR="1466215">
              <a:lnSpc>
                <a:spcPct val="100000"/>
              </a:lnSpc>
              <a:spcBef>
                <a:spcPts val="95"/>
              </a:spcBef>
            </a:pPr>
            <a:r>
              <a:rPr sz="2800" spc="-5" dirty="0">
                <a:solidFill>
                  <a:srgbClr val="0D0D0D"/>
                </a:solidFill>
                <a:latin typeface="Times New Roman" panose="02020603050405020304"/>
                <a:cs typeface="Times New Roman" panose="02020603050405020304"/>
              </a:rPr>
              <a:t>1.Problem Statement </a:t>
            </a:r>
            <a:r>
              <a:rPr sz="2800" spc="-685" dirty="0">
                <a:solidFill>
                  <a:srgbClr val="0D0D0D"/>
                </a:solidFill>
                <a:latin typeface="Times New Roman" panose="02020603050405020304"/>
                <a:cs typeface="Times New Roman" panose="02020603050405020304"/>
              </a:rPr>
              <a:t> </a:t>
            </a:r>
            <a:r>
              <a:rPr sz="2800" spc="-5" dirty="0">
                <a:solidFill>
                  <a:srgbClr val="0D0D0D"/>
                </a:solidFill>
                <a:latin typeface="Times New Roman" panose="02020603050405020304"/>
                <a:cs typeface="Times New Roman" panose="02020603050405020304"/>
              </a:rPr>
              <a:t>2.Project Overview </a:t>
            </a:r>
            <a:r>
              <a:rPr sz="2800" dirty="0">
                <a:solidFill>
                  <a:srgbClr val="0D0D0D"/>
                </a:solidFill>
                <a:latin typeface="Times New Roman" panose="02020603050405020304"/>
                <a:cs typeface="Times New Roman" panose="02020603050405020304"/>
              </a:rPr>
              <a:t> </a:t>
            </a:r>
            <a:r>
              <a:rPr sz="2800" spc="-5" dirty="0">
                <a:solidFill>
                  <a:srgbClr val="0D0D0D"/>
                </a:solidFill>
                <a:latin typeface="Times New Roman" panose="02020603050405020304"/>
                <a:cs typeface="Times New Roman" panose="02020603050405020304"/>
              </a:rPr>
              <a:t>3.End</a:t>
            </a:r>
            <a:r>
              <a:rPr sz="2800" spc="-10" dirty="0">
                <a:solidFill>
                  <a:srgbClr val="0D0D0D"/>
                </a:solidFill>
                <a:latin typeface="Times New Roman" panose="02020603050405020304"/>
                <a:cs typeface="Times New Roman" panose="02020603050405020304"/>
              </a:rPr>
              <a:t> </a:t>
            </a:r>
            <a:r>
              <a:rPr sz="2800" spc="-5" dirty="0">
                <a:solidFill>
                  <a:srgbClr val="0D0D0D"/>
                </a:solidFill>
                <a:latin typeface="Times New Roman" panose="02020603050405020304"/>
                <a:cs typeface="Times New Roman" panose="02020603050405020304"/>
              </a:rPr>
              <a:t>Users</a:t>
            </a:r>
            <a:endParaRPr sz="2800">
              <a:latin typeface="Times New Roman" panose="02020603050405020304"/>
              <a:cs typeface="Times New Roman" panose="02020603050405020304"/>
            </a:endParaRPr>
          </a:p>
          <a:p>
            <a:pPr marL="12700" marR="5080">
              <a:lnSpc>
                <a:spcPct val="100000"/>
              </a:lnSpc>
            </a:pPr>
            <a:r>
              <a:rPr sz="2800" spc="-5" dirty="0">
                <a:solidFill>
                  <a:srgbClr val="0D0D0D"/>
                </a:solidFill>
                <a:latin typeface="Times New Roman" panose="02020603050405020304"/>
                <a:cs typeface="Times New Roman" panose="02020603050405020304"/>
              </a:rPr>
              <a:t>4.Our Solution and Proposition </a:t>
            </a:r>
            <a:r>
              <a:rPr sz="2800" spc="-685" dirty="0">
                <a:solidFill>
                  <a:srgbClr val="0D0D0D"/>
                </a:solidFill>
                <a:latin typeface="Times New Roman" panose="02020603050405020304"/>
                <a:cs typeface="Times New Roman" panose="02020603050405020304"/>
              </a:rPr>
              <a:t> </a:t>
            </a:r>
            <a:r>
              <a:rPr sz="2800" spc="-5" dirty="0">
                <a:solidFill>
                  <a:srgbClr val="0D0D0D"/>
                </a:solidFill>
                <a:latin typeface="Times New Roman" panose="02020603050405020304"/>
                <a:cs typeface="Times New Roman" panose="02020603050405020304"/>
              </a:rPr>
              <a:t>5.Dataset Description </a:t>
            </a:r>
            <a:r>
              <a:rPr sz="2800" dirty="0">
                <a:solidFill>
                  <a:srgbClr val="0D0D0D"/>
                </a:solidFill>
                <a:latin typeface="Times New Roman" panose="02020603050405020304"/>
                <a:cs typeface="Times New Roman" panose="02020603050405020304"/>
              </a:rPr>
              <a:t> </a:t>
            </a:r>
            <a:r>
              <a:rPr sz="2800" spc="-5" dirty="0">
                <a:solidFill>
                  <a:srgbClr val="0D0D0D"/>
                </a:solidFill>
                <a:latin typeface="Times New Roman" panose="02020603050405020304"/>
                <a:cs typeface="Times New Roman" panose="02020603050405020304"/>
              </a:rPr>
              <a:t>6.Modelling Approach </a:t>
            </a:r>
            <a:r>
              <a:rPr sz="2800" dirty="0">
                <a:solidFill>
                  <a:srgbClr val="0D0D0D"/>
                </a:solidFill>
                <a:latin typeface="Times New Roman" panose="02020603050405020304"/>
                <a:cs typeface="Times New Roman" panose="02020603050405020304"/>
              </a:rPr>
              <a:t> </a:t>
            </a:r>
            <a:r>
              <a:rPr sz="2800" spc="-5" dirty="0">
                <a:solidFill>
                  <a:srgbClr val="0D0D0D"/>
                </a:solidFill>
                <a:latin typeface="Times New Roman" panose="02020603050405020304"/>
                <a:cs typeface="Times New Roman" panose="02020603050405020304"/>
              </a:rPr>
              <a:t>7.Results and Discussion </a:t>
            </a:r>
            <a:r>
              <a:rPr sz="2800" dirty="0">
                <a:solidFill>
                  <a:srgbClr val="0D0D0D"/>
                </a:solidFill>
                <a:latin typeface="Times New Roman" panose="02020603050405020304"/>
                <a:cs typeface="Times New Roman" panose="02020603050405020304"/>
              </a:rPr>
              <a:t> </a:t>
            </a:r>
            <a:r>
              <a:rPr sz="2800" spc="-5" dirty="0">
                <a:solidFill>
                  <a:srgbClr val="0D0D0D"/>
                </a:solidFill>
                <a:latin typeface="Times New Roman" panose="02020603050405020304"/>
                <a:cs typeface="Times New Roman" panose="02020603050405020304"/>
              </a:rPr>
              <a:t>8.Conclusion</a:t>
            </a:r>
            <a:endParaRPr sz="2800">
              <a:latin typeface="Times New Roman" panose="02020603050405020304"/>
              <a:cs typeface="Times New Roman" panose="02020603050405020304"/>
            </a:endParaRPr>
          </a:p>
        </p:txBody>
      </p:sp>
      <p:sp>
        <p:nvSpPr>
          <p:cNvPr id="22" name="object 22"/>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23" name="object 23"/>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43883" y="5163019"/>
            <a:ext cx="470534" cy="427355"/>
          </a:xfrm>
          <a:custGeom>
            <a:avLst/>
            <a:gdLst/>
            <a:ahLst/>
            <a:cxnLst/>
            <a:rect l="l" t="t" r="r" b="b"/>
            <a:pathLst>
              <a:path w="470534" h="427354">
                <a:moveTo>
                  <a:pt x="470128" y="426808"/>
                </a:moveTo>
                <a:lnTo>
                  <a:pt x="0" y="426808"/>
                </a:lnTo>
                <a:lnTo>
                  <a:pt x="0" y="0"/>
                </a:lnTo>
                <a:lnTo>
                  <a:pt x="470128" y="0"/>
                </a:lnTo>
                <a:lnTo>
                  <a:pt x="470128" y="426808"/>
                </a:lnTo>
                <a:close/>
              </a:path>
            </a:pathLst>
          </a:custGeom>
          <a:solidFill>
            <a:srgbClr val="42AE51"/>
          </a:solidFill>
        </p:spPr>
        <p:txBody>
          <a:bodyPr wrap="square" lIns="0" tIns="0" rIns="0" bIns="0" rtlCol="0"/>
          <a:lstStyle/>
          <a:p/>
        </p:txBody>
      </p:sp>
      <p:grpSp>
        <p:nvGrpSpPr>
          <p:cNvPr id="3" name="object 3"/>
          <p:cNvGrpSpPr/>
          <p:nvPr/>
        </p:nvGrpSpPr>
        <p:grpSpPr>
          <a:xfrm>
            <a:off x="8543543" y="2895600"/>
            <a:ext cx="2840990" cy="3040380"/>
            <a:chOff x="8543543" y="2895600"/>
            <a:chExt cx="2840990" cy="3040380"/>
          </a:xfrm>
        </p:grpSpPr>
        <p:sp>
          <p:nvSpPr>
            <p:cNvPr id="4" name="object 4"/>
            <p:cNvSpPr/>
            <p:nvPr/>
          </p:nvSpPr>
          <p:spPr>
            <a:xfrm>
              <a:off x="9943883" y="5660961"/>
              <a:ext cx="186690" cy="169545"/>
            </a:xfrm>
            <a:custGeom>
              <a:avLst/>
              <a:gdLst/>
              <a:ahLst/>
              <a:cxnLst/>
              <a:rect l="l" t="t" r="r" b="b"/>
              <a:pathLst>
                <a:path w="186690" h="169545">
                  <a:moveTo>
                    <a:pt x="186093" y="168948"/>
                  </a:moveTo>
                  <a:lnTo>
                    <a:pt x="0" y="168948"/>
                  </a:lnTo>
                  <a:lnTo>
                    <a:pt x="0" y="0"/>
                  </a:lnTo>
                  <a:lnTo>
                    <a:pt x="186093" y="0"/>
                  </a:lnTo>
                  <a:lnTo>
                    <a:pt x="186093" y="168948"/>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8543543" y="2895600"/>
              <a:ext cx="2840736" cy="3040379"/>
            </a:xfrm>
            <a:prstGeom prst="rect">
              <a:avLst/>
            </a:prstGeom>
          </p:spPr>
        </p:pic>
      </p:grpSp>
      <p:sp>
        <p:nvSpPr>
          <p:cNvPr id="6" name="object 6"/>
          <p:cNvSpPr txBox="1">
            <a:spLocks noGrp="1"/>
          </p:cNvSpPr>
          <p:nvPr>
            <p:ph type="title"/>
          </p:nvPr>
        </p:nvSpPr>
        <p:spPr>
          <a:xfrm>
            <a:off x="834072" y="557276"/>
            <a:ext cx="5629910" cy="673100"/>
          </a:xfrm>
          <a:prstGeom prst="rect">
            <a:avLst/>
          </a:prstGeom>
        </p:spPr>
        <p:txBody>
          <a:bodyPr vert="horz" wrap="square" lIns="0" tIns="12700" rIns="0" bIns="0" rtlCol="0">
            <a:spAutoFit/>
          </a:bodyPr>
          <a:lstStyle/>
          <a:p>
            <a:pPr marL="12700">
              <a:lnSpc>
                <a:spcPct val="100000"/>
              </a:lnSpc>
              <a:spcBef>
                <a:spcPts val="100"/>
              </a:spcBef>
              <a:tabLst>
                <a:tab pos="2727325" algn="l"/>
              </a:tabLst>
            </a:pPr>
            <a:r>
              <a:rPr sz="4250" spc="5" dirty="0">
                <a:latin typeface="Trebuchet MS" panose="020B0603020202020204"/>
                <a:cs typeface="Trebuchet MS" panose="020B0603020202020204"/>
              </a:rPr>
              <a:t>PROBLEM	</a:t>
            </a:r>
            <a:r>
              <a:rPr sz="4250" spc="-90" dirty="0">
                <a:latin typeface="Trebuchet MS" panose="020B0603020202020204"/>
                <a:cs typeface="Trebuchet MS" panose="020B0603020202020204"/>
              </a:rPr>
              <a:t>STATEMENT</a:t>
            </a:r>
            <a:endParaRPr sz="4250">
              <a:latin typeface="Trebuchet MS" panose="020B0603020202020204"/>
              <a:cs typeface="Trebuchet MS" panose="020B0603020202020204"/>
            </a:endParaRPr>
          </a:p>
        </p:txBody>
      </p:sp>
      <p:pic>
        <p:nvPicPr>
          <p:cNvPr id="7" name="object 7"/>
          <p:cNvPicPr/>
          <p:nvPr/>
        </p:nvPicPr>
        <p:blipFill>
          <a:blip r:embed="rId2" cstate="print"/>
          <a:stretch>
            <a:fillRect/>
          </a:stretch>
        </p:blipFill>
        <p:spPr>
          <a:xfrm>
            <a:off x="1667079" y="6467855"/>
            <a:ext cx="76186" cy="199644"/>
          </a:xfrm>
          <a:prstGeom prst="rect">
            <a:avLst/>
          </a:prstGeom>
        </p:spPr>
      </p:pic>
      <p:sp>
        <p:nvSpPr>
          <p:cNvPr id="8" name="object 8"/>
          <p:cNvSpPr txBox="1"/>
          <p:nvPr/>
        </p:nvSpPr>
        <p:spPr>
          <a:xfrm>
            <a:off x="1526539" y="1691004"/>
            <a:ext cx="6746875" cy="2597785"/>
          </a:xfrm>
          <a:prstGeom prst="rect">
            <a:avLst/>
          </a:prstGeom>
        </p:spPr>
        <p:txBody>
          <a:bodyPr vert="horz" wrap="square" lIns="0" tIns="12700" rIns="0" bIns="0" rtlCol="0">
            <a:spAutoFit/>
          </a:bodyPr>
          <a:lstStyle/>
          <a:p>
            <a:pPr marL="12700" marR="5080">
              <a:lnSpc>
                <a:spcPct val="100000"/>
              </a:lnSpc>
              <a:spcBef>
                <a:spcPts val="100"/>
              </a:spcBef>
              <a:tabLst>
                <a:tab pos="1798955" algn="l"/>
              </a:tabLst>
            </a:pPr>
            <a:r>
              <a:rPr sz="2400" b="1" dirty="0">
                <a:latin typeface="Times New Roman" panose="02020603050405020304"/>
                <a:cs typeface="Times New Roman" panose="02020603050405020304"/>
              </a:rPr>
              <a:t>Employee performance analysis is conducted to assess individual productivity, identify strengths and areas for improvement, ensure alignment with organizational goals, and make informed decisions about promotions, training, and development. This process helps enhance overall efficiency and drive business success</a:t>
            </a:r>
            <a:endParaRPr sz="2400" b="1" dirty="0">
              <a:latin typeface="Times New Roman" panose="02020603050405020304"/>
              <a:cs typeface="Times New Roman" panose="02020603050405020304"/>
            </a:endParaRPr>
          </a:p>
        </p:txBody>
      </p:sp>
      <p:sp>
        <p:nvSpPr>
          <p:cNvPr id="9" name="object 9"/>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86925" y="5381625"/>
            <a:ext cx="457200" cy="457200"/>
          </a:xfrm>
          <a:custGeom>
            <a:avLst/>
            <a:gdLst/>
            <a:ahLst/>
            <a:cxnLst/>
            <a:rect l="l" t="t" r="r" b="b"/>
            <a:pathLst>
              <a:path w="457200" h="457200">
                <a:moveTo>
                  <a:pt x="457200" y="457200"/>
                </a:moveTo>
                <a:lnTo>
                  <a:pt x="0" y="457200"/>
                </a:lnTo>
                <a:lnTo>
                  <a:pt x="0" y="0"/>
                </a:lnTo>
                <a:lnTo>
                  <a:pt x="457200" y="0"/>
                </a:lnTo>
                <a:lnTo>
                  <a:pt x="457200" y="457200"/>
                </a:lnTo>
                <a:close/>
              </a:path>
            </a:pathLst>
          </a:custGeom>
          <a:solidFill>
            <a:srgbClr val="42AE51"/>
          </a:solidFill>
        </p:spPr>
        <p:txBody>
          <a:bodyPr wrap="square" lIns="0" tIns="0" rIns="0" bIns="0" rtlCol="0"/>
          <a:lstStyle/>
          <a:p/>
        </p:txBody>
      </p:sp>
      <p:grpSp>
        <p:nvGrpSpPr>
          <p:cNvPr id="3" name="object 3"/>
          <p:cNvGrpSpPr/>
          <p:nvPr/>
        </p:nvGrpSpPr>
        <p:grpSpPr>
          <a:xfrm>
            <a:off x="8991600" y="2667000"/>
            <a:ext cx="3200400" cy="3810000"/>
            <a:chOff x="8991600" y="2667000"/>
            <a:chExt cx="3200400" cy="3810000"/>
          </a:xfrm>
        </p:grpSpPr>
        <p:sp>
          <p:nvSpPr>
            <p:cNvPr id="4" name="object 4"/>
            <p:cNvSpPr/>
            <p:nvPr/>
          </p:nvSpPr>
          <p:spPr>
            <a:xfrm>
              <a:off x="9686925" y="591502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8991600" y="2667000"/>
              <a:ext cx="3200400" cy="3810000"/>
            </a:xfrm>
            <a:prstGeom prst="rect">
              <a:avLst/>
            </a:prstGeom>
          </p:spPr>
        </p:pic>
      </p:grpSp>
      <p:sp>
        <p:nvSpPr>
          <p:cNvPr id="6" name="object 6"/>
          <p:cNvSpPr txBox="1">
            <a:spLocks noGrp="1"/>
          </p:cNvSpPr>
          <p:nvPr>
            <p:ph type="title"/>
          </p:nvPr>
        </p:nvSpPr>
        <p:spPr>
          <a:xfrm>
            <a:off x="739775" y="811847"/>
            <a:ext cx="5260340" cy="673100"/>
          </a:xfrm>
          <a:prstGeom prst="rect">
            <a:avLst/>
          </a:prstGeom>
        </p:spPr>
        <p:txBody>
          <a:bodyPr vert="horz" wrap="square" lIns="0" tIns="12700" rIns="0" bIns="0" rtlCol="0">
            <a:spAutoFit/>
          </a:bodyPr>
          <a:lstStyle/>
          <a:p>
            <a:pPr marL="12700">
              <a:lnSpc>
                <a:spcPct val="100000"/>
              </a:lnSpc>
              <a:spcBef>
                <a:spcPts val="100"/>
              </a:spcBef>
              <a:tabLst>
                <a:tab pos="2642235" algn="l"/>
              </a:tabLst>
            </a:pPr>
            <a:r>
              <a:rPr sz="4250" spc="5" dirty="0">
                <a:latin typeface="Trebuchet MS" panose="020B0603020202020204"/>
                <a:cs typeface="Trebuchet MS" panose="020B0603020202020204"/>
              </a:rPr>
              <a:t>P</a:t>
            </a:r>
            <a:r>
              <a:rPr sz="4250" dirty="0">
                <a:latin typeface="Trebuchet MS" panose="020B0603020202020204"/>
                <a:cs typeface="Trebuchet MS" panose="020B0603020202020204"/>
              </a:rPr>
              <a:t>R</a:t>
            </a:r>
            <a:r>
              <a:rPr sz="4250" spc="5" dirty="0">
                <a:latin typeface="Trebuchet MS" panose="020B0603020202020204"/>
                <a:cs typeface="Trebuchet MS" panose="020B0603020202020204"/>
              </a:rPr>
              <a:t>OJE</a:t>
            </a:r>
            <a:r>
              <a:rPr sz="4250" dirty="0">
                <a:latin typeface="Trebuchet MS" panose="020B0603020202020204"/>
                <a:cs typeface="Trebuchet MS" panose="020B0603020202020204"/>
              </a:rPr>
              <a:t>CT	</a:t>
            </a:r>
            <a:r>
              <a:rPr sz="4250" spc="-20" dirty="0">
                <a:latin typeface="Trebuchet MS" panose="020B0603020202020204"/>
                <a:cs typeface="Trebuchet MS" panose="020B0603020202020204"/>
              </a:rPr>
              <a:t>O</a:t>
            </a:r>
            <a:r>
              <a:rPr sz="4250" spc="-25" dirty="0">
                <a:latin typeface="Trebuchet MS" panose="020B0603020202020204"/>
                <a:cs typeface="Trebuchet MS" panose="020B0603020202020204"/>
              </a:rPr>
              <a:t>V</a:t>
            </a:r>
            <a:r>
              <a:rPr sz="4250" spc="-20" dirty="0">
                <a:latin typeface="Trebuchet MS" panose="020B0603020202020204"/>
                <a:cs typeface="Trebuchet MS" panose="020B0603020202020204"/>
              </a:rPr>
              <a:t>E</a:t>
            </a:r>
            <a:r>
              <a:rPr sz="4250" spc="-25" dirty="0">
                <a:latin typeface="Trebuchet MS" panose="020B0603020202020204"/>
                <a:cs typeface="Trebuchet MS" panose="020B0603020202020204"/>
              </a:rPr>
              <a:t>RV</a:t>
            </a:r>
            <a:r>
              <a:rPr sz="4250" spc="-20" dirty="0">
                <a:latin typeface="Trebuchet MS" panose="020B0603020202020204"/>
                <a:cs typeface="Trebuchet MS" panose="020B0603020202020204"/>
              </a:rPr>
              <a:t>IE</a:t>
            </a:r>
            <a:r>
              <a:rPr sz="4250" dirty="0">
                <a:latin typeface="Trebuchet MS" panose="020B0603020202020204"/>
                <a:cs typeface="Trebuchet MS" panose="020B0603020202020204"/>
              </a:rPr>
              <a:t>W</a:t>
            </a:r>
            <a:endParaRPr sz="4250">
              <a:latin typeface="Trebuchet MS" panose="020B0603020202020204"/>
              <a:cs typeface="Trebuchet MS" panose="020B0603020202020204"/>
            </a:endParaRPr>
          </a:p>
        </p:txBody>
      </p:sp>
      <p:pic>
        <p:nvPicPr>
          <p:cNvPr id="7" name="object 7"/>
          <p:cNvPicPr/>
          <p:nvPr/>
        </p:nvPicPr>
        <p:blipFill>
          <a:blip r:embed="rId2" cstate="print"/>
          <a:stretch>
            <a:fillRect/>
          </a:stretch>
        </p:blipFill>
        <p:spPr>
          <a:xfrm>
            <a:off x="1667079" y="6467855"/>
            <a:ext cx="76186" cy="199644"/>
          </a:xfrm>
          <a:prstGeom prst="rect">
            <a:avLst/>
          </a:prstGeom>
        </p:spPr>
      </p:pic>
      <p:sp>
        <p:nvSpPr>
          <p:cNvPr id="8" name="object 8"/>
          <p:cNvSpPr txBox="1"/>
          <p:nvPr/>
        </p:nvSpPr>
        <p:spPr>
          <a:xfrm>
            <a:off x="2218690" y="1711325"/>
            <a:ext cx="6598920" cy="2337435"/>
          </a:xfrm>
          <a:prstGeom prst="rect">
            <a:avLst/>
          </a:prstGeom>
        </p:spPr>
        <p:txBody>
          <a:bodyPr vert="horz" wrap="square" lIns="0" tIns="12700" rIns="0" bIns="0" rtlCol="0">
            <a:noAutofit/>
          </a:bodyPr>
          <a:lstStyle/>
          <a:p>
            <a:pPr marL="12700" marR="5080">
              <a:lnSpc>
                <a:spcPct val="100000"/>
              </a:lnSpc>
              <a:spcBef>
                <a:spcPts val="100"/>
              </a:spcBef>
              <a:tabLst>
                <a:tab pos="434975" algn="l"/>
                <a:tab pos="575945" algn="l"/>
                <a:tab pos="777875" algn="l"/>
                <a:tab pos="1223010" algn="l"/>
                <a:tab pos="1260475" algn="l"/>
                <a:tab pos="1391285" algn="l"/>
                <a:tab pos="1532890" algn="l"/>
                <a:tab pos="1581150" algn="l"/>
                <a:tab pos="2030730" algn="l"/>
                <a:tab pos="2266315" algn="l"/>
                <a:tab pos="2332355" algn="l"/>
                <a:tab pos="2472055" algn="l"/>
                <a:tab pos="2936875" algn="l"/>
                <a:tab pos="3071495" algn="l"/>
                <a:tab pos="3639185" algn="l"/>
                <a:tab pos="3740785" algn="l"/>
                <a:tab pos="3886200" algn="l"/>
                <a:tab pos="4013835" algn="l"/>
                <a:tab pos="4150360" algn="l"/>
                <a:tab pos="4424045" algn="l"/>
                <a:tab pos="4728845" algn="l"/>
                <a:tab pos="4765040" algn="l"/>
                <a:tab pos="4791075" algn="l"/>
                <a:tab pos="4905375" algn="l"/>
                <a:tab pos="5233035" algn="l"/>
                <a:tab pos="5278120" algn="l"/>
                <a:tab pos="5631180" algn="l"/>
                <a:tab pos="6106795" algn="l"/>
                <a:tab pos="6227445" algn="l"/>
                <a:tab pos="6418580" algn="l"/>
              </a:tabLst>
            </a:pPr>
            <a:r>
              <a:rPr sz="2400" b="1" dirty="0">
                <a:latin typeface="AR JULIAN" panose="02000000000000000000" charset="0"/>
                <a:cs typeface="AR JULIAN" panose="02000000000000000000" charset="0"/>
              </a:rPr>
              <a:t>Employee analysis examines different aspects of the workforce to gather insights that aid decision-making, boost efficiency, and improve employee satisfaction.</a:t>
            </a:r>
            <a:endParaRPr sz="2400" b="1" dirty="0">
              <a:latin typeface="AR JULIAN" panose="02000000000000000000" charset="0"/>
              <a:cs typeface="AR JULIAN" panose="02000000000000000000" charset="0"/>
            </a:endParaRPr>
          </a:p>
        </p:txBody>
      </p:sp>
      <p:sp>
        <p:nvSpPr>
          <p:cNvPr id="9" name="object 9"/>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457200"/>
                </a:moveTo>
                <a:lnTo>
                  <a:pt x="0" y="457200"/>
                </a:lnTo>
                <a:lnTo>
                  <a:pt x="0" y="0"/>
                </a:lnTo>
                <a:lnTo>
                  <a:pt x="457200" y="0"/>
                </a:lnTo>
                <a:lnTo>
                  <a:pt x="457200" y="457200"/>
                </a:lnTo>
                <a:close/>
              </a:path>
            </a:pathLst>
          </a:custGeom>
          <a:solidFill>
            <a:srgbClr val="42AE51"/>
          </a:solidFill>
        </p:spPr>
        <p:txBody>
          <a:bodyPr wrap="square" lIns="0" tIns="0" rIns="0" bIns="0" rtlCol="0"/>
          <a:lstStyle/>
          <a:p/>
        </p:txBody>
      </p:sp>
      <p:sp>
        <p:nvSpPr>
          <p:cNvPr id="3" name="object 3"/>
          <p:cNvSpPr/>
          <p:nvPr/>
        </p:nvSpPr>
        <p:spPr>
          <a:xfrm>
            <a:off x="8772525" y="609600"/>
            <a:ext cx="314325" cy="323850"/>
          </a:xfrm>
          <a:custGeom>
            <a:avLst/>
            <a:gdLst/>
            <a:ahLst/>
            <a:cxnLst/>
            <a:rect l="l" t="t" r="r" b="b"/>
            <a:pathLst>
              <a:path w="314325" h="323850">
                <a:moveTo>
                  <a:pt x="314325" y="323850"/>
                </a:moveTo>
                <a:lnTo>
                  <a:pt x="0" y="323850"/>
                </a:lnTo>
                <a:lnTo>
                  <a:pt x="0" y="0"/>
                </a:lnTo>
                <a:lnTo>
                  <a:pt x="314325" y="0"/>
                </a:lnTo>
                <a:lnTo>
                  <a:pt x="314325" y="323850"/>
                </a:lnTo>
                <a:close/>
              </a:path>
            </a:pathLst>
          </a:custGeom>
          <a:solidFill>
            <a:srgbClr val="2C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p:txBody>
      </p:sp>
      <p:sp>
        <p:nvSpPr>
          <p:cNvPr id="5" name="object 5"/>
          <p:cNvSpPr txBox="1">
            <a:spLocks noGrp="1"/>
          </p:cNvSpPr>
          <p:nvPr>
            <p:ph type="title"/>
          </p:nvPr>
        </p:nvSpPr>
        <p:spPr>
          <a:xfrm>
            <a:off x="699452" y="879093"/>
            <a:ext cx="5003165"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Trebuchet MS" panose="020B0603020202020204"/>
                <a:cs typeface="Trebuchet MS" panose="020B0603020202020204"/>
              </a:rPr>
              <a:t>WHO</a:t>
            </a:r>
            <a:r>
              <a:rPr sz="3200" spc="-235" dirty="0">
                <a:latin typeface="Trebuchet MS" panose="020B0603020202020204"/>
                <a:cs typeface="Trebuchet MS" panose="020B0603020202020204"/>
              </a:rPr>
              <a:t> </a:t>
            </a:r>
            <a:r>
              <a:rPr sz="3200" spc="-10" dirty="0">
                <a:latin typeface="Trebuchet MS" panose="020B0603020202020204"/>
                <a:cs typeface="Trebuchet MS" panose="020B0603020202020204"/>
              </a:rPr>
              <a:t>ARE</a:t>
            </a:r>
            <a:r>
              <a:rPr sz="3200" spc="-45" dirty="0">
                <a:latin typeface="Trebuchet MS" panose="020B0603020202020204"/>
                <a:cs typeface="Trebuchet MS" panose="020B0603020202020204"/>
              </a:rPr>
              <a:t> </a:t>
            </a:r>
            <a:r>
              <a:rPr sz="3200" spc="-10" dirty="0">
                <a:latin typeface="Trebuchet MS" panose="020B0603020202020204"/>
                <a:cs typeface="Trebuchet MS" panose="020B0603020202020204"/>
              </a:rPr>
              <a:t>THE</a:t>
            </a:r>
            <a:r>
              <a:rPr sz="3200" spc="-40" dirty="0">
                <a:latin typeface="Trebuchet MS" panose="020B0603020202020204"/>
                <a:cs typeface="Trebuchet MS" panose="020B0603020202020204"/>
              </a:rPr>
              <a:t> </a:t>
            </a:r>
            <a:r>
              <a:rPr sz="3200" dirty="0">
                <a:latin typeface="Trebuchet MS" panose="020B0603020202020204"/>
                <a:cs typeface="Trebuchet MS" panose="020B0603020202020204"/>
              </a:rPr>
              <a:t>END</a:t>
            </a:r>
            <a:r>
              <a:rPr sz="3200" spc="-55" dirty="0">
                <a:latin typeface="Trebuchet MS" panose="020B0603020202020204"/>
                <a:cs typeface="Trebuchet MS" panose="020B0603020202020204"/>
              </a:rPr>
              <a:t> </a:t>
            </a:r>
            <a:r>
              <a:rPr sz="3200" spc="-5" dirty="0">
                <a:latin typeface="Trebuchet MS" panose="020B0603020202020204"/>
                <a:cs typeface="Trebuchet MS" panose="020B0603020202020204"/>
              </a:rPr>
              <a:t>USERS?</a:t>
            </a:r>
            <a:endParaRPr sz="32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723900" y="6172200"/>
            <a:ext cx="2180844" cy="486156"/>
          </a:xfrm>
          <a:prstGeom prst="rect">
            <a:avLst/>
          </a:prstGeom>
        </p:spPr>
      </p:pic>
      <p:sp>
        <p:nvSpPr>
          <p:cNvPr id="7" name="object 7"/>
          <p:cNvSpPr txBox="1"/>
          <p:nvPr/>
        </p:nvSpPr>
        <p:spPr>
          <a:xfrm>
            <a:off x="1374139" y="1847214"/>
            <a:ext cx="4509135" cy="2160270"/>
          </a:xfrm>
          <a:prstGeom prst="rect">
            <a:avLst/>
          </a:prstGeom>
        </p:spPr>
        <p:txBody>
          <a:bodyPr vert="horz" wrap="square" lIns="0" tIns="13335" rIns="0" bIns="0" rtlCol="0">
            <a:spAutoFit/>
          </a:bodyPr>
          <a:lstStyle/>
          <a:p>
            <a:pPr marL="286385" indent="-273685">
              <a:lnSpc>
                <a:spcPct val="100000"/>
              </a:lnSpc>
              <a:spcBef>
                <a:spcPts val="105"/>
              </a:spcBef>
              <a:buFont typeface="Calibri" panose="020F0502020204030204"/>
              <a:buChar char="●"/>
              <a:tabLst>
                <a:tab pos="286385" algn="l"/>
              </a:tabLst>
            </a:pPr>
            <a:r>
              <a:rPr sz="2000" spc="-135" dirty="0">
                <a:latin typeface="Times New Roman" panose="02020603050405020304"/>
                <a:cs typeface="Times New Roman" panose="02020603050405020304"/>
              </a:rPr>
              <a:t>HUMAN</a:t>
            </a:r>
            <a:r>
              <a:rPr sz="2000" spc="75" dirty="0">
                <a:latin typeface="Times New Roman" panose="02020603050405020304"/>
                <a:cs typeface="Times New Roman" panose="02020603050405020304"/>
              </a:rPr>
              <a:t> </a:t>
            </a:r>
            <a:r>
              <a:rPr sz="2000" spc="-85" dirty="0">
                <a:latin typeface="Times New Roman" panose="02020603050405020304"/>
                <a:cs typeface="Times New Roman" panose="02020603050405020304"/>
              </a:rPr>
              <a:t>RESOURCE</a:t>
            </a:r>
            <a:r>
              <a:rPr sz="2000" spc="430" dirty="0">
                <a:latin typeface="Times New Roman" panose="02020603050405020304"/>
                <a:cs typeface="Times New Roman" panose="02020603050405020304"/>
              </a:rPr>
              <a:t> </a:t>
            </a:r>
            <a:r>
              <a:rPr sz="2000" spc="-85" dirty="0">
                <a:latin typeface="Times New Roman" panose="02020603050405020304"/>
                <a:cs typeface="Times New Roman" panose="02020603050405020304"/>
              </a:rPr>
              <a:t>DEPARTMENTS</a:t>
            </a:r>
            <a:endParaRPr sz="2000">
              <a:latin typeface="Times New Roman" panose="02020603050405020304"/>
              <a:cs typeface="Times New Roman" panose="02020603050405020304"/>
            </a:endParaRPr>
          </a:p>
          <a:p>
            <a:pPr marL="286385" indent="-273685">
              <a:lnSpc>
                <a:spcPct val="100000"/>
              </a:lnSpc>
              <a:buFont typeface="Calibri" panose="020F0502020204030204"/>
              <a:buChar char="●"/>
              <a:tabLst>
                <a:tab pos="286385" algn="l"/>
              </a:tabLst>
            </a:pPr>
            <a:r>
              <a:rPr sz="2000" spc="-140" dirty="0">
                <a:latin typeface="Times New Roman" panose="02020603050405020304"/>
                <a:cs typeface="Times New Roman" panose="02020603050405020304"/>
              </a:rPr>
              <a:t>MANAGEMENT</a:t>
            </a:r>
            <a:r>
              <a:rPr sz="2000" spc="70" dirty="0">
                <a:latin typeface="Times New Roman" panose="02020603050405020304"/>
                <a:cs typeface="Times New Roman" panose="02020603050405020304"/>
              </a:rPr>
              <a:t> </a:t>
            </a:r>
            <a:r>
              <a:rPr sz="2000" spc="-114" dirty="0">
                <a:latin typeface="Times New Roman" panose="02020603050405020304"/>
                <a:cs typeface="Times New Roman" panose="02020603050405020304"/>
              </a:rPr>
              <a:t>AND</a:t>
            </a:r>
            <a:r>
              <a:rPr sz="2000" spc="420" dirty="0">
                <a:latin typeface="Times New Roman" panose="02020603050405020304"/>
                <a:cs typeface="Times New Roman" panose="02020603050405020304"/>
              </a:rPr>
              <a:t> </a:t>
            </a:r>
            <a:r>
              <a:rPr sz="2000" spc="-70" dirty="0">
                <a:latin typeface="Times New Roman" panose="02020603050405020304"/>
                <a:cs typeface="Times New Roman" panose="02020603050405020304"/>
              </a:rPr>
              <a:t>LEADERSHIP</a:t>
            </a:r>
            <a:endParaRPr sz="2000">
              <a:latin typeface="Times New Roman" panose="02020603050405020304"/>
              <a:cs typeface="Times New Roman" panose="02020603050405020304"/>
            </a:endParaRPr>
          </a:p>
          <a:p>
            <a:pPr marL="286385" indent="-273685">
              <a:lnSpc>
                <a:spcPct val="100000"/>
              </a:lnSpc>
              <a:buFont typeface="Calibri" panose="020F0502020204030204"/>
              <a:buChar char="●"/>
              <a:tabLst>
                <a:tab pos="286385" algn="l"/>
              </a:tabLst>
            </a:pPr>
            <a:r>
              <a:rPr sz="2000" spc="-125" dirty="0">
                <a:latin typeface="Times New Roman" panose="02020603050405020304"/>
                <a:cs typeface="Times New Roman" panose="02020603050405020304"/>
              </a:rPr>
              <a:t>TEAM</a:t>
            </a:r>
            <a:r>
              <a:rPr sz="2000" spc="425" dirty="0">
                <a:latin typeface="Times New Roman" panose="02020603050405020304"/>
                <a:cs typeface="Times New Roman" panose="02020603050405020304"/>
              </a:rPr>
              <a:t> </a:t>
            </a:r>
            <a:r>
              <a:rPr sz="2000" spc="-90" dirty="0">
                <a:latin typeface="Times New Roman" panose="02020603050405020304"/>
                <a:cs typeface="Times New Roman" panose="02020603050405020304"/>
              </a:rPr>
              <a:t>LEADERS</a:t>
            </a:r>
            <a:r>
              <a:rPr sz="2000" spc="425" dirty="0">
                <a:latin typeface="Times New Roman" panose="02020603050405020304"/>
                <a:cs typeface="Times New Roman" panose="02020603050405020304"/>
              </a:rPr>
              <a:t> </a:t>
            </a:r>
            <a:r>
              <a:rPr sz="2000" spc="-114" dirty="0">
                <a:latin typeface="Times New Roman" panose="02020603050405020304"/>
                <a:cs typeface="Times New Roman" panose="02020603050405020304"/>
              </a:rPr>
              <a:t>AND</a:t>
            </a:r>
            <a:r>
              <a:rPr sz="2000" spc="430" dirty="0">
                <a:latin typeface="Times New Roman" panose="02020603050405020304"/>
                <a:cs typeface="Times New Roman" panose="02020603050405020304"/>
              </a:rPr>
              <a:t> </a:t>
            </a:r>
            <a:r>
              <a:rPr sz="2000" spc="-60" dirty="0">
                <a:latin typeface="Times New Roman" panose="02020603050405020304"/>
                <a:cs typeface="Times New Roman" panose="02020603050405020304"/>
              </a:rPr>
              <a:t>SUPERVISORS</a:t>
            </a:r>
            <a:endParaRPr sz="2000">
              <a:latin typeface="Times New Roman" panose="02020603050405020304"/>
              <a:cs typeface="Times New Roman" panose="02020603050405020304"/>
            </a:endParaRPr>
          </a:p>
          <a:p>
            <a:pPr marL="286385" indent="-273685">
              <a:lnSpc>
                <a:spcPct val="100000"/>
              </a:lnSpc>
              <a:buFont typeface="Calibri" panose="020F0502020204030204"/>
              <a:buChar char="●"/>
              <a:tabLst>
                <a:tab pos="286385" algn="l"/>
              </a:tabLst>
            </a:pPr>
            <a:r>
              <a:rPr sz="2000" spc="-100" dirty="0">
                <a:latin typeface="Times New Roman" panose="02020603050405020304"/>
                <a:cs typeface="Times New Roman" panose="02020603050405020304"/>
              </a:rPr>
              <a:t>EMPLOYEES</a:t>
            </a:r>
            <a:endParaRPr sz="2000">
              <a:latin typeface="Times New Roman" panose="02020603050405020304"/>
              <a:cs typeface="Times New Roman" panose="02020603050405020304"/>
            </a:endParaRPr>
          </a:p>
          <a:p>
            <a:pPr marL="286385" indent="-273685">
              <a:lnSpc>
                <a:spcPct val="100000"/>
              </a:lnSpc>
              <a:buFont typeface="Calibri" panose="020F0502020204030204"/>
              <a:buChar char="●"/>
              <a:tabLst>
                <a:tab pos="286385" algn="l"/>
              </a:tabLst>
            </a:pPr>
            <a:r>
              <a:rPr sz="2000" spc="-100" dirty="0">
                <a:latin typeface="Times New Roman" panose="02020603050405020304"/>
                <a:cs typeface="Times New Roman" panose="02020603050405020304"/>
              </a:rPr>
              <a:t>EXECUTIVE</a:t>
            </a:r>
            <a:r>
              <a:rPr sz="2000" spc="20" dirty="0">
                <a:latin typeface="Times New Roman" panose="02020603050405020304"/>
                <a:cs typeface="Times New Roman" panose="02020603050405020304"/>
              </a:rPr>
              <a:t> </a:t>
            </a:r>
            <a:r>
              <a:rPr sz="2000" spc="-70" dirty="0">
                <a:latin typeface="Times New Roman" panose="02020603050405020304"/>
                <a:cs typeface="Times New Roman" panose="02020603050405020304"/>
              </a:rPr>
              <a:t>LEADERSHIP</a:t>
            </a:r>
            <a:endParaRPr sz="2000">
              <a:latin typeface="Times New Roman" panose="02020603050405020304"/>
              <a:cs typeface="Times New Roman" panose="02020603050405020304"/>
            </a:endParaRPr>
          </a:p>
          <a:p>
            <a:pPr marL="286385" indent="-273685">
              <a:lnSpc>
                <a:spcPct val="100000"/>
              </a:lnSpc>
              <a:buFont typeface="Calibri" panose="020F0502020204030204"/>
              <a:buChar char="●"/>
              <a:tabLst>
                <a:tab pos="286385" algn="l"/>
              </a:tabLst>
            </a:pPr>
            <a:r>
              <a:rPr sz="2000" spc="-110" dirty="0">
                <a:latin typeface="Times New Roman" panose="02020603050405020304"/>
                <a:cs typeface="Times New Roman" panose="02020603050405020304"/>
              </a:rPr>
              <a:t>BUSINESS</a:t>
            </a:r>
            <a:r>
              <a:rPr sz="2000" spc="15" dirty="0">
                <a:latin typeface="Times New Roman" panose="02020603050405020304"/>
                <a:cs typeface="Times New Roman" panose="02020603050405020304"/>
              </a:rPr>
              <a:t> </a:t>
            </a:r>
            <a:r>
              <a:rPr sz="2000" spc="-114" dirty="0">
                <a:latin typeface="Times New Roman" panose="02020603050405020304"/>
                <a:cs typeface="Times New Roman" panose="02020603050405020304"/>
              </a:rPr>
              <a:t>ANALYSTS</a:t>
            </a:r>
            <a:endParaRPr sz="2000">
              <a:latin typeface="Times New Roman" panose="02020603050405020304"/>
              <a:cs typeface="Times New Roman" panose="02020603050405020304"/>
            </a:endParaRPr>
          </a:p>
          <a:p>
            <a:pPr marL="286385" indent="-273685">
              <a:lnSpc>
                <a:spcPct val="100000"/>
              </a:lnSpc>
              <a:buFont typeface="Calibri" panose="020F0502020204030204"/>
              <a:buChar char="●"/>
              <a:tabLst>
                <a:tab pos="286385" algn="l"/>
              </a:tabLst>
            </a:pPr>
            <a:r>
              <a:rPr sz="2000" spc="-70" dirty="0">
                <a:latin typeface="Times New Roman" panose="02020603050405020304"/>
                <a:cs typeface="Times New Roman" panose="02020603050405020304"/>
              </a:rPr>
              <a:t>RECRUITERS</a:t>
            </a:r>
            <a:endParaRPr sz="2000">
              <a:latin typeface="Times New Roman" panose="02020603050405020304"/>
              <a:cs typeface="Times New Roman" panose="02020603050405020304"/>
            </a:endParaRPr>
          </a:p>
        </p:txBody>
      </p:sp>
      <p:sp>
        <p:nvSpPr>
          <p:cNvPr id="11" name="object 11"/>
          <p:cNvSpPr/>
          <p:nvPr/>
        </p:nvSpPr>
        <p:spPr>
          <a:xfrm>
            <a:off x="635" y="635"/>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12" name="object 1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755"/>
            <a:ext cx="2522220" cy="2711196"/>
          </a:xfrm>
          <a:prstGeom prst="rect">
            <a:avLst/>
          </a:prstGeom>
        </p:spPr>
      </p:pic>
      <p:sp>
        <p:nvSpPr>
          <p:cNvPr id="3" name="object 3"/>
          <p:cNvSpPr/>
          <p:nvPr/>
        </p:nvSpPr>
        <p:spPr>
          <a:xfrm>
            <a:off x="9296400" y="5410200"/>
            <a:ext cx="457200" cy="457200"/>
          </a:xfrm>
          <a:custGeom>
            <a:avLst/>
            <a:gdLst/>
            <a:ahLst/>
            <a:cxnLst/>
            <a:rect l="l" t="t" r="r" b="b"/>
            <a:pathLst>
              <a:path w="457200" h="457200">
                <a:moveTo>
                  <a:pt x="457200" y="0"/>
                </a:moveTo>
                <a:lnTo>
                  <a:pt x="0" y="0"/>
                </a:lnTo>
                <a:lnTo>
                  <a:pt x="0" y="381000"/>
                </a:lnTo>
                <a:lnTo>
                  <a:pt x="0" y="457200"/>
                </a:lnTo>
                <a:lnTo>
                  <a:pt x="457200" y="457200"/>
                </a:lnTo>
                <a:lnTo>
                  <a:pt x="457200" y="381000"/>
                </a:lnTo>
                <a:lnTo>
                  <a:pt x="457200" y="0"/>
                </a:lnTo>
                <a:close/>
              </a:path>
            </a:pathLst>
          </a:custGeom>
          <a:solidFill>
            <a:srgbClr val="42AE51"/>
          </a:solidFill>
        </p:spPr>
        <p:txBody>
          <a:bodyPr wrap="square" lIns="0" tIns="0" rIns="0" bIns="0" rtlCol="0"/>
          <a:lstStyle/>
          <a:p/>
        </p:txBody>
      </p:sp>
      <p:grpSp>
        <p:nvGrpSpPr>
          <p:cNvPr id="4" name="object 4"/>
          <p:cNvGrpSpPr/>
          <p:nvPr/>
        </p:nvGrpSpPr>
        <p:grpSpPr>
          <a:xfrm>
            <a:off x="9144000" y="5791200"/>
            <a:ext cx="333375" cy="485775"/>
            <a:chOff x="9144000" y="5791200"/>
            <a:chExt cx="333375" cy="485775"/>
          </a:xfrm>
        </p:grpSpPr>
        <p:sp>
          <p:nvSpPr>
            <p:cNvPr id="5" name="object 5"/>
            <p:cNvSpPr/>
            <p:nvPr/>
          </p:nvSpPr>
          <p:spPr>
            <a:xfrm>
              <a:off x="9144000" y="5791199"/>
              <a:ext cx="314325" cy="323850"/>
            </a:xfrm>
            <a:custGeom>
              <a:avLst/>
              <a:gdLst/>
              <a:ahLst/>
              <a:cxnLst/>
              <a:rect l="l" t="t" r="r" b="b"/>
              <a:pathLst>
                <a:path w="314325" h="323850">
                  <a:moveTo>
                    <a:pt x="314325" y="0"/>
                  </a:moveTo>
                  <a:lnTo>
                    <a:pt x="0" y="0"/>
                  </a:lnTo>
                  <a:lnTo>
                    <a:pt x="0" y="304800"/>
                  </a:lnTo>
                  <a:lnTo>
                    <a:pt x="0" y="323850"/>
                  </a:lnTo>
                  <a:lnTo>
                    <a:pt x="314325" y="323850"/>
                  </a:lnTo>
                  <a:lnTo>
                    <a:pt x="314325" y="304800"/>
                  </a:lnTo>
                  <a:lnTo>
                    <a:pt x="314325" y="0"/>
                  </a:lnTo>
                  <a:close/>
                </a:path>
              </a:pathLst>
            </a:custGeom>
            <a:solidFill>
              <a:srgbClr val="2C83C3"/>
            </a:solidFill>
          </p:spPr>
          <p:txBody>
            <a:bodyPr wrap="square" lIns="0" tIns="0" rIns="0" bIns="0" rtlCol="0"/>
            <a:lstStyle/>
            <a:p/>
          </p:txBody>
        </p:sp>
        <p:sp>
          <p:nvSpPr>
            <p:cNvPr id="6" name="object 6"/>
            <p:cNvSpPr/>
            <p:nvPr/>
          </p:nvSpPr>
          <p:spPr>
            <a:xfrm>
              <a:off x="9296400" y="6096000"/>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p:txBody>
        </p:sp>
      </p:grpSp>
      <p:sp>
        <p:nvSpPr>
          <p:cNvPr id="7" name="object 7"/>
          <p:cNvSpPr txBox="1">
            <a:spLocks noGrp="1"/>
          </p:cNvSpPr>
          <p:nvPr>
            <p:ph type="title"/>
          </p:nvPr>
        </p:nvSpPr>
        <p:spPr>
          <a:xfrm>
            <a:off x="558165" y="840104"/>
            <a:ext cx="946404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Trebuchet MS" panose="020B0603020202020204"/>
                <a:cs typeface="Trebuchet MS" panose="020B0603020202020204"/>
              </a:rPr>
              <a:t>O</a:t>
            </a:r>
            <a:r>
              <a:rPr sz="3600" spc="25" dirty="0">
                <a:latin typeface="Trebuchet MS" panose="020B0603020202020204"/>
                <a:cs typeface="Trebuchet MS" panose="020B0603020202020204"/>
              </a:rPr>
              <a:t>U</a:t>
            </a:r>
            <a:r>
              <a:rPr sz="3600" dirty="0">
                <a:latin typeface="Trebuchet MS" panose="020B0603020202020204"/>
                <a:cs typeface="Trebuchet MS" panose="020B0603020202020204"/>
              </a:rPr>
              <a:t>R</a:t>
            </a:r>
            <a:r>
              <a:rPr sz="3600" spc="5" dirty="0">
                <a:latin typeface="Trebuchet MS" panose="020B0603020202020204"/>
                <a:cs typeface="Trebuchet MS" panose="020B0603020202020204"/>
              </a:rPr>
              <a:t> </a:t>
            </a:r>
            <a:r>
              <a:rPr sz="3600" spc="20" dirty="0">
                <a:latin typeface="Trebuchet MS" panose="020B0603020202020204"/>
                <a:cs typeface="Trebuchet MS" panose="020B0603020202020204"/>
              </a:rPr>
              <a:t>S</a:t>
            </a:r>
            <a:r>
              <a:rPr sz="3600" spc="5" dirty="0">
                <a:latin typeface="Trebuchet MS" panose="020B0603020202020204"/>
                <a:cs typeface="Trebuchet MS" panose="020B0603020202020204"/>
              </a:rPr>
              <a:t>O</a:t>
            </a:r>
            <a:r>
              <a:rPr sz="3600" spc="25" dirty="0">
                <a:latin typeface="Trebuchet MS" panose="020B0603020202020204"/>
                <a:cs typeface="Trebuchet MS" panose="020B0603020202020204"/>
              </a:rPr>
              <a:t>LU</a:t>
            </a:r>
            <a:r>
              <a:rPr sz="3600" spc="-35" dirty="0">
                <a:latin typeface="Trebuchet MS" panose="020B0603020202020204"/>
                <a:cs typeface="Trebuchet MS" panose="020B0603020202020204"/>
              </a:rPr>
              <a:t>TI</a:t>
            </a:r>
            <a:r>
              <a:rPr sz="3600" spc="5" dirty="0">
                <a:latin typeface="Trebuchet MS" panose="020B0603020202020204"/>
                <a:cs typeface="Trebuchet MS" panose="020B0603020202020204"/>
              </a:rPr>
              <a:t>O</a:t>
            </a:r>
            <a:r>
              <a:rPr sz="3600" dirty="0">
                <a:latin typeface="Trebuchet MS" panose="020B0603020202020204"/>
                <a:cs typeface="Trebuchet MS" panose="020B0603020202020204"/>
              </a:rPr>
              <a:t>N</a:t>
            </a:r>
            <a:r>
              <a:rPr sz="3600" spc="-345" dirty="0">
                <a:latin typeface="Trebuchet MS" panose="020B0603020202020204"/>
                <a:cs typeface="Trebuchet MS" panose="020B0603020202020204"/>
              </a:rPr>
              <a:t> </a:t>
            </a:r>
            <a:r>
              <a:rPr sz="3600" spc="-35" dirty="0">
                <a:latin typeface="Trebuchet MS" panose="020B0603020202020204"/>
                <a:cs typeface="Trebuchet MS" panose="020B0603020202020204"/>
              </a:rPr>
              <a:t>A</a:t>
            </a:r>
            <a:r>
              <a:rPr sz="3600" spc="-5" dirty="0">
                <a:latin typeface="Trebuchet MS" panose="020B0603020202020204"/>
                <a:cs typeface="Trebuchet MS" panose="020B0603020202020204"/>
              </a:rPr>
              <a:t>N</a:t>
            </a:r>
            <a:r>
              <a:rPr sz="3600" dirty="0">
                <a:latin typeface="Trebuchet MS" panose="020B0603020202020204"/>
                <a:cs typeface="Trebuchet MS" panose="020B0603020202020204"/>
              </a:rPr>
              <a:t>D</a:t>
            </a:r>
            <a:r>
              <a:rPr sz="3600" spc="35" dirty="0">
                <a:latin typeface="Trebuchet MS" panose="020B0603020202020204"/>
                <a:cs typeface="Trebuchet MS" panose="020B0603020202020204"/>
              </a:rPr>
              <a:t> </a:t>
            </a:r>
            <a:r>
              <a:rPr sz="3600" spc="-35" dirty="0">
                <a:latin typeface="Trebuchet MS" panose="020B0603020202020204"/>
                <a:cs typeface="Trebuchet MS" panose="020B0603020202020204"/>
              </a:rPr>
              <a:t>IT</a:t>
            </a:r>
            <a:r>
              <a:rPr sz="3600" dirty="0">
                <a:latin typeface="Trebuchet MS" panose="020B0603020202020204"/>
                <a:cs typeface="Trebuchet MS" panose="020B0603020202020204"/>
              </a:rPr>
              <a:t>S</a:t>
            </a:r>
            <a:r>
              <a:rPr sz="3600" spc="60" dirty="0">
                <a:latin typeface="Trebuchet MS" panose="020B0603020202020204"/>
                <a:cs typeface="Trebuchet MS" panose="020B0603020202020204"/>
              </a:rPr>
              <a:t> </a:t>
            </a:r>
            <a:r>
              <a:rPr sz="3600" spc="-295" dirty="0">
                <a:latin typeface="Trebuchet MS" panose="020B0603020202020204"/>
                <a:cs typeface="Trebuchet MS" panose="020B0603020202020204"/>
              </a:rPr>
              <a:t>V</a:t>
            </a:r>
            <a:r>
              <a:rPr sz="3600" spc="-35" dirty="0">
                <a:latin typeface="Trebuchet MS" panose="020B0603020202020204"/>
                <a:cs typeface="Trebuchet MS" panose="020B0603020202020204"/>
              </a:rPr>
              <a:t>A</a:t>
            </a:r>
            <a:r>
              <a:rPr sz="3600" spc="25" dirty="0">
                <a:latin typeface="Trebuchet MS" panose="020B0603020202020204"/>
                <a:cs typeface="Trebuchet MS" panose="020B0603020202020204"/>
              </a:rPr>
              <a:t>LU</a:t>
            </a:r>
            <a:r>
              <a:rPr sz="3600" dirty="0">
                <a:latin typeface="Trebuchet MS" panose="020B0603020202020204"/>
                <a:cs typeface="Trebuchet MS" panose="020B0603020202020204"/>
              </a:rPr>
              <a:t>E</a:t>
            </a:r>
            <a:r>
              <a:rPr sz="3600" spc="-65" dirty="0">
                <a:latin typeface="Trebuchet MS" panose="020B0603020202020204"/>
                <a:cs typeface="Trebuchet MS" panose="020B0603020202020204"/>
              </a:rPr>
              <a:t> </a:t>
            </a:r>
            <a:r>
              <a:rPr sz="3600" spc="-15" dirty="0">
                <a:latin typeface="Trebuchet MS" panose="020B0603020202020204"/>
                <a:cs typeface="Trebuchet MS" panose="020B0603020202020204"/>
              </a:rPr>
              <a:t>P</a:t>
            </a:r>
            <a:r>
              <a:rPr sz="3600" spc="-30" dirty="0">
                <a:latin typeface="Trebuchet MS" panose="020B0603020202020204"/>
                <a:cs typeface="Trebuchet MS" panose="020B0603020202020204"/>
              </a:rPr>
              <a:t>R</a:t>
            </a:r>
            <a:r>
              <a:rPr sz="3600" spc="5" dirty="0">
                <a:latin typeface="Trebuchet MS" panose="020B0603020202020204"/>
                <a:cs typeface="Trebuchet MS" panose="020B0603020202020204"/>
              </a:rPr>
              <a:t>O</a:t>
            </a:r>
            <a:r>
              <a:rPr sz="3600" spc="-15" dirty="0">
                <a:latin typeface="Trebuchet MS" panose="020B0603020202020204"/>
                <a:cs typeface="Trebuchet MS" panose="020B0603020202020204"/>
              </a:rPr>
              <a:t>P</a:t>
            </a:r>
            <a:r>
              <a:rPr sz="3600" spc="5" dirty="0">
                <a:latin typeface="Trebuchet MS" panose="020B0603020202020204"/>
                <a:cs typeface="Trebuchet MS" panose="020B0603020202020204"/>
              </a:rPr>
              <a:t>O</a:t>
            </a:r>
            <a:r>
              <a:rPr sz="3600" spc="20" dirty="0">
                <a:latin typeface="Trebuchet MS" panose="020B0603020202020204"/>
                <a:cs typeface="Trebuchet MS" panose="020B0603020202020204"/>
              </a:rPr>
              <a:t>S</a:t>
            </a:r>
            <a:r>
              <a:rPr sz="3600" spc="-35" dirty="0">
                <a:latin typeface="Trebuchet MS" panose="020B0603020202020204"/>
                <a:cs typeface="Trebuchet MS" panose="020B0603020202020204"/>
              </a:rPr>
              <a:t>ITI</a:t>
            </a:r>
            <a:r>
              <a:rPr sz="3600" spc="5" dirty="0">
                <a:latin typeface="Trebuchet MS" panose="020B0603020202020204"/>
                <a:cs typeface="Trebuchet MS" panose="020B0603020202020204"/>
              </a:rPr>
              <a:t>O</a:t>
            </a:r>
            <a:r>
              <a:rPr sz="3600" dirty="0">
                <a:latin typeface="Trebuchet MS" panose="020B0603020202020204"/>
                <a:cs typeface="Trebuchet MS" panose="020B0603020202020204"/>
              </a:rPr>
              <a:t>N</a:t>
            </a:r>
            <a:endParaRPr sz="3600">
              <a:latin typeface="Trebuchet MS" panose="020B0603020202020204"/>
              <a:cs typeface="Trebuchet MS" panose="020B0603020202020204"/>
            </a:endParaRPr>
          </a:p>
        </p:txBody>
      </p:sp>
      <p:pic>
        <p:nvPicPr>
          <p:cNvPr id="8" name="object 8"/>
          <p:cNvPicPr/>
          <p:nvPr/>
        </p:nvPicPr>
        <p:blipFill>
          <a:blip r:embed="rId2" cstate="print"/>
          <a:stretch>
            <a:fillRect/>
          </a:stretch>
        </p:blipFill>
        <p:spPr>
          <a:xfrm>
            <a:off x="1667079" y="6467855"/>
            <a:ext cx="76186" cy="199644"/>
          </a:xfrm>
          <a:prstGeom prst="rect">
            <a:avLst/>
          </a:prstGeom>
        </p:spPr>
      </p:pic>
      <p:sp>
        <p:nvSpPr>
          <p:cNvPr id="9" name="object 9"/>
          <p:cNvSpPr txBox="1"/>
          <p:nvPr/>
        </p:nvSpPr>
        <p:spPr>
          <a:xfrm>
            <a:off x="3583940" y="2364740"/>
            <a:ext cx="5819775" cy="1489710"/>
          </a:xfrm>
          <a:prstGeom prst="rect">
            <a:avLst/>
          </a:prstGeom>
        </p:spPr>
        <p:txBody>
          <a:bodyPr vert="horz" wrap="square" lIns="0" tIns="12700" rIns="0" bIns="0" rtlCol="0">
            <a:spAutoFit/>
          </a:bodyPr>
          <a:lstStyle/>
          <a:p>
            <a:pPr marL="355600" indent="-342900">
              <a:lnSpc>
                <a:spcPct val="100000"/>
              </a:lnSpc>
              <a:spcBef>
                <a:spcPts val="100"/>
              </a:spcBef>
              <a:buFont typeface="Wingdings" panose="05000000000000000000"/>
              <a:buChar char=""/>
              <a:tabLst>
                <a:tab pos="355600" algn="l"/>
              </a:tabLst>
            </a:pPr>
            <a:r>
              <a:rPr sz="2400" b="1" spc="-160" dirty="0">
                <a:latin typeface="Times New Roman" panose="02020603050405020304"/>
                <a:cs typeface="Times New Roman" panose="02020603050405020304"/>
              </a:rPr>
              <a:t>F</a:t>
            </a:r>
            <a:r>
              <a:rPr sz="2400" b="1" spc="-50" dirty="0">
                <a:latin typeface="Times New Roman" panose="02020603050405020304"/>
                <a:cs typeface="Times New Roman" panose="02020603050405020304"/>
              </a:rPr>
              <a:t>I</a:t>
            </a:r>
            <a:r>
              <a:rPr sz="2400" b="1" spc="-455" dirty="0">
                <a:latin typeface="Times New Roman" panose="02020603050405020304"/>
                <a:cs typeface="Times New Roman" panose="02020603050405020304"/>
              </a:rPr>
              <a:t>L</a:t>
            </a:r>
            <a:r>
              <a:rPr sz="2400" b="1" spc="-55" dirty="0">
                <a:latin typeface="Times New Roman" panose="02020603050405020304"/>
                <a:cs typeface="Times New Roman" panose="02020603050405020304"/>
              </a:rPr>
              <a:t>T</a:t>
            </a:r>
            <a:r>
              <a:rPr sz="2400" b="1" spc="-180" dirty="0">
                <a:latin typeface="Times New Roman" panose="02020603050405020304"/>
                <a:cs typeface="Times New Roman" panose="02020603050405020304"/>
              </a:rPr>
              <a:t>E</a:t>
            </a:r>
            <a:r>
              <a:rPr sz="2400" b="1" spc="-140" dirty="0">
                <a:latin typeface="Times New Roman" panose="02020603050405020304"/>
                <a:cs typeface="Times New Roman" panose="02020603050405020304"/>
              </a:rPr>
              <a:t>R</a:t>
            </a:r>
            <a:r>
              <a:rPr sz="2400" b="1" spc="-50" dirty="0">
                <a:latin typeface="Times New Roman" panose="02020603050405020304"/>
                <a:cs typeface="Times New Roman" panose="02020603050405020304"/>
              </a:rPr>
              <a:t>I</a:t>
            </a:r>
            <a:r>
              <a:rPr sz="2400" b="1" spc="55" dirty="0">
                <a:latin typeface="Times New Roman" panose="02020603050405020304"/>
                <a:cs typeface="Times New Roman" panose="02020603050405020304"/>
              </a:rPr>
              <a:t>N</a:t>
            </a:r>
            <a:r>
              <a:rPr sz="2400" b="1" spc="-114" dirty="0">
                <a:latin typeface="Times New Roman" panose="02020603050405020304"/>
                <a:cs typeface="Times New Roman" panose="02020603050405020304"/>
              </a:rPr>
              <a:t>G</a:t>
            </a:r>
            <a:r>
              <a:rPr sz="2400" b="1" spc="-15" dirty="0">
                <a:latin typeface="Times New Roman" panose="02020603050405020304"/>
                <a:cs typeface="Times New Roman" panose="02020603050405020304"/>
              </a:rPr>
              <a:t>-</a:t>
            </a:r>
            <a:r>
              <a:rPr sz="2400" b="1" spc="-30" dirty="0">
                <a:latin typeface="Times New Roman" panose="02020603050405020304"/>
                <a:cs typeface="Times New Roman" panose="02020603050405020304"/>
              </a:rPr>
              <a:t> </a:t>
            </a:r>
            <a:r>
              <a:rPr sz="2400" b="1" spc="-140" dirty="0">
                <a:latin typeface="Times New Roman" panose="02020603050405020304"/>
                <a:cs typeface="Times New Roman" panose="02020603050405020304"/>
              </a:rPr>
              <a:t>R</a:t>
            </a:r>
            <a:r>
              <a:rPr sz="2400" b="1" spc="-180" dirty="0">
                <a:latin typeface="Times New Roman" panose="02020603050405020304"/>
                <a:cs typeface="Times New Roman" panose="02020603050405020304"/>
              </a:rPr>
              <a:t>E</a:t>
            </a:r>
            <a:r>
              <a:rPr sz="2400" b="1" spc="-90" dirty="0">
                <a:latin typeface="Times New Roman" panose="02020603050405020304"/>
                <a:cs typeface="Times New Roman" panose="02020603050405020304"/>
              </a:rPr>
              <a:t>M</a:t>
            </a:r>
            <a:r>
              <a:rPr sz="2400" b="1" spc="-45" dirty="0">
                <a:latin typeface="Times New Roman" panose="02020603050405020304"/>
                <a:cs typeface="Times New Roman" panose="02020603050405020304"/>
              </a:rPr>
              <a:t>O</a:t>
            </a:r>
            <a:r>
              <a:rPr sz="2400" b="1" spc="-200" dirty="0">
                <a:latin typeface="Times New Roman" panose="02020603050405020304"/>
                <a:cs typeface="Times New Roman" panose="02020603050405020304"/>
              </a:rPr>
              <a:t>V</a:t>
            </a:r>
            <a:r>
              <a:rPr sz="2400" b="1" spc="-180" dirty="0">
                <a:latin typeface="Times New Roman" panose="02020603050405020304"/>
                <a:cs typeface="Times New Roman" panose="02020603050405020304"/>
              </a:rPr>
              <a:t>E</a:t>
            </a:r>
            <a:r>
              <a:rPr sz="2400" b="1" spc="-114" dirty="0">
                <a:latin typeface="Times New Roman" panose="02020603050405020304"/>
                <a:cs typeface="Times New Roman" panose="02020603050405020304"/>
              </a:rPr>
              <a:t> </a:t>
            </a:r>
            <a:r>
              <a:rPr sz="2400" b="1" spc="-380" dirty="0">
                <a:latin typeface="Times New Roman" panose="02020603050405020304"/>
                <a:cs typeface="Times New Roman" panose="02020603050405020304"/>
              </a:rPr>
              <a:t>V</a:t>
            </a:r>
            <a:r>
              <a:rPr sz="2400" b="1" spc="-240" dirty="0">
                <a:latin typeface="Times New Roman" panose="02020603050405020304"/>
                <a:cs typeface="Times New Roman" panose="02020603050405020304"/>
              </a:rPr>
              <a:t>A</a:t>
            </a:r>
            <a:r>
              <a:rPr sz="2400" b="1" spc="-290" dirty="0">
                <a:latin typeface="Times New Roman" panose="02020603050405020304"/>
                <a:cs typeface="Times New Roman" panose="02020603050405020304"/>
              </a:rPr>
              <a:t>L</a:t>
            </a:r>
            <a:r>
              <a:rPr sz="2400" b="1" spc="35" dirty="0">
                <a:latin typeface="Times New Roman" panose="02020603050405020304"/>
                <a:cs typeface="Times New Roman" panose="02020603050405020304"/>
              </a:rPr>
              <a:t>U</a:t>
            </a:r>
            <a:r>
              <a:rPr sz="2400" b="1" spc="-180" dirty="0">
                <a:latin typeface="Times New Roman" panose="02020603050405020304"/>
                <a:cs typeface="Times New Roman" panose="02020603050405020304"/>
              </a:rPr>
              <a:t>E</a:t>
            </a:r>
            <a:r>
              <a:rPr sz="2400" b="1" spc="-125" dirty="0">
                <a:latin typeface="Times New Roman" panose="02020603050405020304"/>
                <a:cs typeface="Times New Roman" panose="02020603050405020304"/>
              </a:rPr>
              <a:t>S</a:t>
            </a:r>
            <a:endParaRPr sz="2400">
              <a:latin typeface="Times New Roman" panose="02020603050405020304"/>
              <a:cs typeface="Times New Roman" panose="02020603050405020304"/>
            </a:endParaRPr>
          </a:p>
          <a:p>
            <a:pPr marL="355600" indent="-342900">
              <a:lnSpc>
                <a:spcPct val="100000"/>
              </a:lnSpc>
              <a:buFont typeface="Wingdings" panose="05000000000000000000"/>
              <a:buChar char=""/>
              <a:tabLst>
                <a:tab pos="355600" algn="l"/>
              </a:tabLst>
            </a:pPr>
            <a:r>
              <a:rPr sz="2400" b="1" spc="-45" dirty="0">
                <a:latin typeface="Times New Roman" panose="02020603050405020304"/>
                <a:cs typeface="Times New Roman" panose="02020603050405020304"/>
              </a:rPr>
              <a:t>P</a:t>
            </a:r>
            <a:r>
              <a:rPr sz="2400" b="1" spc="-50" dirty="0">
                <a:latin typeface="Times New Roman" panose="02020603050405020304"/>
                <a:cs typeface="Times New Roman" panose="02020603050405020304"/>
              </a:rPr>
              <a:t>I</a:t>
            </a:r>
            <a:r>
              <a:rPr sz="2400" b="1" spc="-260" dirty="0">
                <a:latin typeface="Times New Roman" panose="02020603050405020304"/>
                <a:cs typeface="Times New Roman" panose="02020603050405020304"/>
              </a:rPr>
              <a:t>V</a:t>
            </a:r>
            <a:r>
              <a:rPr sz="2400" b="1" spc="-60" dirty="0">
                <a:latin typeface="Times New Roman" panose="02020603050405020304"/>
                <a:cs typeface="Times New Roman" panose="02020603050405020304"/>
              </a:rPr>
              <a:t>O</a:t>
            </a:r>
            <a:r>
              <a:rPr sz="2400" b="1" spc="-55" dirty="0">
                <a:latin typeface="Times New Roman" panose="02020603050405020304"/>
                <a:cs typeface="Times New Roman" panose="02020603050405020304"/>
              </a:rPr>
              <a:t>T</a:t>
            </a:r>
            <a:r>
              <a:rPr sz="2400" b="1" spc="-114" dirty="0">
                <a:latin typeface="Times New Roman" panose="02020603050405020304"/>
                <a:cs typeface="Times New Roman" panose="02020603050405020304"/>
              </a:rPr>
              <a:t> </a:t>
            </a:r>
            <a:r>
              <a:rPr sz="2400" b="1" spc="-240" dirty="0">
                <a:latin typeface="Times New Roman" panose="02020603050405020304"/>
                <a:cs typeface="Times New Roman" panose="02020603050405020304"/>
              </a:rPr>
              <a:t>T</a:t>
            </a:r>
            <a:r>
              <a:rPr sz="2400" b="1" spc="-240" dirty="0">
                <a:latin typeface="Times New Roman" panose="02020603050405020304"/>
                <a:cs typeface="Times New Roman" panose="02020603050405020304"/>
              </a:rPr>
              <a:t>A</a:t>
            </a:r>
            <a:r>
              <a:rPr sz="2400" b="1" spc="-80" dirty="0">
                <a:latin typeface="Times New Roman" panose="02020603050405020304"/>
                <a:cs typeface="Times New Roman" panose="02020603050405020304"/>
              </a:rPr>
              <a:t>B</a:t>
            </a:r>
            <a:r>
              <a:rPr sz="2400" b="1" spc="-200" dirty="0">
                <a:latin typeface="Times New Roman" panose="02020603050405020304"/>
                <a:cs typeface="Times New Roman" panose="02020603050405020304"/>
              </a:rPr>
              <a:t>L</a:t>
            </a:r>
            <a:r>
              <a:rPr sz="2400" b="1" spc="-180" dirty="0">
                <a:latin typeface="Times New Roman" panose="02020603050405020304"/>
                <a:cs typeface="Times New Roman" panose="02020603050405020304"/>
              </a:rPr>
              <a:t>E</a:t>
            </a:r>
            <a:r>
              <a:rPr sz="2400" b="1" spc="-25" dirty="0">
                <a:latin typeface="Times New Roman" panose="02020603050405020304"/>
                <a:cs typeface="Times New Roman" panose="02020603050405020304"/>
              </a:rPr>
              <a:t> </a:t>
            </a:r>
            <a:r>
              <a:rPr sz="2400" b="1" spc="-15" dirty="0">
                <a:latin typeface="Times New Roman" panose="02020603050405020304"/>
                <a:cs typeface="Times New Roman" panose="02020603050405020304"/>
              </a:rPr>
              <a:t>-</a:t>
            </a:r>
            <a:r>
              <a:rPr sz="2400" b="1" spc="-30" dirty="0">
                <a:latin typeface="Times New Roman" panose="02020603050405020304"/>
                <a:cs typeface="Times New Roman" panose="02020603050405020304"/>
              </a:rPr>
              <a:t> </a:t>
            </a:r>
            <a:r>
              <a:rPr sz="2400" b="1" spc="-125" dirty="0">
                <a:latin typeface="Times New Roman" panose="02020603050405020304"/>
                <a:cs typeface="Times New Roman" panose="02020603050405020304"/>
              </a:rPr>
              <a:t>S</a:t>
            </a:r>
            <a:r>
              <a:rPr sz="2400" b="1" spc="35" dirty="0">
                <a:latin typeface="Times New Roman" panose="02020603050405020304"/>
                <a:cs typeface="Times New Roman" panose="02020603050405020304"/>
              </a:rPr>
              <a:t>U</a:t>
            </a:r>
            <a:r>
              <a:rPr sz="2400" b="1" spc="-90" dirty="0">
                <a:latin typeface="Times New Roman" panose="02020603050405020304"/>
                <a:cs typeface="Times New Roman" panose="02020603050405020304"/>
              </a:rPr>
              <a:t>MM</a:t>
            </a:r>
            <a:r>
              <a:rPr sz="2400" b="1" spc="-240" dirty="0">
                <a:latin typeface="Times New Roman" panose="02020603050405020304"/>
                <a:cs typeface="Times New Roman" panose="02020603050405020304"/>
              </a:rPr>
              <a:t>A</a:t>
            </a:r>
            <a:r>
              <a:rPr sz="2400" b="1" spc="-235" dirty="0">
                <a:latin typeface="Times New Roman" panose="02020603050405020304"/>
                <a:cs typeface="Times New Roman" panose="02020603050405020304"/>
              </a:rPr>
              <a:t>R</a:t>
            </a:r>
            <a:r>
              <a:rPr sz="2400" b="1" spc="-355" dirty="0">
                <a:latin typeface="Times New Roman" panose="02020603050405020304"/>
                <a:cs typeface="Times New Roman" panose="02020603050405020304"/>
              </a:rPr>
              <a:t>Y</a:t>
            </a:r>
            <a:r>
              <a:rPr sz="2400" b="1" spc="-25" dirty="0">
                <a:latin typeface="Times New Roman" panose="02020603050405020304"/>
                <a:cs typeface="Times New Roman" panose="02020603050405020304"/>
              </a:rPr>
              <a:t> </a:t>
            </a:r>
            <a:r>
              <a:rPr sz="2400" b="1" spc="15" dirty="0">
                <a:latin typeface="Times New Roman" panose="02020603050405020304"/>
                <a:cs typeface="Times New Roman" panose="02020603050405020304"/>
              </a:rPr>
              <a:t>O</a:t>
            </a:r>
            <a:r>
              <a:rPr sz="2400" b="1" spc="-155" dirty="0">
                <a:latin typeface="Times New Roman" panose="02020603050405020304"/>
                <a:cs typeface="Times New Roman" panose="02020603050405020304"/>
              </a:rPr>
              <a:t>F</a:t>
            </a:r>
            <a:endParaRPr sz="2400">
              <a:latin typeface="Times New Roman" panose="02020603050405020304"/>
              <a:cs typeface="Times New Roman" panose="02020603050405020304"/>
            </a:endParaRPr>
          </a:p>
          <a:p>
            <a:pPr marL="355600" indent="-342900">
              <a:lnSpc>
                <a:spcPct val="100000"/>
              </a:lnSpc>
              <a:buFont typeface="Wingdings" panose="05000000000000000000"/>
              <a:buChar char=""/>
              <a:tabLst>
                <a:tab pos="355600" algn="l"/>
              </a:tabLst>
            </a:pPr>
            <a:r>
              <a:rPr sz="2400" b="1" spc="-180" dirty="0">
                <a:latin typeface="Times New Roman" panose="02020603050405020304"/>
                <a:cs typeface="Times New Roman" panose="02020603050405020304"/>
              </a:rPr>
              <a:t>E</a:t>
            </a:r>
            <a:r>
              <a:rPr sz="2400" b="1" spc="-90" dirty="0">
                <a:latin typeface="Times New Roman" panose="02020603050405020304"/>
                <a:cs typeface="Times New Roman" panose="02020603050405020304"/>
              </a:rPr>
              <a:t>M</a:t>
            </a:r>
            <a:r>
              <a:rPr sz="2400" b="1" spc="-30" dirty="0">
                <a:latin typeface="Times New Roman" panose="02020603050405020304"/>
                <a:cs typeface="Times New Roman" panose="02020603050405020304"/>
              </a:rPr>
              <a:t>P</a:t>
            </a:r>
            <a:r>
              <a:rPr sz="2400" b="1" spc="-275" dirty="0">
                <a:latin typeface="Times New Roman" panose="02020603050405020304"/>
                <a:cs typeface="Times New Roman" panose="02020603050405020304"/>
              </a:rPr>
              <a:t>L</a:t>
            </a:r>
            <a:r>
              <a:rPr sz="2400" b="1" spc="-130" dirty="0">
                <a:latin typeface="Times New Roman" panose="02020603050405020304"/>
                <a:cs typeface="Times New Roman" panose="02020603050405020304"/>
              </a:rPr>
              <a:t>O</a:t>
            </a:r>
            <a:r>
              <a:rPr sz="2400" b="1" spc="-355" dirty="0">
                <a:latin typeface="Times New Roman" panose="02020603050405020304"/>
                <a:cs typeface="Times New Roman" panose="02020603050405020304"/>
              </a:rPr>
              <a:t>Y</a:t>
            </a:r>
            <a:r>
              <a:rPr sz="2400" b="1" spc="-180" dirty="0">
                <a:latin typeface="Times New Roman" panose="02020603050405020304"/>
                <a:cs typeface="Times New Roman" panose="02020603050405020304"/>
              </a:rPr>
              <a:t>EE</a:t>
            </a:r>
            <a:r>
              <a:rPr sz="2400" b="1" spc="-25" dirty="0">
                <a:latin typeface="Times New Roman" panose="02020603050405020304"/>
                <a:cs typeface="Times New Roman" panose="02020603050405020304"/>
              </a:rPr>
              <a:t> </a:t>
            </a:r>
            <a:r>
              <a:rPr sz="2400" b="1" spc="-75" dirty="0">
                <a:latin typeface="Times New Roman" panose="02020603050405020304"/>
                <a:cs typeface="Times New Roman" panose="02020603050405020304"/>
              </a:rPr>
              <a:t>P</a:t>
            </a:r>
            <a:r>
              <a:rPr sz="2400" b="1" spc="-180" dirty="0">
                <a:latin typeface="Times New Roman" panose="02020603050405020304"/>
                <a:cs typeface="Times New Roman" panose="02020603050405020304"/>
              </a:rPr>
              <a:t>E</a:t>
            </a:r>
            <a:r>
              <a:rPr sz="2400" b="1" spc="-140" dirty="0">
                <a:latin typeface="Times New Roman" panose="02020603050405020304"/>
                <a:cs typeface="Times New Roman" panose="02020603050405020304"/>
              </a:rPr>
              <a:t>R</a:t>
            </a:r>
            <a:r>
              <a:rPr sz="2400" b="1" spc="-160" dirty="0">
                <a:latin typeface="Times New Roman" panose="02020603050405020304"/>
                <a:cs typeface="Times New Roman" panose="02020603050405020304"/>
              </a:rPr>
              <a:t>F</a:t>
            </a:r>
            <a:r>
              <a:rPr sz="2400" b="1" spc="15" dirty="0">
                <a:latin typeface="Times New Roman" panose="02020603050405020304"/>
                <a:cs typeface="Times New Roman" panose="02020603050405020304"/>
              </a:rPr>
              <a:t>O</a:t>
            </a:r>
            <a:r>
              <a:rPr sz="2400" b="1" spc="-140" dirty="0">
                <a:latin typeface="Times New Roman" panose="02020603050405020304"/>
                <a:cs typeface="Times New Roman" panose="02020603050405020304"/>
              </a:rPr>
              <a:t>R</a:t>
            </a:r>
            <a:r>
              <a:rPr sz="2400" b="1" spc="-90" dirty="0">
                <a:latin typeface="Times New Roman" panose="02020603050405020304"/>
                <a:cs typeface="Times New Roman" panose="02020603050405020304"/>
              </a:rPr>
              <a:t>M</a:t>
            </a:r>
            <a:r>
              <a:rPr sz="2400" b="1" spc="-240" dirty="0">
                <a:latin typeface="Times New Roman" panose="02020603050405020304"/>
                <a:cs typeface="Times New Roman" panose="02020603050405020304"/>
              </a:rPr>
              <a:t>A</a:t>
            </a:r>
            <a:r>
              <a:rPr sz="2400" b="1" spc="55" dirty="0">
                <a:latin typeface="Times New Roman" panose="02020603050405020304"/>
                <a:cs typeface="Times New Roman" panose="02020603050405020304"/>
              </a:rPr>
              <a:t>N</a:t>
            </a:r>
            <a:r>
              <a:rPr sz="2400" b="1" spc="-80" dirty="0">
                <a:latin typeface="Times New Roman" panose="02020603050405020304"/>
                <a:cs typeface="Times New Roman" panose="02020603050405020304"/>
              </a:rPr>
              <a:t>C</a:t>
            </a:r>
            <a:r>
              <a:rPr sz="2400" b="1" spc="-180" dirty="0">
                <a:latin typeface="Times New Roman" panose="02020603050405020304"/>
                <a:cs typeface="Times New Roman" panose="02020603050405020304"/>
              </a:rPr>
              <a:t>E</a:t>
            </a:r>
            <a:endParaRPr sz="2400">
              <a:latin typeface="Times New Roman" panose="02020603050405020304"/>
              <a:cs typeface="Times New Roman" panose="02020603050405020304"/>
            </a:endParaRPr>
          </a:p>
          <a:p>
            <a:pPr marL="355600" indent="-342900">
              <a:lnSpc>
                <a:spcPct val="100000"/>
              </a:lnSpc>
              <a:buFont typeface="Wingdings" panose="05000000000000000000"/>
              <a:buChar char=""/>
              <a:tabLst>
                <a:tab pos="355600" algn="l"/>
              </a:tabLst>
            </a:pPr>
            <a:r>
              <a:rPr lang="en-US" sz="2400" b="1" spc="170" dirty="0">
                <a:latin typeface="Times New Roman" panose="02020603050405020304"/>
                <a:cs typeface="Times New Roman" panose="02020603050405020304"/>
              </a:rPr>
              <a:t>COLUMN </a:t>
            </a:r>
            <a:r>
              <a:rPr sz="2400" b="1" spc="170" dirty="0">
                <a:latin typeface="Times New Roman" panose="02020603050405020304"/>
                <a:cs typeface="Times New Roman" panose="02020603050405020304"/>
              </a:rPr>
              <a:t>D</a:t>
            </a:r>
            <a:r>
              <a:rPr sz="2400" b="1" spc="-50" dirty="0">
                <a:latin typeface="Times New Roman" panose="02020603050405020304"/>
                <a:cs typeface="Times New Roman" panose="02020603050405020304"/>
              </a:rPr>
              <a:t>I</a:t>
            </a:r>
            <a:r>
              <a:rPr sz="2400" b="1" spc="-300" dirty="0">
                <a:latin typeface="Times New Roman" panose="02020603050405020304"/>
                <a:cs typeface="Times New Roman" panose="02020603050405020304"/>
              </a:rPr>
              <a:t>A</a:t>
            </a:r>
            <a:r>
              <a:rPr sz="2400" b="1" spc="-114" dirty="0">
                <a:latin typeface="Times New Roman" panose="02020603050405020304"/>
                <a:cs typeface="Times New Roman" panose="02020603050405020304"/>
              </a:rPr>
              <a:t>G</a:t>
            </a:r>
            <a:r>
              <a:rPr sz="2400" b="1" spc="-140" dirty="0">
                <a:latin typeface="Times New Roman" panose="02020603050405020304"/>
                <a:cs typeface="Times New Roman" panose="02020603050405020304"/>
              </a:rPr>
              <a:t>R</a:t>
            </a:r>
            <a:r>
              <a:rPr sz="2400" b="1" spc="-240" dirty="0">
                <a:latin typeface="Times New Roman" panose="02020603050405020304"/>
                <a:cs typeface="Times New Roman" panose="02020603050405020304"/>
              </a:rPr>
              <a:t>A</a:t>
            </a:r>
            <a:r>
              <a:rPr sz="2400" b="1" spc="-90" dirty="0">
                <a:latin typeface="Times New Roman" panose="02020603050405020304"/>
                <a:cs typeface="Times New Roman" panose="02020603050405020304"/>
              </a:rPr>
              <a:t>M</a:t>
            </a:r>
            <a:r>
              <a:rPr sz="2400" b="1" spc="-25" dirty="0">
                <a:latin typeface="Times New Roman" panose="02020603050405020304"/>
                <a:cs typeface="Times New Roman" panose="02020603050405020304"/>
              </a:rPr>
              <a:t> </a:t>
            </a:r>
            <a:r>
              <a:rPr sz="2400" b="1" spc="-15" dirty="0">
                <a:latin typeface="Times New Roman" panose="02020603050405020304"/>
                <a:cs typeface="Times New Roman" panose="02020603050405020304"/>
              </a:rPr>
              <a:t>-</a:t>
            </a:r>
            <a:r>
              <a:rPr sz="2400" b="1" spc="-30" dirty="0">
                <a:latin typeface="Times New Roman" panose="02020603050405020304"/>
                <a:cs typeface="Times New Roman" panose="02020603050405020304"/>
              </a:rPr>
              <a:t> </a:t>
            </a:r>
            <a:r>
              <a:rPr sz="2400" b="1" spc="-160" dirty="0">
                <a:latin typeface="Times New Roman" panose="02020603050405020304"/>
                <a:cs typeface="Times New Roman" panose="02020603050405020304"/>
              </a:rPr>
              <a:t>F</a:t>
            </a:r>
            <a:r>
              <a:rPr sz="2400" b="1" spc="-50" dirty="0">
                <a:latin typeface="Times New Roman" panose="02020603050405020304"/>
                <a:cs typeface="Times New Roman" panose="02020603050405020304"/>
              </a:rPr>
              <a:t>I</a:t>
            </a:r>
            <a:r>
              <a:rPr sz="2400" b="1" spc="55" dirty="0">
                <a:latin typeface="Times New Roman" panose="02020603050405020304"/>
                <a:cs typeface="Times New Roman" panose="02020603050405020304"/>
              </a:rPr>
              <a:t>N</a:t>
            </a:r>
            <a:r>
              <a:rPr sz="2400" b="1" spc="-240" dirty="0">
                <a:latin typeface="Times New Roman" panose="02020603050405020304"/>
                <a:cs typeface="Times New Roman" panose="02020603050405020304"/>
              </a:rPr>
              <a:t>A</a:t>
            </a:r>
            <a:r>
              <a:rPr sz="2400" b="1" spc="-200" dirty="0">
                <a:latin typeface="Times New Roman" panose="02020603050405020304"/>
                <a:cs typeface="Times New Roman" panose="02020603050405020304"/>
              </a:rPr>
              <a:t>L</a:t>
            </a:r>
            <a:r>
              <a:rPr lang="en-US" sz="2400" b="1" spc="-200" dirty="0">
                <a:latin typeface="Times New Roman" panose="02020603050405020304"/>
                <a:cs typeface="Times New Roman" panose="02020603050405020304"/>
              </a:rPr>
              <a:t> </a:t>
            </a:r>
            <a:r>
              <a:rPr sz="2400" b="1" spc="-140" dirty="0">
                <a:latin typeface="Times New Roman" panose="02020603050405020304"/>
                <a:cs typeface="Times New Roman" panose="02020603050405020304"/>
              </a:rPr>
              <a:t>R</a:t>
            </a:r>
            <a:r>
              <a:rPr sz="2400" b="1" spc="-180" dirty="0">
                <a:latin typeface="Times New Roman" panose="02020603050405020304"/>
                <a:cs typeface="Times New Roman" panose="02020603050405020304"/>
              </a:rPr>
              <a:t>E</a:t>
            </a:r>
            <a:r>
              <a:rPr sz="2400" b="1" spc="-30" dirty="0">
                <a:latin typeface="Times New Roman" panose="02020603050405020304"/>
                <a:cs typeface="Times New Roman" panose="02020603050405020304"/>
              </a:rPr>
              <a:t>P</a:t>
            </a:r>
            <a:r>
              <a:rPr sz="2400" b="1" spc="15" dirty="0">
                <a:latin typeface="Times New Roman" panose="02020603050405020304"/>
                <a:cs typeface="Times New Roman" panose="02020603050405020304"/>
              </a:rPr>
              <a:t>O</a:t>
            </a:r>
            <a:r>
              <a:rPr sz="2400" b="1" spc="-265" dirty="0">
                <a:latin typeface="Times New Roman" panose="02020603050405020304"/>
                <a:cs typeface="Times New Roman" panose="02020603050405020304"/>
              </a:rPr>
              <a:t>R</a:t>
            </a:r>
            <a:r>
              <a:rPr sz="2400" b="1" spc="-55" dirty="0">
                <a:latin typeface="Times New Roman" panose="02020603050405020304"/>
                <a:cs typeface="Times New Roman" panose="02020603050405020304"/>
              </a:rPr>
              <a:t>T</a:t>
            </a:r>
            <a:endParaRPr sz="2400">
              <a:latin typeface="Times New Roman" panose="02020603050405020304"/>
              <a:cs typeface="Times New Roman" panose="02020603050405020304"/>
            </a:endParaRPr>
          </a:p>
        </p:txBody>
      </p:sp>
      <p:sp>
        <p:nvSpPr>
          <p:cNvPr id="10" name="object 10"/>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632" y="347979"/>
            <a:ext cx="5588000" cy="756920"/>
          </a:xfrm>
          <a:prstGeom prst="rect">
            <a:avLst/>
          </a:prstGeom>
        </p:spPr>
        <p:txBody>
          <a:bodyPr vert="horz" wrap="square" lIns="0" tIns="12700" rIns="0" bIns="0" rtlCol="0">
            <a:spAutoFit/>
          </a:bodyPr>
          <a:lstStyle/>
          <a:p>
            <a:pPr marL="12700">
              <a:lnSpc>
                <a:spcPct val="100000"/>
              </a:lnSpc>
              <a:spcBef>
                <a:spcPts val="100"/>
              </a:spcBef>
            </a:pPr>
            <a:r>
              <a:rPr spc="-5" dirty="0">
                <a:latin typeface="Trebuchet MS" panose="020B0603020202020204"/>
                <a:cs typeface="Trebuchet MS" panose="020B0603020202020204"/>
              </a:rPr>
              <a:t>Dataset</a:t>
            </a:r>
            <a:r>
              <a:rPr spc="-55" dirty="0">
                <a:latin typeface="Trebuchet MS" panose="020B0603020202020204"/>
                <a:cs typeface="Trebuchet MS" panose="020B0603020202020204"/>
              </a:rPr>
              <a:t> </a:t>
            </a:r>
            <a:r>
              <a:rPr spc="-5" dirty="0">
                <a:latin typeface="Trebuchet MS" panose="020B0603020202020204"/>
                <a:cs typeface="Trebuchet MS" panose="020B0603020202020204"/>
              </a:rPr>
              <a:t>Description</a:t>
            </a:r>
            <a:endParaRPr spc="-5" dirty="0">
              <a:latin typeface="Trebuchet MS" panose="020B0603020202020204"/>
              <a:cs typeface="Trebuchet MS" panose="020B0603020202020204"/>
            </a:endParaRPr>
          </a:p>
        </p:txBody>
      </p:sp>
      <p:sp>
        <p:nvSpPr>
          <p:cNvPr id="3" name="object 3"/>
          <p:cNvSpPr txBox="1"/>
          <p:nvPr/>
        </p:nvSpPr>
        <p:spPr>
          <a:xfrm>
            <a:off x="2037714" y="1236344"/>
            <a:ext cx="6645909" cy="3430905"/>
          </a:xfrm>
          <a:prstGeom prst="rect">
            <a:avLst/>
          </a:prstGeom>
        </p:spPr>
        <p:txBody>
          <a:bodyPr vert="horz" wrap="square" lIns="0" tIns="13335" rIns="0" bIns="0" rtlCol="0">
            <a:spAutoFit/>
          </a:bodyPr>
          <a:lstStyle/>
          <a:p>
            <a:pPr>
              <a:lnSpc>
                <a:spcPct val="100000"/>
              </a:lnSpc>
              <a:spcBef>
                <a:spcPts val="25"/>
              </a:spcBef>
            </a:pPr>
            <a:r>
              <a:rPr sz="2000">
                <a:latin typeface="Times New Roman" panose="02020603050405020304"/>
                <a:cs typeface="Times New Roman" panose="02020603050405020304"/>
              </a:rPr>
              <a:t>• </a:t>
            </a:r>
            <a:r>
              <a:rPr lang="en-US" sz="2000" b="1">
                <a:latin typeface="Times New Roman" panose="02020603050405020304"/>
                <a:cs typeface="Times New Roman" panose="02020603050405020304"/>
              </a:rPr>
              <a:t>E</a:t>
            </a:r>
            <a:r>
              <a:rPr sz="2000">
                <a:latin typeface="AR JULIAN" panose="02000000000000000000" charset="0"/>
                <a:cs typeface="AR JULIAN" panose="02000000000000000000" charset="0"/>
              </a:rPr>
              <a:t>MPLOYEE DATA SET- KAGGLE</a:t>
            </a:r>
            <a:endParaRPr sz="2000">
              <a:latin typeface="AR JULIAN" panose="02000000000000000000" charset="0"/>
              <a:cs typeface="AR JULIAN" panose="02000000000000000000" charset="0"/>
            </a:endParaRPr>
          </a:p>
          <a:p>
            <a:pPr>
              <a:lnSpc>
                <a:spcPct val="100000"/>
              </a:lnSpc>
              <a:spcBef>
                <a:spcPts val="25"/>
              </a:spcBef>
            </a:pPr>
            <a:r>
              <a:rPr sz="2000">
                <a:latin typeface="AR JULIAN" panose="02000000000000000000" charset="0"/>
                <a:cs typeface="AR JULIAN" panose="02000000000000000000" charset="0"/>
              </a:rPr>
              <a:t>• 9 FEATURES IN EXCEL :</a:t>
            </a:r>
            <a:endParaRPr sz="2000">
              <a:latin typeface="AR JULIAN" panose="02000000000000000000" charset="0"/>
              <a:cs typeface="AR JULIAN" panose="02000000000000000000" charset="0"/>
            </a:endParaRPr>
          </a:p>
          <a:p>
            <a:pPr>
              <a:lnSpc>
                <a:spcPct val="100000"/>
              </a:lnSpc>
              <a:spcBef>
                <a:spcPts val="25"/>
              </a:spcBef>
            </a:pPr>
            <a:r>
              <a:rPr sz="2000">
                <a:latin typeface="AR JULIAN" panose="02000000000000000000" charset="0"/>
                <a:cs typeface="AR JULIAN" panose="02000000000000000000" charset="0"/>
              </a:rPr>
              <a:t>EMPLOYEEID- ALPHANUMERIC(TEXT)</a:t>
            </a:r>
            <a:endParaRPr sz="2000">
              <a:latin typeface="AR JULIAN" panose="02000000000000000000" charset="0"/>
              <a:cs typeface="AR JULIAN" panose="02000000000000000000" charset="0"/>
            </a:endParaRPr>
          </a:p>
          <a:p>
            <a:pPr>
              <a:lnSpc>
                <a:spcPct val="100000"/>
              </a:lnSpc>
              <a:spcBef>
                <a:spcPts val="25"/>
              </a:spcBef>
            </a:pPr>
            <a:r>
              <a:rPr sz="2000">
                <a:latin typeface="AR JULIAN" panose="02000000000000000000" charset="0"/>
                <a:cs typeface="AR JULIAN" panose="02000000000000000000" charset="0"/>
              </a:rPr>
              <a:t>NAME- ALPHABETICAL(TEXT)</a:t>
            </a:r>
            <a:endParaRPr sz="2000">
              <a:latin typeface="AR JULIAN" panose="02000000000000000000" charset="0"/>
              <a:cs typeface="AR JULIAN" panose="02000000000000000000" charset="0"/>
            </a:endParaRPr>
          </a:p>
          <a:p>
            <a:pPr>
              <a:lnSpc>
                <a:spcPct val="100000"/>
              </a:lnSpc>
              <a:spcBef>
                <a:spcPts val="25"/>
              </a:spcBef>
            </a:pPr>
            <a:r>
              <a:rPr sz="2000">
                <a:latin typeface="AR JULIAN" panose="02000000000000000000" charset="0"/>
                <a:cs typeface="AR JULIAN" panose="02000000000000000000" charset="0"/>
              </a:rPr>
              <a:t>GENDER- ALPHABETICAL(TEXT)</a:t>
            </a:r>
            <a:endParaRPr sz="2000">
              <a:latin typeface="AR JULIAN" panose="02000000000000000000" charset="0"/>
              <a:cs typeface="AR JULIAN" panose="02000000000000000000" charset="0"/>
            </a:endParaRPr>
          </a:p>
          <a:p>
            <a:pPr>
              <a:lnSpc>
                <a:spcPct val="100000"/>
              </a:lnSpc>
              <a:spcBef>
                <a:spcPts val="25"/>
              </a:spcBef>
            </a:pPr>
            <a:r>
              <a:rPr sz="2000">
                <a:latin typeface="AR JULIAN" panose="02000000000000000000" charset="0"/>
                <a:cs typeface="AR JULIAN" panose="02000000000000000000" charset="0"/>
              </a:rPr>
              <a:t>DEPARTMENT - ALPHABETICAL(TEXT)</a:t>
            </a:r>
            <a:endParaRPr sz="2000">
              <a:latin typeface="AR JULIAN" panose="02000000000000000000" charset="0"/>
              <a:cs typeface="AR JULIAN" panose="02000000000000000000" charset="0"/>
            </a:endParaRPr>
          </a:p>
          <a:p>
            <a:pPr>
              <a:lnSpc>
                <a:spcPct val="100000"/>
              </a:lnSpc>
              <a:spcBef>
                <a:spcPts val="25"/>
              </a:spcBef>
            </a:pPr>
            <a:r>
              <a:rPr sz="2000">
                <a:latin typeface="AR JULIAN" panose="02000000000000000000" charset="0"/>
                <a:cs typeface="AR JULIAN" panose="02000000000000000000" charset="0"/>
              </a:rPr>
              <a:t>SALARY- NUMERICAL</a:t>
            </a:r>
            <a:endParaRPr sz="2000">
              <a:latin typeface="AR JULIAN" panose="02000000000000000000" charset="0"/>
              <a:cs typeface="AR JULIAN" panose="02000000000000000000" charset="0"/>
            </a:endParaRPr>
          </a:p>
          <a:p>
            <a:pPr>
              <a:lnSpc>
                <a:spcPct val="100000"/>
              </a:lnSpc>
              <a:spcBef>
                <a:spcPts val="25"/>
              </a:spcBef>
            </a:pPr>
            <a:r>
              <a:rPr sz="2000">
                <a:latin typeface="AR JULIAN" panose="02000000000000000000" charset="0"/>
                <a:cs typeface="AR JULIAN" panose="02000000000000000000" charset="0"/>
              </a:rPr>
              <a:t>START DATE- ALPHANUMERIC(TEXT)</a:t>
            </a:r>
            <a:endParaRPr sz="2000">
              <a:latin typeface="AR JULIAN" panose="02000000000000000000" charset="0"/>
              <a:cs typeface="AR JULIAN" panose="02000000000000000000" charset="0"/>
            </a:endParaRPr>
          </a:p>
          <a:p>
            <a:pPr>
              <a:lnSpc>
                <a:spcPct val="100000"/>
              </a:lnSpc>
              <a:spcBef>
                <a:spcPts val="25"/>
              </a:spcBef>
            </a:pPr>
            <a:r>
              <a:rPr sz="2000">
                <a:latin typeface="AR JULIAN" panose="02000000000000000000" charset="0"/>
                <a:cs typeface="AR JULIAN" panose="02000000000000000000" charset="0"/>
              </a:rPr>
              <a:t>JOB LEVEL- NUMERICAL</a:t>
            </a:r>
            <a:endParaRPr sz="2000">
              <a:latin typeface="AR JULIAN" panose="02000000000000000000" charset="0"/>
              <a:cs typeface="AR JULIAN" panose="02000000000000000000" charset="0"/>
            </a:endParaRPr>
          </a:p>
          <a:p>
            <a:pPr>
              <a:lnSpc>
                <a:spcPct val="100000"/>
              </a:lnSpc>
              <a:spcBef>
                <a:spcPts val="25"/>
              </a:spcBef>
            </a:pPr>
            <a:r>
              <a:rPr sz="2000">
                <a:latin typeface="AR JULIAN" panose="02000000000000000000" charset="0"/>
                <a:cs typeface="AR JULIAN" panose="02000000000000000000" charset="0"/>
              </a:rPr>
              <a:t>EMPLOYEETYPE- ALPHABETICAL(TEXT)</a:t>
            </a:r>
            <a:endParaRPr sz="2000">
              <a:latin typeface="AR JULIAN" panose="02000000000000000000" charset="0"/>
              <a:cs typeface="AR JULIAN" panose="02000000000000000000" charset="0"/>
            </a:endParaRPr>
          </a:p>
          <a:p>
            <a:pPr>
              <a:lnSpc>
                <a:spcPct val="100000"/>
              </a:lnSpc>
              <a:spcBef>
                <a:spcPts val="25"/>
              </a:spcBef>
            </a:pPr>
            <a:r>
              <a:rPr sz="2000">
                <a:latin typeface="AR JULIAN" panose="02000000000000000000" charset="0"/>
                <a:cs typeface="AR JULIAN" panose="02000000000000000000" charset="0"/>
              </a:rPr>
              <a:t>EMPLOYEELOCATION- ALPHABETICAL(TEXT</a:t>
            </a:r>
            <a:r>
              <a:rPr lang="en-US" sz="2000">
                <a:latin typeface="AR JULIAN" panose="02000000000000000000" charset="0"/>
                <a:cs typeface="AR JULIAN" panose="02000000000000000000" charset="0"/>
              </a:rPr>
              <a:t>)</a:t>
            </a:r>
            <a:endParaRPr lang="en-US" sz="2000">
              <a:latin typeface="AR JULIAN" panose="02000000000000000000" charset="0"/>
              <a:cs typeface="AR JULIAN" panose="02000000000000000000" charset="0"/>
            </a:endParaRPr>
          </a:p>
        </p:txBody>
      </p:sp>
      <p:grpSp>
        <p:nvGrpSpPr>
          <p:cNvPr id="4" name="object 4"/>
          <p:cNvGrpSpPr/>
          <p:nvPr/>
        </p:nvGrpSpPr>
        <p:grpSpPr>
          <a:xfrm>
            <a:off x="761" y="761"/>
            <a:ext cx="12190730" cy="6856730"/>
            <a:chOff x="761" y="761"/>
            <a:chExt cx="12190730" cy="6856730"/>
          </a:xfrm>
        </p:grpSpPr>
        <p:pic>
          <p:nvPicPr>
            <p:cNvPr id="5" name="object 5"/>
            <p:cNvPicPr/>
            <p:nvPr/>
          </p:nvPicPr>
          <p:blipFill>
            <a:blip r:embed="rId1" cstate="print"/>
            <a:stretch>
              <a:fillRect/>
            </a:stretch>
          </p:blipFill>
          <p:spPr>
            <a:xfrm>
              <a:off x="2304319" y="4902091"/>
              <a:ext cx="1916613" cy="185444"/>
            </a:xfrm>
            <a:prstGeom prst="rect">
              <a:avLst/>
            </a:prstGeom>
          </p:spPr>
        </p:pic>
        <p:sp>
          <p:nvSpPr>
            <p:cNvPr id="7" name="object 7"/>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8" name="Text Box 7"/>
          <p:cNvSpPr txBox="1"/>
          <p:nvPr/>
        </p:nvSpPr>
        <p:spPr>
          <a:xfrm>
            <a:off x="2667000" y="5257800"/>
            <a:ext cx="6274435" cy="965200"/>
          </a:xfrm>
          <a:prstGeom prst="rect">
            <a:avLst/>
          </a:prstGeom>
          <a:noFill/>
        </p:spPr>
        <p:txBody>
          <a:bodyPr wrap="square" rtlCol="0" anchor="t">
            <a:noAutofit/>
          </a:bodyPr>
          <a:p>
            <a:pPr marL="285750" indent="-285750">
              <a:buFont typeface="Wingdings" panose="05000000000000000000" charset="0"/>
              <a:buChar char="v"/>
            </a:pPr>
            <a:r>
              <a:rPr lang="en-US" b="1"/>
              <a:t>DEPARTMENT - ALPHABETICAL(TEXT)</a:t>
            </a:r>
            <a:endParaRPr lang="en-US" b="1"/>
          </a:p>
          <a:p>
            <a:pPr marL="285750" indent="-285750">
              <a:buFont typeface="Wingdings" panose="05000000000000000000" charset="0"/>
              <a:buChar char="v"/>
            </a:pPr>
            <a:r>
              <a:rPr lang="en-US" b="1"/>
              <a:t> EDUCATIONAL - NUMERICAL</a:t>
            </a:r>
            <a:endParaRPr lang="en-US" b="1"/>
          </a:p>
          <a:p>
            <a:pPr marL="285750" indent="-285750">
              <a:buFont typeface="Wingdings" panose="05000000000000000000" charset="0"/>
              <a:buChar char="v"/>
            </a:pPr>
            <a:r>
              <a:rPr lang="en-US" b="1"/>
              <a:t> JOB LEVEL - NUMERICAL</a:t>
            </a: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4447"/>
            <a:ext cx="1756410" cy="163195"/>
          </a:xfrm>
          <a:prstGeom prst="rect">
            <a:avLst/>
          </a:prstGeom>
        </p:spPr>
        <p:txBody>
          <a:bodyPr vert="horz" wrap="square" lIns="0" tIns="0" rIns="0" bIns="0" rtlCol="0">
            <a:spAutoFit/>
          </a:bodyPr>
          <a:lstStyle/>
          <a:p>
            <a:pPr>
              <a:lnSpc>
                <a:spcPts val="1260"/>
              </a:lnSpc>
            </a:pPr>
            <a:r>
              <a:rPr sz="1100" spc="15" dirty="0">
                <a:solidFill>
                  <a:srgbClr val="2C83C3"/>
                </a:solidFill>
                <a:latin typeface="Trebuchet MS" panose="020B0603020202020204"/>
                <a:cs typeface="Trebuchet MS" panose="020B0603020202020204"/>
              </a:rPr>
              <a:t>3/21/202</a:t>
            </a:r>
            <a:r>
              <a:rPr sz="1100" dirty="0">
                <a:solidFill>
                  <a:srgbClr val="2C83C3"/>
                </a:solidFill>
                <a:latin typeface="Trebuchet MS" panose="020B0603020202020204"/>
                <a:cs typeface="Trebuchet MS" panose="020B0603020202020204"/>
              </a:rPr>
              <a:t>4</a:t>
            </a:r>
            <a:r>
              <a:rPr sz="1100" dirty="0">
                <a:solidFill>
                  <a:srgbClr val="2C83C3"/>
                </a:solidFill>
                <a:latin typeface="Trebuchet MS" panose="020B0603020202020204"/>
                <a:cs typeface="Trebuchet MS" panose="020B0603020202020204"/>
              </a:rPr>
              <a:t> </a:t>
            </a:r>
            <a:r>
              <a:rPr sz="1100" spc="130" dirty="0">
                <a:solidFill>
                  <a:srgbClr val="2C83C3"/>
                </a:solidFill>
                <a:latin typeface="Trebuchet MS" panose="020B0603020202020204"/>
                <a:cs typeface="Trebuchet MS" panose="020B0603020202020204"/>
              </a:rPr>
              <a:t> </a:t>
            </a:r>
            <a:r>
              <a:rPr sz="1100" b="1" spc="45" dirty="0">
                <a:solidFill>
                  <a:srgbClr val="2C83C3"/>
                </a:solidFill>
                <a:latin typeface="Trebuchet MS" panose="020B0603020202020204"/>
                <a:cs typeface="Trebuchet MS" panose="020B0603020202020204"/>
              </a:rPr>
              <a:t>A</a:t>
            </a:r>
            <a:r>
              <a:rPr sz="1100" b="1" spc="10" dirty="0">
                <a:solidFill>
                  <a:srgbClr val="2C83C3"/>
                </a:solidFill>
                <a:latin typeface="Trebuchet MS" panose="020B0603020202020204"/>
                <a:cs typeface="Trebuchet MS" panose="020B0603020202020204"/>
              </a:rPr>
              <a:t>nnu</a:t>
            </a:r>
            <a:r>
              <a:rPr sz="1100" b="1" spc="5" dirty="0">
                <a:solidFill>
                  <a:srgbClr val="2C83C3"/>
                </a:solidFill>
                <a:latin typeface="Trebuchet MS" panose="020B0603020202020204"/>
                <a:cs typeface="Trebuchet MS" panose="020B0603020202020204"/>
              </a:rPr>
              <a:t>a</a:t>
            </a:r>
            <a:r>
              <a:rPr sz="1100" b="1" dirty="0">
                <a:solidFill>
                  <a:srgbClr val="2C83C3"/>
                </a:solidFill>
                <a:latin typeface="Trebuchet MS" panose="020B0603020202020204"/>
                <a:cs typeface="Trebuchet MS" panose="020B0603020202020204"/>
              </a:rPr>
              <a:t>l</a:t>
            </a:r>
            <a:r>
              <a:rPr sz="1100" b="1" spc="-135" dirty="0">
                <a:solidFill>
                  <a:srgbClr val="2C83C3"/>
                </a:solidFill>
                <a:latin typeface="Trebuchet MS" panose="020B0603020202020204"/>
                <a:cs typeface="Trebuchet MS" panose="020B0603020202020204"/>
              </a:rPr>
              <a:t> </a:t>
            </a:r>
            <a:r>
              <a:rPr sz="1100" b="1" spc="-5" dirty="0">
                <a:solidFill>
                  <a:srgbClr val="2C83C3"/>
                </a:solidFill>
                <a:latin typeface="Trebuchet MS" panose="020B0603020202020204"/>
                <a:cs typeface="Trebuchet MS" panose="020B0603020202020204"/>
              </a:rPr>
              <a:t>R</a:t>
            </a:r>
            <a:r>
              <a:rPr sz="1100" b="1" spc="25" dirty="0">
                <a:solidFill>
                  <a:srgbClr val="2C83C3"/>
                </a:solidFill>
                <a:latin typeface="Trebuchet MS" panose="020B0603020202020204"/>
                <a:cs typeface="Trebuchet MS" panose="020B0603020202020204"/>
              </a:rPr>
              <a:t>e</a:t>
            </a:r>
            <a:r>
              <a:rPr sz="1100" b="1" spc="85" dirty="0">
                <a:solidFill>
                  <a:srgbClr val="2C83C3"/>
                </a:solidFill>
                <a:latin typeface="Trebuchet MS" panose="020B0603020202020204"/>
                <a:cs typeface="Trebuchet MS" panose="020B0603020202020204"/>
              </a:rPr>
              <a:t>v</a:t>
            </a:r>
            <a:r>
              <a:rPr sz="1100" b="1" spc="-35" dirty="0">
                <a:solidFill>
                  <a:srgbClr val="2C83C3"/>
                </a:solidFill>
                <a:latin typeface="Trebuchet MS" panose="020B0603020202020204"/>
                <a:cs typeface="Trebuchet MS" panose="020B0603020202020204"/>
              </a:rPr>
              <a:t>i</a:t>
            </a:r>
            <a:r>
              <a:rPr sz="1100" b="1" spc="25" dirty="0">
                <a:solidFill>
                  <a:srgbClr val="2C83C3"/>
                </a:solidFill>
                <a:latin typeface="Trebuchet MS" panose="020B0603020202020204"/>
                <a:cs typeface="Trebuchet MS" panose="020B0603020202020204"/>
              </a:rPr>
              <a:t>e</a:t>
            </a:r>
            <a:r>
              <a:rPr sz="1100" b="1" dirty="0">
                <a:solidFill>
                  <a:srgbClr val="2C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352425"/>
                </a:lnTo>
                <a:lnTo>
                  <a:pt x="0" y="457200"/>
                </a:lnTo>
                <a:lnTo>
                  <a:pt x="457200" y="457200"/>
                </a:lnTo>
                <a:lnTo>
                  <a:pt x="457200" y="352425"/>
                </a:lnTo>
                <a:lnTo>
                  <a:pt x="457200" y="0"/>
                </a:lnTo>
                <a:close/>
              </a:path>
            </a:pathLst>
          </a:custGeom>
          <a:solidFill>
            <a:srgbClr val="42AE51"/>
          </a:solidFill>
        </p:spPr>
        <p:txBody>
          <a:bodyPr wrap="square" lIns="0" tIns="0" rIns="0" bIns="0" rtlCol="0"/>
          <a:lstStyle/>
          <a:p/>
        </p:txBody>
      </p:sp>
      <p:grpSp>
        <p:nvGrpSpPr>
          <p:cNvPr id="4" name="object 4"/>
          <p:cNvGrpSpPr/>
          <p:nvPr/>
        </p:nvGrpSpPr>
        <p:grpSpPr>
          <a:xfrm>
            <a:off x="9220200" y="5715000"/>
            <a:ext cx="314325" cy="361950"/>
            <a:chOff x="9220200" y="5715000"/>
            <a:chExt cx="314325" cy="361950"/>
          </a:xfrm>
        </p:grpSpPr>
        <p:sp>
          <p:nvSpPr>
            <p:cNvPr id="5" name="object 5"/>
            <p:cNvSpPr/>
            <p:nvPr/>
          </p:nvSpPr>
          <p:spPr>
            <a:xfrm>
              <a:off x="9220200" y="5714999"/>
              <a:ext cx="224154" cy="263525"/>
            </a:xfrm>
            <a:custGeom>
              <a:avLst/>
              <a:gdLst/>
              <a:ahLst/>
              <a:cxnLst/>
              <a:rect l="l" t="t" r="r" b="b"/>
              <a:pathLst>
                <a:path w="224154" h="263525">
                  <a:moveTo>
                    <a:pt x="224155" y="0"/>
                  </a:moveTo>
                  <a:lnTo>
                    <a:pt x="0" y="0"/>
                  </a:lnTo>
                  <a:lnTo>
                    <a:pt x="0" y="180975"/>
                  </a:lnTo>
                  <a:lnTo>
                    <a:pt x="0" y="263525"/>
                  </a:lnTo>
                  <a:lnTo>
                    <a:pt x="224155" y="263525"/>
                  </a:lnTo>
                  <a:lnTo>
                    <a:pt x="224155" y="180975"/>
                  </a:lnTo>
                  <a:lnTo>
                    <a:pt x="224155" y="0"/>
                  </a:lnTo>
                  <a:close/>
                </a:path>
              </a:pathLst>
            </a:custGeom>
            <a:solidFill>
              <a:srgbClr val="2C83C3"/>
            </a:solidFill>
          </p:spPr>
          <p:txBody>
            <a:bodyPr wrap="square" lIns="0" tIns="0" rIns="0" bIns="0" rtlCol="0"/>
            <a:lstStyle/>
            <a:p/>
          </p:txBody>
        </p:sp>
        <p:sp>
          <p:nvSpPr>
            <p:cNvPr id="6" name="object 6"/>
            <p:cNvSpPr/>
            <p:nvPr/>
          </p:nvSpPr>
          <p:spPr>
            <a:xfrm>
              <a:off x="9353550"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p:txBody>
        </p:sp>
      </p:grpSp>
      <p:pic>
        <p:nvPicPr>
          <p:cNvPr id="7" name="object 7"/>
          <p:cNvPicPr/>
          <p:nvPr/>
        </p:nvPicPr>
        <p:blipFill>
          <a:blip r:embed="rId1" cstate="print"/>
          <a:stretch>
            <a:fillRect/>
          </a:stretch>
        </p:blipFill>
        <p:spPr>
          <a:xfrm>
            <a:off x="67056" y="3381755"/>
            <a:ext cx="2467356" cy="3419855"/>
          </a:xfrm>
          <a:prstGeom prst="rect">
            <a:avLst/>
          </a:prstGeom>
        </p:spPr>
      </p:pic>
      <p:sp>
        <p:nvSpPr>
          <p:cNvPr id="8" name="object 8"/>
          <p:cNvSpPr txBox="1">
            <a:spLocks noGrp="1"/>
          </p:cNvSpPr>
          <p:nvPr>
            <p:ph type="title"/>
          </p:nvPr>
        </p:nvSpPr>
        <p:spPr>
          <a:xfrm>
            <a:off x="739775" y="637159"/>
            <a:ext cx="7589520" cy="673100"/>
          </a:xfrm>
          <a:prstGeom prst="rect">
            <a:avLst/>
          </a:prstGeom>
        </p:spPr>
        <p:txBody>
          <a:bodyPr vert="horz" wrap="square" lIns="0" tIns="12700" rIns="0" bIns="0" rtlCol="0">
            <a:spAutoFit/>
          </a:bodyPr>
          <a:lstStyle/>
          <a:p>
            <a:pPr marL="12700">
              <a:lnSpc>
                <a:spcPct val="100000"/>
              </a:lnSpc>
              <a:spcBef>
                <a:spcPts val="100"/>
              </a:spcBef>
            </a:pPr>
            <a:r>
              <a:rPr sz="4250" spc="5" dirty="0">
                <a:latin typeface="Trebuchet MS" panose="020B0603020202020204"/>
                <a:cs typeface="Trebuchet MS" panose="020B0603020202020204"/>
              </a:rPr>
              <a:t>THE</a:t>
            </a:r>
            <a:r>
              <a:rPr sz="4250" spc="20" dirty="0">
                <a:latin typeface="Trebuchet MS" panose="020B0603020202020204"/>
                <a:cs typeface="Trebuchet MS" panose="020B0603020202020204"/>
              </a:rPr>
              <a:t> </a:t>
            </a:r>
            <a:r>
              <a:rPr sz="4250" spc="5" dirty="0">
                <a:latin typeface="Trebuchet MS" panose="020B0603020202020204"/>
                <a:cs typeface="Trebuchet MS" panose="020B0603020202020204"/>
              </a:rPr>
              <a:t>"WOW"</a:t>
            </a:r>
            <a:r>
              <a:rPr sz="4250" spc="80" dirty="0">
                <a:latin typeface="Trebuchet MS" panose="020B0603020202020204"/>
                <a:cs typeface="Trebuchet MS" panose="020B0603020202020204"/>
              </a:rPr>
              <a:t> </a:t>
            </a:r>
            <a:r>
              <a:rPr sz="4250" spc="5" dirty="0">
                <a:latin typeface="Trebuchet MS" panose="020B0603020202020204"/>
                <a:cs typeface="Trebuchet MS" panose="020B0603020202020204"/>
              </a:rPr>
              <a:t>IN</a:t>
            </a:r>
            <a:r>
              <a:rPr sz="4250" spc="-15" dirty="0">
                <a:latin typeface="Trebuchet MS" panose="020B0603020202020204"/>
                <a:cs typeface="Trebuchet MS" panose="020B0603020202020204"/>
              </a:rPr>
              <a:t> </a:t>
            </a:r>
            <a:r>
              <a:rPr sz="4250" spc="5" dirty="0">
                <a:latin typeface="Trebuchet MS" panose="020B0603020202020204"/>
                <a:cs typeface="Trebuchet MS" panose="020B0603020202020204"/>
              </a:rPr>
              <a:t>OUR</a:t>
            </a:r>
            <a:r>
              <a:rPr sz="4250" spc="-15" dirty="0">
                <a:latin typeface="Trebuchet MS" panose="020B0603020202020204"/>
                <a:cs typeface="Trebuchet MS" panose="020B0603020202020204"/>
              </a:rPr>
              <a:t> </a:t>
            </a:r>
            <a:r>
              <a:rPr sz="4250" spc="15" dirty="0">
                <a:latin typeface="Trebuchet MS" panose="020B0603020202020204"/>
                <a:cs typeface="Trebuchet MS" panose="020B0603020202020204"/>
              </a:rPr>
              <a:t>SOLUTION</a:t>
            </a:r>
            <a:endParaRPr sz="4250">
              <a:latin typeface="Trebuchet MS" panose="020B0603020202020204"/>
              <a:cs typeface="Trebuchet MS" panose="020B0603020202020204"/>
            </a:endParaRPr>
          </a:p>
        </p:txBody>
      </p:sp>
      <p:sp>
        <p:nvSpPr>
          <p:cNvPr id="9" name="object 9"/>
          <p:cNvSpPr txBox="1"/>
          <p:nvPr/>
        </p:nvSpPr>
        <p:spPr>
          <a:xfrm>
            <a:off x="2499360" y="1840864"/>
            <a:ext cx="6747509" cy="3052445"/>
          </a:xfrm>
          <a:prstGeom prst="rect">
            <a:avLst/>
          </a:prstGeom>
        </p:spPr>
        <p:txBody>
          <a:bodyPr vert="horz" wrap="square" lIns="0" tIns="12065" rIns="0" bIns="0" rtlCol="0">
            <a:spAutoFit/>
          </a:bodyPr>
          <a:lstStyle/>
          <a:p>
            <a:pPr marL="469900" marR="93345" indent="-457200" algn="just">
              <a:lnSpc>
                <a:spcPct val="100000"/>
              </a:lnSpc>
              <a:spcBef>
                <a:spcPts val="95"/>
              </a:spcBef>
              <a:buFont typeface="Arial MT"/>
              <a:buChar char="•"/>
              <a:tabLst>
                <a:tab pos="469900" algn="l"/>
              </a:tabLst>
            </a:pPr>
            <a:r>
              <a:rPr sz="2800" dirty="0">
                <a:latin typeface="Times New Roman" panose="02020603050405020304"/>
                <a:cs typeface="Times New Roman" panose="02020603050405020304"/>
              </a:rPr>
              <a:t>•Clear data visualization simplifies the presentation of</a:t>
            </a:r>
            <a:r>
              <a:rPr lang="en-US" sz="280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intricate information, making it more engaging and easy</a:t>
            </a:r>
            <a:endParaRPr sz="2800" dirty="0">
              <a:latin typeface="Times New Roman" panose="02020603050405020304"/>
              <a:cs typeface="Times New Roman" panose="02020603050405020304"/>
            </a:endParaRPr>
          </a:p>
          <a:p>
            <a:pPr marL="469900" marR="93345" indent="-457200" algn="just">
              <a:lnSpc>
                <a:spcPct val="100000"/>
              </a:lnSpc>
              <a:spcBef>
                <a:spcPts val="95"/>
              </a:spcBef>
              <a:buFont typeface="Arial MT"/>
              <a:buChar char="•"/>
              <a:tabLst>
                <a:tab pos="469900" algn="l"/>
              </a:tabLst>
            </a:pPr>
            <a:r>
              <a:rPr sz="2800" dirty="0">
                <a:latin typeface="Times New Roman" panose="02020603050405020304"/>
                <a:cs typeface="Times New Roman" panose="02020603050405020304"/>
              </a:rPr>
              <a:t>to comprehend.</a:t>
            </a:r>
            <a:endParaRPr sz="2800" dirty="0">
              <a:latin typeface="Times New Roman" panose="02020603050405020304"/>
              <a:cs typeface="Times New Roman" panose="02020603050405020304"/>
            </a:endParaRPr>
          </a:p>
          <a:p>
            <a:pPr marL="469900" marR="93345" indent="-457200" algn="just">
              <a:lnSpc>
                <a:spcPct val="100000"/>
              </a:lnSpc>
              <a:spcBef>
                <a:spcPts val="95"/>
              </a:spcBef>
              <a:buFont typeface="Arial MT"/>
              <a:buChar char="•"/>
              <a:tabLst>
                <a:tab pos="469900" algn="l"/>
              </a:tabLst>
            </a:pPr>
            <a:r>
              <a:rPr sz="2800" dirty="0">
                <a:latin typeface="Times New Roman" panose="02020603050405020304"/>
                <a:cs typeface="Times New Roman" panose="02020603050405020304"/>
              </a:rPr>
              <a:t>•Properly displayed data can greatly influence decision- makers, fostering progress and encouraging in</a:t>
            </a:r>
            <a:endParaRPr sz="2800" dirty="0">
              <a:latin typeface="Times New Roman" panose="02020603050405020304"/>
              <a:cs typeface="Times New Roman" panose="02020603050405020304"/>
            </a:endParaRPr>
          </a:p>
        </p:txBody>
      </p:sp>
      <p:sp>
        <p:nvSpPr>
          <p:cNvPr id="10" name="object 10"/>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11" name="object 11"/>
          <p:cNvSpPr txBox="1"/>
          <p:nvPr/>
        </p:nvSpPr>
        <p:spPr>
          <a:xfrm>
            <a:off x="11277218" y="6470477"/>
            <a:ext cx="224154" cy="188595"/>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z="1100" dirty="0">
                <a:solidFill>
                  <a:srgbClr val="2C92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2988</Words>
  <Application>WPS Presentation</Application>
  <PresentationFormat>On-screen Show (4:3)</PresentationFormat>
  <Paragraphs>184</Paragraphs>
  <Slides>13</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13</vt:i4>
      </vt:variant>
    </vt:vector>
  </HeadingPairs>
  <TitlesOfParts>
    <vt:vector size="40" baseType="lpstr">
      <vt:lpstr>Arial</vt:lpstr>
      <vt:lpstr>SimSun</vt:lpstr>
      <vt:lpstr>Wingdings</vt:lpstr>
      <vt:lpstr>Times New Roman</vt:lpstr>
      <vt:lpstr>Trebuchet MS</vt:lpstr>
      <vt:lpstr>Lucida Sans Unicode</vt:lpstr>
      <vt:lpstr>Calibri</vt:lpstr>
      <vt:lpstr>Wingdings</vt:lpstr>
      <vt:lpstr>Arial MT</vt:lpstr>
      <vt:lpstr>Microsoft YaHei</vt:lpstr>
      <vt:lpstr>Arial Unicode MS</vt:lpstr>
      <vt:lpstr>Logisoso</vt:lpstr>
      <vt:lpstr>Microsoft JhengHei Light</vt:lpstr>
      <vt:lpstr>Linearmente</vt:lpstr>
      <vt:lpstr>Leo Arrow</vt:lpstr>
      <vt:lpstr>Kozuka Mincho Pro R</vt:lpstr>
      <vt:lpstr>Lato Black</vt:lpstr>
      <vt:lpstr>Kozuka Mincho Pro L</vt:lpstr>
      <vt:lpstr>Kozuka Mincho Pro H</vt:lpstr>
      <vt:lpstr>Kozuka Gothic Pro R</vt:lpstr>
      <vt:lpstr>Knewave</vt:lpstr>
      <vt:lpstr>Adobe Caslon Pro Bold</vt:lpstr>
      <vt:lpstr>AR JULIAN</vt:lpstr>
      <vt:lpstr>Calibri</vt:lpstr>
      <vt:lpstr>Wingdings</vt:lpstr>
      <vt:lpstr>Calibri</vt:lpstr>
      <vt:lpstr>Office Theme</vt:lpstr>
      <vt:lpstr>Employee Data Analysis using Excel</vt:lpstr>
      <vt:lpstr>PowerPoint 演示文稿</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1.TABLE</vt:lpstr>
      <vt:lpstr>2. LINE DIAGRAM</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
  <cp:lastModifiedBy>Edit</cp:lastModifiedBy>
  <cp:revision>1</cp:revision>
  <dcterms:created xsi:type="dcterms:W3CDTF">2024-08-31T10:21:49Z</dcterms:created>
  <dcterms:modified xsi:type="dcterms:W3CDTF">2024-08-31T10:21:49Z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2024-08-31T05:30:00Z</vt:filetime>
  </property>
  <property fmtid="{D5CDD505-2E9C-101B-9397-08002B2CF9AE}" pid="3" name="Creator">
    <vt:lpwstr>WPS Presentation</vt:lpwstr>
  </property>
  <property fmtid="{D5CDD505-2E9C-101B-9397-08002B2CF9AE}" pid="4" name="LastSaved">
    <vt:filetime>2024-08-30T05:30:00Z</vt:filetime>
  </property>
  <property fmtid="{D5CDD505-2E9C-101B-9397-08002B2CF9AE}" pid="5" name="ICV">
    <vt:lpwstr>7463F40AD3224DA8A64CBF4DD5BACE8A_13</vt:lpwstr>
  </property>
  <property fmtid="{D5CDD505-2E9C-101B-9397-08002B2CF9AE}" pid="6" name="KSOProductBuildVer">
    <vt:lpwstr>1033-12.2.0.13472</vt:lpwstr>
  </property>
</Properties>
</file>