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7"/>
  </p:notesMasterIdLst>
  <p:sldIdLst>
    <p:sldId id="256" r:id="rId2"/>
    <p:sldId id="257" r:id="rId3"/>
    <p:sldId id="258" r:id="rId4"/>
    <p:sldId id="273" r:id="rId5"/>
    <p:sldId id="274" r:id="rId6"/>
    <p:sldId id="275" r:id="rId7"/>
    <p:sldId id="263" r:id="rId8"/>
    <p:sldId id="264" r:id="rId9"/>
    <p:sldId id="265" r:id="rId10"/>
    <p:sldId id="276" r:id="rId11"/>
    <p:sldId id="277" r:id="rId12"/>
    <p:sldId id="290" r:id="rId13"/>
    <p:sldId id="266" r:id="rId14"/>
    <p:sldId id="291" r:id="rId15"/>
    <p:sldId id="279" r:id="rId16"/>
    <p:sldId id="292" r:id="rId17"/>
    <p:sldId id="282" r:id="rId18"/>
    <p:sldId id="269" r:id="rId19"/>
    <p:sldId id="270" r:id="rId20"/>
    <p:sldId id="295" r:id="rId21"/>
    <p:sldId id="271" r:id="rId22"/>
    <p:sldId id="286" r:id="rId23"/>
    <p:sldId id="285" r:id="rId24"/>
    <p:sldId id="283" r:id="rId25"/>
    <p:sldId id="284" r:id="rId26"/>
    <p:sldId id="289" r:id="rId27"/>
    <p:sldId id="288" r:id="rId28"/>
    <p:sldId id="296" r:id="rId29"/>
    <p:sldId id="298" r:id="rId30"/>
    <p:sldId id="297" r:id="rId31"/>
    <p:sldId id="278" r:id="rId32"/>
    <p:sldId id="299" r:id="rId33"/>
    <p:sldId id="287" r:id="rId34"/>
    <p:sldId id="294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0" autoAdjust="0"/>
    <p:restoredTop sz="94690"/>
  </p:normalViewPr>
  <p:slideViewPr>
    <p:cSldViewPr snapToGrid="0" snapToObjects="1">
      <p:cViewPr varScale="1">
        <p:scale>
          <a:sx n="73" d="100"/>
          <a:sy n="73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78200-DA73-4D9F-863C-FD15A6DD5B4C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</dgm:pt>
    <dgm:pt modelId="{3AE69C6F-C0EA-40B3-A6F4-AB4A35B8EBEC}">
      <dgm:prSet phldrT="[Text]"/>
      <dgm:spPr/>
      <dgm:t>
        <a:bodyPr/>
        <a:lstStyle/>
        <a:p>
          <a:r>
            <a:rPr lang="en-US" dirty="0"/>
            <a:t>Administrator</a:t>
          </a:r>
        </a:p>
      </dgm:t>
    </dgm:pt>
    <dgm:pt modelId="{94182295-B9FC-4914-85FB-DFEA8093A685}" type="parTrans" cxnId="{1B755DC7-3B2D-4502-84C2-A59955B92F70}">
      <dgm:prSet/>
      <dgm:spPr/>
      <dgm:t>
        <a:bodyPr/>
        <a:lstStyle/>
        <a:p>
          <a:endParaRPr lang="en-US"/>
        </a:p>
      </dgm:t>
    </dgm:pt>
    <dgm:pt modelId="{6BB7169B-4DB2-4AF2-A88E-5DB84098AD8F}" type="sibTrans" cxnId="{1B755DC7-3B2D-4502-84C2-A59955B92F70}">
      <dgm:prSet/>
      <dgm:spPr/>
      <dgm:t>
        <a:bodyPr/>
        <a:lstStyle/>
        <a:p>
          <a:endParaRPr lang="en-US"/>
        </a:p>
      </dgm:t>
    </dgm:pt>
    <dgm:pt modelId="{06E10E47-C43B-4459-8B04-FEFC437E882C}">
      <dgm:prSet phldrT="[Text]"/>
      <dgm:spPr/>
      <dgm:t>
        <a:bodyPr/>
        <a:lstStyle/>
        <a:p>
          <a:r>
            <a:rPr lang="en-US" dirty="0"/>
            <a:t>Community/Event Moderator</a:t>
          </a:r>
        </a:p>
      </dgm:t>
    </dgm:pt>
    <dgm:pt modelId="{8FC414BE-7906-4861-B3AD-28D71263607A}" type="parTrans" cxnId="{14206BB0-CDB8-42AC-A259-0AEAD5FF6F12}">
      <dgm:prSet/>
      <dgm:spPr/>
      <dgm:t>
        <a:bodyPr/>
        <a:lstStyle/>
        <a:p>
          <a:endParaRPr lang="en-US"/>
        </a:p>
      </dgm:t>
    </dgm:pt>
    <dgm:pt modelId="{2345D239-6CD7-41E2-93F8-91BAF3D34228}" type="sibTrans" cxnId="{14206BB0-CDB8-42AC-A259-0AEAD5FF6F12}">
      <dgm:prSet/>
      <dgm:spPr/>
      <dgm:t>
        <a:bodyPr/>
        <a:lstStyle/>
        <a:p>
          <a:endParaRPr lang="en-US"/>
        </a:p>
      </dgm:t>
    </dgm:pt>
    <dgm:pt modelId="{24EF570B-D91F-41C3-AE89-930F36A2B965}">
      <dgm:prSet phldrT="[Text]"/>
      <dgm:spPr/>
      <dgm:t>
        <a:bodyPr/>
        <a:lstStyle/>
        <a:p>
          <a:r>
            <a:rPr lang="en-US" dirty="0"/>
            <a:t>Community Users - Students</a:t>
          </a:r>
        </a:p>
      </dgm:t>
    </dgm:pt>
    <dgm:pt modelId="{C4BD2F50-1116-4EB1-B780-9E2E70978136}" type="parTrans" cxnId="{7E584CC0-A661-4C84-AF0D-CF1F695D0C05}">
      <dgm:prSet/>
      <dgm:spPr/>
      <dgm:t>
        <a:bodyPr/>
        <a:lstStyle/>
        <a:p>
          <a:endParaRPr lang="en-US"/>
        </a:p>
      </dgm:t>
    </dgm:pt>
    <dgm:pt modelId="{A531B20C-45F0-4CB7-8C92-DFC9FB21D853}" type="sibTrans" cxnId="{7E584CC0-A661-4C84-AF0D-CF1F695D0C05}">
      <dgm:prSet/>
      <dgm:spPr/>
      <dgm:t>
        <a:bodyPr/>
        <a:lstStyle/>
        <a:p>
          <a:endParaRPr lang="en-US"/>
        </a:p>
      </dgm:t>
    </dgm:pt>
    <dgm:pt modelId="{F9238920-EDE0-49AF-9B18-B0DB6934F2AD}" type="pres">
      <dgm:prSet presAssocID="{5DB78200-DA73-4D9F-863C-FD15A6DD5B4C}" presName="linearFlow" presStyleCnt="0">
        <dgm:presLayoutVars>
          <dgm:dir/>
          <dgm:resizeHandles val="exact"/>
        </dgm:presLayoutVars>
      </dgm:prSet>
      <dgm:spPr/>
    </dgm:pt>
    <dgm:pt modelId="{5A111B42-B843-418A-B52F-919DC356C551}" type="pres">
      <dgm:prSet presAssocID="{3AE69C6F-C0EA-40B3-A6F4-AB4A35B8EBEC}" presName="composite" presStyleCnt="0"/>
      <dgm:spPr/>
    </dgm:pt>
    <dgm:pt modelId="{8591C5A4-0E16-47F5-AC42-02FD7F482081}" type="pres">
      <dgm:prSet presAssocID="{3AE69C6F-C0EA-40B3-A6F4-AB4A35B8EBEC}" presName="imgShp" presStyleLbl="fgImgPlace1" presStyleIdx="0" presStyleCnt="3"/>
      <dgm:spPr/>
    </dgm:pt>
    <dgm:pt modelId="{C2C00340-FB26-4E3D-BCE6-04BA89B017E9}" type="pres">
      <dgm:prSet presAssocID="{3AE69C6F-C0EA-40B3-A6F4-AB4A35B8EBEC}" presName="txShp" presStyleLbl="node1" presStyleIdx="0" presStyleCnt="3">
        <dgm:presLayoutVars>
          <dgm:bulletEnabled val="1"/>
        </dgm:presLayoutVars>
      </dgm:prSet>
      <dgm:spPr/>
    </dgm:pt>
    <dgm:pt modelId="{A24EE848-D15D-4917-BFD6-32AAF1045AD1}" type="pres">
      <dgm:prSet presAssocID="{6BB7169B-4DB2-4AF2-A88E-5DB84098AD8F}" presName="spacing" presStyleCnt="0"/>
      <dgm:spPr/>
    </dgm:pt>
    <dgm:pt modelId="{C94DFD24-49B4-4A29-84D9-40BB42EF28CC}" type="pres">
      <dgm:prSet presAssocID="{06E10E47-C43B-4459-8B04-FEFC437E882C}" presName="composite" presStyleCnt="0"/>
      <dgm:spPr/>
    </dgm:pt>
    <dgm:pt modelId="{A9DA465B-31C7-4941-A1A1-DB418D709BDB}" type="pres">
      <dgm:prSet presAssocID="{06E10E47-C43B-4459-8B04-FEFC437E882C}" presName="imgShp" presStyleLbl="fgImgPlace1" presStyleIdx="1" presStyleCnt="3"/>
      <dgm:spPr/>
    </dgm:pt>
    <dgm:pt modelId="{F93473CC-3F3D-4E76-8A93-7EF767105ABE}" type="pres">
      <dgm:prSet presAssocID="{06E10E47-C43B-4459-8B04-FEFC437E882C}" presName="txShp" presStyleLbl="node1" presStyleIdx="1" presStyleCnt="3">
        <dgm:presLayoutVars>
          <dgm:bulletEnabled val="1"/>
        </dgm:presLayoutVars>
      </dgm:prSet>
      <dgm:spPr/>
    </dgm:pt>
    <dgm:pt modelId="{4D7D9B9B-07C5-4653-830C-C4DAC7D714D6}" type="pres">
      <dgm:prSet presAssocID="{2345D239-6CD7-41E2-93F8-91BAF3D34228}" presName="spacing" presStyleCnt="0"/>
      <dgm:spPr/>
    </dgm:pt>
    <dgm:pt modelId="{39355341-C4EE-470B-B7B2-5BEDAC8AE1FE}" type="pres">
      <dgm:prSet presAssocID="{24EF570B-D91F-41C3-AE89-930F36A2B965}" presName="composite" presStyleCnt="0"/>
      <dgm:spPr/>
    </dgm:pt>
    <dgm:pt modelId="{D2015F27-E56F-4036-9340-A48E66CA1E7A}" type="pres">
      <dgm:prSet presAssocID="{24EF570B-D91F-41C3-AE89-930F36A2B965}" presName="imgShp" presStyleLbl="fgImgPlace1" presStyleIdx="2" presStyleCnt="3"/>
      <dgm:spPr/>
    </dgm:pt>
    <dgm:pt modelId="{25C5FC8E-7D15-47B9-A942-70BA6BB41917}" type="pres">
      <dgm:prSet presAssocID="{24EF570B-D91F-41C3-AE89-930F36A2B965}" presName="txShp" presStyleLbl="node1" presStyleIdx="2" presStyleCnt="3">
        <dgm:presLayoutVars>
          <dgm:bulletEnabled val="1"/>
        </dgm:presLayoutVars>
      </dgm:prSet>
      <dgm:spPr/>
    </dgm:pt>
  </dgm:ptLst>
  <dgm:cxnLst>
    <dgm:cxn modelId="{F307F649-F35B-BC46-BDEE-470D19E4388C}" type="presOf" srcId="{06E10E47-C43B-4459-8B04-FEFC437E882C}" destId="{F93473CC-3F3D-4E76-8A93-7EF767105ABE}" srcOrd="0" destOrd="0" presId="urn:microsoft.com/office/officeart/2005/8/layout/vList3"/>
    <dgm:cxn modelId="{F7E68155-0CE6-C74A-9031-62E44A6953C7}" type="presOf" srcId="{5DB78200-DA73-4D9F-863C-FD15A6DD5B4C}" destId="{F9238920-EDE0-49AF-9B18-B0DB6934F2AD}" srcOrd="0" destOrd="0" presId="urn:microsoft.com/office/officeart/2005/8/layout/vList3"/>
    <dgm:cxn modelId="{14206BB0-CDB8-42AC-A259-0AEAD5FF6F12}" srcId="{5DB78200-DA73-4D9F-863C-FD15A6DD5B4C}" destId="{06E10E47-C43B-4459-8B04-FEFC437E882C}" srcOrd="1" destOrd="0" parTransId="{8FC414BE-7906-4861-B3AD-28D71263607A}" sibTransId="{2345D239-6CD7-41E2-93F8-91BAF3D34228}"/>
    <dgm:cxn modelId="{7E584CC0-A661-4C84-AF0D-CF1F695D0C05}" srcId="{5DB78200-DA73-4D9F-863C-FD15A6DD5B4C}" destId="{24EF570B-D91F-41C3-AE89-930F36A2B965}" srcOrd="2" destOrd="0" parTransId="{C4BD2F50-1116-4EB1-B780-9E2E70978136}" sibTransId="{A531B20C-45F0-4CB7-8C92-DFC9FB21D853}"/>
    <dgm:cxn modelId="{C9DED0C2-EE15-D84E-8AC7-5761C6362F3F}" type="presOf" srcId="{24EF570B-D91F-41C3-AE89-930F36A2B965}" destId="{25C5FC8E-7D15-47B9-A942-70BA6BB41917}" srcOrd="0" destOrd="0" presId="urn:microsoft.com/office/officeart/2005/8/layout/vList3"/>
    <dgm:cxn modelId="{1B755DC7-3B2D-4502-84C2-A59955B92F70}" srcId="{5DB78200-DA73-4D9F-863C-FD15A6DD5B4C}" destId="{3AE69C6F-C0EA-40B3-A6F4-AB4A35B8EBEC}" srcOrd="0" destOrd="0" parTransId="{94182295-B9FC-4914-85FB-DFEA8093A685}" sibTransId="{6BB7169B-4DB2-4AF2-A88E-5DB84098AD8F}"/>
    <dgm:cxn modelId="{71219CD8-AEB7-8647-9E01-D18CB4134966}" type="presOf" srcId="{3AE69C6F-C0EA-40B3-A6F4-AB4A35B8EBEC}" destId="{C2C00340-FB26-4E3D-BCE6-04BA89B017E9}" srcOrd="0" destOrd="0" presId="urn:microsoft.com/office/officeart/2005/8/layout/vList3"/>
    <dgm:cxn modelId="{8A0DFD07-8F82-BA43-9BE0-74C2CDF694CC}" type="presParOf" srcId="{F9238920-EDE0-49AF-9B18-B0DB6934F2AD}" destId="{5A111B42-B843-418A-B52F-919DC356C551}" srcOrd="0" destOrd="0" presId="urn:microsoft.com/office/officeart/2005/8/layout/vList3"/>
    <dgm:cxn modelId="{384ECA18-8334-714D-B2DA-F91E3C678CC6}" type="presParOf" srcId="{5A111B42-B843-418A-B52F-919DC356C551}" destId="{8591C5A4-0E16-47F5-AC42-02FD7F482081}" srcOrd="0" destOrd="0" presId="urn:microsoft.com/office/officeart/2005/8/layout/vList3"/>
    <dgm:cxn modelId="{B1259A3F-07C3-9F4D-8878-42E1C98E03BD}" type="presParOf" srcId="{5A111B42-B843-418A-B52F-919DC356C551}" destId="{C2C00340-FB26-4E3D-BCE6-04BA89B017E9}" srcOrd="1" destOrd="0" presId="urn:microsoft.com/office/officeart/2005/8/layout/vList3"/>
    <dgm:cxn modelId="{C82EDD96-4410-9142-872D-3D6BEAECAE3E}" type="presParOf" srcId="{F9238920-EDE0-49AF-9B18-B0DB6934F2AD}" destId="{A24EE848-D15D-4917-BFD6-32AAF1045AD1}" srcOrd="1" destOrd="0" presId="urn:microsoft.com/office/officeart/2005/8/layout/vList3"/>
    <dgm:cxn modelId="{F6DE44B9-6F08-1141-9E14-A17E107CF642}" type="presParOf" srcId="{F9238920-EDE0-49AF-9B18-B0DB6934F2AD}" destId="{C94DFD24-49B4-4A29-84D9-40BB42EF28CC}" srcOrd="2" destOrd="0" presId="urn:microsoft.com/office/officeart/2005/8/layout/vList3"/>
    <dgm:cxn modelId="{A809DE37-E93F-9340-B3E3-784692EA7EEC}" type="presParOf" srcId="{C94DFD24-49B4-4A29-84D9-40BB42EF28CC}" destId="{A9DA465B-31C7-4941-A1A1-DB418D709BDB}" srcOrd="0" destOrd="0" presId="urn:microsoft.com/office/officeart/2005/8/layout/vList3"/>
    <dgm:cxn modelId="{9BB9AFA3-D635-AC4D-99ED-43313B1A7B36}" type="presParOf" srcId="{C94DFD24-49B4-4A29-84D9-40BB42EF28CC}" destId="{F93473CC-3F3D-4E76-8A93-7EF767105ABE}" srcOrd="1" destOrd="0" presId="urn:microsoft.com/office/officeart/2005/8/layout/vList3"/>
    <dgm:cxn modelId="{73E63D93-8DEF-E449-8406-2AABFA1051B1}" type="presParOf" srcId="{F9238920-EDE0-49AF-9B18-B0DB6934F2AD}" destId="{4D7D9B9B-07C5-4653-830C-C4DAC7D714D6}" srcOrd="3" destOrd="0" presId="urn:microsoft.com/office/officeart/2005/8/layout/vList3"/>
    <dgm:cxn modelId="{7C7B9BD5-A0D0-A04F-9502-799D8A627D09}" type="presParOf" srcId="{F9238920-EDE0-49AF-9B18-B0DB6934F2AD}" destId="{39355341-C4EE-470B-B7B2-5BEDAC8AE1FE}" srcOrd="4" destOrd="0" presId="urn:microsoft.com/office/officeart/2005/8/layout/vList3"/>
    <dgm:cxn modelId="{6F60D764-99BA-FE46-9B50-3A0AF0EA8BCA}" type="presParOf" srcId="{39355341-C4EE-470B-B7B2-5BEDAC8AE1FE}" destId="{D2015F27-E56F-4036-9340-A48E66CA1E7A}" srcOrd="0" destOrd="0" presId="urn:microsoft.com/office/officeart/2005/8/layout/vList3"/>
    <dgm:cxn modelId="{7FE5C1AB-0543-7C46-A361-3DE25AF1ECDE}" type="presParOf" srcId="{39355341-C4EE-470B-B7B2-5BEDAC8AE1FE}" destId="{25C5FC8E-7D15-47B9-A942-70BA6BB419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CDF406-2FCF-45EE-B10C-A637FBB286C1}" type="doc">
      <dgm:prSet loTypeId="urn:microsoft.com/office/officeart/2005/8/layout/hList9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694E51F-844E-454B-B9FF-258C7B44515C}">
      <dgm:prSet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l"/>
          <a:endParaRPr lang="en-US" sz="2200" dirty="0"/>
        </a:p>
      </dgm:t>
    </dgm:pt>
    <dgm:pt modelId="{E2A5653A-19FA-484A-AEFA-677392228730}" type="parTrans" cxnId="{DE0A15EE-BF8A-44A1-A066-E20DB6A1140A}">
      <dgm:prSet/>
      <dgm:spPr/>
      <dgm:t>
        <a:bodyPr/>
        <a:lstStyle/>
        <a:p>
          <a:endParaRPr lang="en-US"/>
        </a:p>
      </dgm:t>
    </dgm:pt>
    <dgm:pt modelId="{37B898B2-CC0F-4681-8950-ABA281FE29D9}" type="sibTrans" cxnId="{DE0A15EE-BF8A-44A1-A066-E20DB6A1140A}">
      <dgm:prSet/>
      <dgm:spPr/>
      <dgm:t>
        <a:bodyPr/>
        <a:lstStyle/>
        <a:p>
          <a:endParaRPr lang="en-US"/>
        </a:p>
      </dgm:t>
    </dgm:pt>
    <dgm:pt modelId="{F68DABD6-510F-4854-8545-74CB6B61DF5E}">
      <dgm:prSet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78C551EE-1923-415F-8A54-EB1943F19FD6}" type="parTrans" cxnId="{A238A8C0-34A5-421C-ACB6-956AF9097668}">
      <dgm:prSet/>
      <dgm:spPr/>
      <dgm:t>
        <a:bodyPr/>
        <a:lstStyle/>
        <a:p>
          <a:endParaRPr lang="en-US"/>
        </a:p>
      </dgm:t>
    </dgm:pt>
    <dgm:pt modelId="{634209AC-4567-40A3-AF56-B084F4B3CB7E}" type="sibTrans" cxnId="{A238A8C0-34A5-421C-ACB6-956AF9097668}">
      <dgm:prSet/>
      <dgm:spPr/>
      <dgm:t>
        <a:bodyPr/>
        <a:lstStyle/>
        <a:p>
          <a:endParaRPr lang="en-US"/>
        </a:p>
      </dgm:t>
    </dgm:pt>
    <dgm:pt modelId="{EEBE3F0D-5270-4F0C-B719-E5B40F16153D}">
      <dgm:prSet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4AF2EAA2-7F18-41CC-98CE-95C7A9AA07C9}" type="parTrans" cxnId="{57B4B53F-3271-430F-A591-0F1AA16AF790}">
      <dgm:prSet/>
      <dgm:spPr/>
      <dgm:t>
        <a:bodyPr/>
        <a:lstStyle/>
        <a:p>
          <a:endParaRPr lang="en-US"/>
        </a:p>
      </dgm:t>
    </dgm:pt>
    <dgm:pt modelId="{ECDB7462-60A6-4951-9FC3-92EFCC92CA28}" type="sibTrans" cxnId="{57B4B53F-3271-430F-A591-0F1AA16AF790}">
      <dgm:prSet/>
      <dgm:spPr/>
      <dgm:t>
        <a:bodyPr/>
        <a:lstStyle/>
        <a:p>
          <a:endParaRPr lang="en-US"/>
        </a:p>
      </dgm:t>
    </dgm:pt>
    <dgm:pt modelId="{BFAE4631-D5A0-4236-B63E-0C4FD76DE244}" type="pres">
      <dgm:prSet presAssocID="{5CCDF406-2FCF-45EE-B10C-A637FBB286C1}" presName="list" presStyleCnt="0">
        <dgm:presLayoutVars>
          <dgm:dir/>
          <dgm:animLvl val="lvl"/>
        </dgm:presLayoutVars>
      </dgm:prSet>
      <dgm:spPr/>
    </dgm:pt>
    <dgm:pt modelId="{60998144-6AE9-43F1-AF38-51343CC5770D}" type="pres">
      <dgm:prSet presAssocID="{9694E51F-844E-454B-B9FF-258C7B44515C}" presName="posSpace" presStyleCnt="0"/>
      <dgm:spPr/>
    </dgm:pt>
    <dgm:pt modelId="{8714789C-9913-4A79-B5C1-6C94957356C2}" type="pres">
      <dgm:prSet presAssocID="{9694E51F-844E-454B-B9FF-258C7B44515C}" presName="vertFlow" presStyleCnt="0"/>
      <dgm:spPr/>
    </dgm:pt>
    <dgm:pt modelId="{86448928-6FA4-447C-A9DD-F92724B21243}" type="pres">
      <dgm:prSet presAssocID="{9694E51F-844E-454B-B9FF-258C7B44515C}" presName="topSpace" presStyleCnt="0"/>
      <dgm:spPr/>
    </dgm:pt>
    <dgm:pt modelId="{180740C3-6EFD-4D6C-9FF5-B2A44632A65D}" type="pres">
      <dgm:prSet presAssocID="{9694E51F-844E-454B-B9FF-258C7B44515C}" presName="firstComp" presStyleCnt="0"/>
      <dgm:spPr/>
    </dgm:pt>
    <dgm:pt modelId="{CB7D3699-322D-42E9-A39D-751728B85C6B}" type="pres">
      <dgm:prSet presAssocID="{9694E51F-844E-454B-B9FF-258C7B44515C}" presName="firstChild" presStyleLbl="bgAccFollowNode1" presStyleIdx="0" presStyleCnt="3"/>
      <dgm:spPr/>
    </dgm:pt>
    <dgm:pt modelId="{2945893C-A786-4025-88C9-BB40691E2A50}" type="pres">
      <dgm:prSet presAssocID="{9694E51F-844E-454B-B9FF-258C7B44515C}" presName="firstChildTx" presStyleLbl="bgAccFollowNode1" presStyleIdx="0" presStyleCnt="3">
        <dgm:presLayoutVars>
          <dgm:bulletEnabled val="1"/>
        </dgm:presLayoutVars>
      </dgm:prSet>
      <dgm:spPr/>
    </dgm:pt>
    <dgm:pt modelId="{1E619894-4D36-4E3A-BBE1-EA1DE1BBFCA4}" type="pres">
      <dgm:prSet presAssocID="{9694E51F-844E-454B-B9FF-258C7B44515C}" presName="negSpace" presStyleCnt="0"/>
      <dgm:spPr/>
    </dgm:pt>
    <dgm:pt modelId="{D0DFA671-8514-47B8-B766-2C009E9494A0}" type="pres">
      <dgm:prSet presAssocID="{9694E51F-844E-454B-B9FF-258C7B44515C}" presName="circle" presStyleLbl="node1" presStyleIdx="0" presStyleCnt="3"/>
      <dgm:spPr/>
    </dgm:pt>
    <dgm:pt modelId="{3F29FF2C-CA03-4E2D-98A6-151447765048}" type="pres">
      <dgm:prSet presAssocID="{37B898B2-CC0F-4681-8950-ABA281FE29D9}" presName="transSpace" presStyleCnt="0"/>
      <dgm:spPr/>
    </dgm:pt>
    <dgm:pt modelId="{CAFF6146-C119-4455-B3DE-8CB7E39F50D1}" type="pres">
      <dgm:prSet presAssocID="{F68DABD6-510F-4854-8545-74CB6B61DF5E}" presName="posSpace" presStyleCnt="0"/>
      <dgm:spPr/>
    </dgm:pt>
    <dgm:pt modelId="{402A47CD-10AD-4E84-B593-55DD0C98F42A}" type="pres">
      <dgm:prSet presAssocID="{F68DABD6-510F-4854-8545-74CB6B61DF5E}" presName="vertFlow" presStyleCnt="0"/>
      <dgm:spPr/>
    </dgm:pt>
    <dgm:pt modelId="{603A25E2-B083-417B-A98C-5D457F8AE1C2}" type="pres">
      <dgm:prSet presAssocID="{F68DABD6-510F-4854-8545-74CB6B61DF5E}" presName="topSpace" presStyleCnt="0"/>
      <dgm:spPr/>
    </dgm:pt>
    <dgm:pt modelId="{71AD5BFF-09AC-477D-BD03-AD346AE81641}" type="pres">
      <dgm:prSet presAssocID="{F68DABD6-510F-4854-8545-74CB6B61DF5E}" presName="firstComp" presStyleCnt="0"/>
      <dgm:spPr/>
    </dgm:pt>
    <dgm:pt modelId="{9C42E196-5771-4417-ADDE-2A4386112845}" type="pres">
      <dgm:prSet presAssocID="{F68DABD6-510F-4854-8545-74CB6B61DF5E}" presName="firstChild" presStyleLbl="bgAccFollowNode1" presStyleIdx="1" presStyleCnt="3"/>
      <dgm:spPr/>
    </dgm:pt>
    <dgm:pt modelId="{AE27097A-28C5-45E9-A6A4-1A791F0AB889}" type="pres">
      <dgm:prSet presAssocID="{F68DABD6-510F-4854-8545-74CB6B61DF5E}" presName="firstChildTx" presStyleLbl="bgAccFollowNode1" presStyleIdx="1" presStyleCnt="3">
        <dgm:presLayoutVars>
          <dgm:bulletEnabled val="1"/>
        </dgm:presLayoutVars>
      </dgm:prSet>
      <dgm:spPr/>
    </dgm:pt>
    <dgm:pt modelId="{72A9A28E-F1C2-43AE-B6F5-C174F0285D4B}" type="pres">
      <dgm:prSet presAssocID="{F68DABD6-510F-4854-8545-74CB6B61DF5E}" presName="negSpace" presStyleCnt="0"/>
      <dgm:spPr/>
    </dgm:pt>
    <dgm:pt modelId="{8FCC2511-8AE5-4E13-B216-48BB324FC5A9}" type="pres">
      <dgm:prSet presAssocID="{F68DABD6-510F-4854-8545-74CB6B61DF5E}" presName="circle" presStyleLbl="node1" presStyleIdx="1" presStyleCnt="3"/>
      <dgm:spPr/>
    </dgm:pt>
    <dgm:pt modelId="{4102BF2E-1D8E-400F-9453-0B90D0F3775D}" type="pres">
      <dgm:prSet presAssocID="{634209AC-4567-40A3-AF56-B084F4B3CB7E}" presName="transSpace" presStyleCnt="0"/>
      <dgm:spPr/>
    </dgm:pt>
    <dgm:pt modelId="{4CA0C7CC-37F9-4020-92D1-31690012222D}" type="pres">
      <dgm:prSet presAssocID="{EEBE3F0D-5270-4F0C-B719-E5B40F16153D}" presName="posSpace" presStyleCnt="0"/>
      <dgm:spPr/>
    </dgm:pt>
    <dgm:pt modelId="{4301888C-D9D3-46A5-83FE-B99A0A4C6D93}" type="pres">
      <dgm:prSet presAssocID="{EEBE3F0D-5270-4F0C-B719-E5B40F16153D}" presName="vertFlow" presStyleCnt="0"/>
      <dgm:spPr/>
    </dgm:pt>
    <dgm:pt modelId="{F35C9F91-030E-467F-9F0F-1AA8C668C559}" type="pres">
      <dgm:prSet presAssocID="{EEBE3F0D-5270-4F0C-B719-E5B40F16153D}" presName="topSpace" presStyleCnt="0"/>
      <dgm:spPr/>
    </dgm:pt>
    <dgm:pt modelId="{E20C34FE-ACAE-4401-A71E-85C08C5BE662}" type="pres">
      <dgm:prSet presAssocID="{EEBE3F0D-5270-4F0C-B719-E5B40F16153D}" presName="firstComp" presStyleCnt="0"/>
      <dgm:spPr/>
    </dgm:pt>
    <dgm:pt modelId="{99301B72-B3B9-4285-AFFF-EF9F0AF9F504}" type="pres">
      <dgm:prSet presAssocID="{EEBE3F0D-5270-4F0C-B719-E5B40F16153D}" presName="firstChild" presStyleLbl="bgAccFollowNode1" presStyleIdx="2" presStyleCnt="3"/>
      <dgm:spPr/>
    </dgm:pt>
    <dgm:pt modelId="{34460FAF-972D-4125-9CB5-E04E31349520}" type="pres">
      <dgm:prSet presAssocID="{EEBE3F0D-5270-4F0C-B719-E5B40F16153D}" presName="firstChildTx" presStyleLbl="bgAccFollowNode1" presStyleIdx="2" presStyleCnt="3">
        <dgm:presLayoutVars>
          <dgm:bulletEnabled val="1"/>
        </dgm:presLayoutVars>
      </dgm:prSet>
      <dgm:spPr/>
    </dgm:pt>
    <dgm:pt modelId="{316C94D7-B10A-422D-94D4-76B2A436246A}" type="pres">
      <dgm:prSet presAssocID="{EEBE3F0D-5270-4F0C-B719-E5B40F16153D}" presName="negSpace" presStyleCnt="0"/>
      <dgm:spPr/>
    </dgm:pt>
    <dgm:pt modelId="{A851046C-33A4-4410-8A6E-DA1BFBAA291A}" type="pres">
      <dgm:prSet presAssocID="{EEBE3F0D-5270-4F0C-B719-E5B40F16153D}" presName="circle" presStyleLbl="node1" presStyleIdx="2" presStyleCnt="3"/>
      <dgm:spPr/>
    </dgm:pt>
  </dgm:ptLst>
  <dgm:cxnLst>
    <dgm:cxn modelId="{57B4B53F-3271-430F-A591-0F1AA16AF790}" srcId="{5CCDF406-2FCF-45EE-B10C-A637FBB286C1}" destId="{EEBE3F0D-5270-4F0C-B719-E5B40F16153D}" srcOrd="2" destOrd="0" parTransId="{4AF2EAA2-7F18-41CC-98CE-95C7A9AA07C9}" sibTransId="{ECDB7462-60A6-4951-9FC3-92EFCC92CA28}"/>
    <dgm:cxn modelId="{115D086C-031A-F542-9071-71BFF3016D6A}" type="presOf" srcId="{EEBE3F0D-5270-4F0C-B719-E5B40F16153D}" destId="{A851046C-33A4-4410-8A6E-DA1BFBAA291A}" srcOrd="0" destOrd="0" presId="urn:microsoft.com/office/officeart/2005/8/layout/hList9"/>
    <dgm:cxn modelId="{A238A8C0-34A5-421C-ACB6-956AF9097668}" srcId="{5CCDF406-2FCF-45EE-B10C-A637FBB286C1}" destId="{F68DABD6-510F-4854-8545-74CB6B61DF5E}" srcOrd="1" destOrd="0" parTransId="{78C551EE-1923-415F-8A54-EB1943F19FD6}" sibTransId="{634209AC-4567-40A3-AF56-B084F4B3CB7E}"/>
    <dgm:cxn modelId="{03C42AC6-5E60-0540-99D3-36821CB4D9CB}" type="presOf" srcId="{5CCDF406-2FCF-45EE-B10C-A637FBB286C1}" destId="{BFAE4631-D5A0-4236-B63E-0C4FD76DE244}" srcOrd="0" destOrd="0" presId="urn:microsoft.com/office/officeart/2005/8/layout/hList9"/>
    <dgm:cxn modelId="{52F601CB-4830-2B43-AC39-56ED958D5C57}" type="presOf" srcId="{9694E51F-844E-454B-B9FF-258C7B44515C}" destId="{D0DFA671-8514-47B8-B766-2C009E9494A0}" srcOrd="0" destOrd="0" presId="urn:microsoft.com/office/officeart/2005/8/layout/hList9"/>
    <dgm:cxn modelId="{3151EED7-4168-7F41-AB41-26BB106D1F37}" type="presOf" srcId="{F68DABD6-510F-4854-8545-74CB6B61DF5E}" destId="{8FCC2511-8AE5-4E13-B216-48BB324FC5A9}" srcOrd="0" destOrd="0" presId="urn:microsoft.com/office/officeart/2005/8/layout/hList9"/>
    <dgm:cxn modelId="{DE0A15EE-BF8A-44A1-A066-E20DB6A1140A}" srcId="{5CCDF406-2FCF-45EE-B10C-A637FBB286C1}" destId="{9694E51F-844E-454B-B9FF-258C7B44515C}" srcOrd="0" destOrd="0" parTransId="{E2A5653A-19FA-484A-AEFA-677392228730}" sibTransId="{37B898B2-CC0F-4681-8950-ABA281FE29D9}"/>
    <dgm:cxn modelId="{F55579CF-973B-3A49-9505-EACE414C9F86}" type="presParOf" srcId="{BFAE4631-D5A0-4236-B63E-0C4FD76DE244}" destId="{60998144-6AE9-43F1-AF38-51343CC5770D}" srcOrd="0" destOrd="0" presId="urn:microsoft.com/office/officeart/2005/8/layout/hList9"/>
    <dgm:cxn modelId="{E31EAE86-446B-1B48-8753-ABCDD59B0888}" type="presParOf" srcId="{BFAE4631-D5A0-4236-B63E-0C4FD76DE244}" destId="{8714789C-9913-4A79-B5C1-6C94957356C2}" srcOrd="1" destOrd="0" presId="urn:microsoft.com/office/officeart/2005/8/layout/hList9"/>
    <dgm:cxn modelId="{A4FF044F-A4CE-844B-8A69-E25141698F09}" type="presParOf" srcId="{8714789C-9913-4A79-B5C1-6C94957356C2}" destId="{86448928-6FA4-447C-A9DD-F92724B21243}" srcOrd="0" destOrd="0" presId="urn:microsoft.com/office/officeart/2005/8/layout/hList9"/>
    <dgm:cxn modelId="{EF60386D-1C92-BC47-B252-A1A6DB678A52}" type="presParOf" srcId="{8714789C-9913-4A79-B5C1-6C94957356C2}" destId="{180740C3-6EFD-4D6C-9FF5-B2A44632A65D}" srcOrd="1" destOrd="0" presId="urn:microsoft.com/office/officeart/2005/8/layout/hList9"/>
    <dgm:cxn modelId="{39DF3639-3A2C-8F45-AD6C-7A32515CA9D7}" type="presParOf" srcId="{180740C3-6EFD-4D6C-9FF5-B2A44632A65D}" destId="{CB7D3699-322D-42E9-A39D-751728B85C6B}" srcOrd="0" destOrd="0" presId="urn:microsoft.com/office/officeart/2005/8/layout/hList9"/>
    <dgm:cxn modelId="{A0DED202-1B5B-6A42-8021-ACC5C8AA15BE}" type="presParOf" srcId="{180740C3-6EFD-4D6C-9FF5-B2A44632A65D}" destId="{2945893C-A786-4025-88C9-BB40691E2A50}" srcOrd="1" destOrd="0" presId="urn:microsoft.com/office/officeart/2005/8/layout/hList9"/>
    <dgm:cxn modelId="{1B3AE77F-7E3B-2043-BB6A-A26525CCDCD8}" type="presParOf" srcId="{BFAE4631-D5A0-4236-B63E-0C4FD76DE244}" destId="{1E619894-4D36-4E3A-BBE1-EA1DE1BBFCA4}" srcOrd="2" destOrd="0" presId="urn:microsoft.com/office/officeart/2005/8/layout/hList9"/>
    <dgm:cxn modelId="{1A1C5198-E58D-8448-88C6-CD23EDBBD6FF}" type="presParOf" srcId="{BFAE4631-D5A0-4236-B63E-0C4FD76DE244}" destId="{D0DFA671-8514-47B8-B766-2C009E9494A0}" srcOrd="3" destOrd="0" presId="urn:microsoft.com/office/officeart/2005/8/layout/hList9"/>
    <dgm:cxn modelId="{6B8F5C41-10C3-2745-B1BA-B7014EC70C6C}" type="presParOf" srcId="{BFAE4631-D5A0-4236-B63E-0C4FD76DE244}" destId="{3F29FF2C-CA03-4E2D-98A6-151447765048}" srcOrd="4" destOrd="0" presId="urn:microsoft.com/office/officeart/2005/8/layout/hList9"/>
    <dgm:cxn modelId="{219A0EB0-49D8-354C-AFF5-3168E4A9ED3E}" type="presParOf" srcId="{BFAE4631-D5A0-4236-B63E-0C4FD76DE244}" destId="{CAFF6146-C119-4455-B3DE-8CB7E39F50D1}" srcOrd="5" destOrd="0" presId="urn:microsoft.com/office/officeart/2005/8/layout/hList9"/>
    <dgm:cxn modelId="{E3D61243-A312-CD42-8A02-388614841AD5}" type="presParOf" srcId="{BFAE4631-D5A0-4236-B63E-0C4FD76DE244}" destId="{402A47CD-10AD-4E84-B593-55DD0C98F42A}" srcOrd="6" destOrd="0" presId="urn:microsoft.com/office/officeart/2005/8/layout/hList9"/>
    <dgm:cxn modelId="{7BCC85A5-7E52-F843-9AD3-D52C3DEE7AB1}" type="presParOf" srcId="{402A47CD-10AD-4E84-B593-55DD0C98F42A}" destId="{603A25E2-B083-417B-A98C-5D457F8AE1C2}" srcOrd="0" destOrd="0" presId="urn:microsoft.com/office/officeart/2005/8/layout/hList9"/>
    <dgm:cxn modelId="{82C24556-5FCD-D44A-B2AD-D089B8B9BF7F}" type="presParOf" srcId="{402A47CD-10AD-4E84-B593-55DD0C98F42A}" destId="{71AD5BFF-09AC-477D-BD03-AD346AE81641}" srcOrd="1" destOrd="0" presId="urn:microsoft.com/office/officeart/2005/8/layout/hList9"/>
    <dgm:cxn modelId="{4F3017A2-7F9F-984F-9CB3-C58B770465F1}" type="presParOf" srcId="{71AD5BFF-09AC-477D-BD03-AD346AE81641}" destId="{9C42E196-5771-4417-ADDE-2A4386112845}" srcOrd="0" destOrd="0" presId="urn:microsoft.com/office/officeart/2005/8/layout/hList9"/>
    <dgm:cxn modelId="{1597CC78-CB5E-F248-883D-617C96419298}" type="presParOf" srcId="{71AD5BFF-09AC-477D-BD03-AD346AE81641}" destId="{AE27097A-28C5-45E9-A6A4-1A791F0AB889}" srcOrd="1" destOrd="0" presId="urn:microsoft.com/office/officeart/2005/8/layout/hList9"/>
    <dgm:cxn modelId="{D3724064-227C-4E4A-AC4B-C7E1167BD9E8}" type="presParOf" srcId="{BFAE4631-D5A0-4236-B63E-0C4FD76DE244}" destId="{72A9A28E-F1C2-43AE-B6F5-C174F0285D4B}" srcOrd="7" destOrd="0" presId="urn:microsoft.com/office/officeart/2005/8/layout/hList9"/>
    <dgm:cxn modelId="{A6C8548C-0721-3E45-A474-17FF0A066191}" type="presParOf" srcId="{BFAE4631-D5A0-4236-B63E-0C4FD76DE244}" destId="{8FCC2511-8AE5-4E13-B216-48BB324FC5A9}" srcOrd="8" destOrd="0" presId="urn:microsoft.com/office/officeart/2005/8/layout/hList9"/>
    <dgm:cxn modelId="{337E2F3C-41F7-9446-8D96-EA917C81BD30}" type="presParOf" srcId="{BFAE4631-D5A0-4236-B63E-0C4FD76DE244}" destId="{4102BF2E-1D8E-400F-9453-0B90D0F3775D}" srcOrd="9" destOrd="0" presId="urn:microsoft.com/office/officeart/2005/8/layout/hList9"/>
    <dgm:cxn modelId="{2B544F34-F526-5645-BA09-3936D6D65446}" type="presParOf" srcId="{BFAE4631-D5A0-4236-B63E-0C4FD76DE244}" destId="{4CA0C7CC-37F9-4020-92D1-31690012222D}" srcOrd="10" destOrd="0" presId="urn:microsoft.com/office/officeart/2005/8/layout/hList9"/>
    <dgm:cxn modelId="{B9DBB94D-29F0-DE49-93C4-927442312205}" type="presParOf" srcId="{BFAE4631-D5A0-4236-B63E-0C4FD76DE244}" destId="{4301888C-D9D3-46A5-83FE-B99A0A4C6D93}" srcOrd="11" destOrd="0" presId="urn:microsoft.com/office/officeart/2005/8/layout/hList9"/>
    <dgm:cxn modelId="{6B1A100E-0BE1-5542-BB56-4F4547823C95}" type="presParOf" srcId="{4301888C-D9D3-46A5-83FE-B99A0A4C6D93}" destId="{F35C9F91-030E-467F-9F0F-1AA8C668C559}" srcOrd="0" destOrd="0" presId="urn:microsoft.com/office/officeart/2005/8/layout/hList9"/>
    <dgm:cxn modelId="{A21F2F36-E0C9-E842-82AC-7DC46C890B69}" type="presParOf" srcId="{4301888C-D9D3-46A5-83FE-B99A0A4C6D93}" destId="{E20C34FE-ACAE-4401-A71E-85C08C5BE662}" srcOrd="1" destOrd="0" presId="urn:microsoft.com/office/officeart/2005/8/layout/hList9"/>
    <dgm:cxn modelId="{81F5B22A-D589-434E-9B34-5DEF89F65C71}" type="presParOf" srcId="{E20C34FE-ACAE-4401-A71E-85C08C5BE662}" destId="{99301B72-B3B9-4285-AFFF-EF9F0AF9F504}" srcOrd="0" destOrd="0" presId="urn:microsoft.com/office/officeart/2005/8/layout/hList9"/>
    <dgm:cxn modelId="{23C6A41F-5AE5-234D-8F6A-971190FA228D}" type="presParOf" srcId="{E20C34FE-ACAE-4401-A71E-85C08C5BE662}" destId="{34460FAF-972D-4125-9CB5-E04E31349520}" srcOrd="1" destOrd="0" presId="urn:microsoft.com/office/officeart/2005/8/layout/hList9"/>
    <dgm:cxn modelId="{1C8C9D35-387D-4844-8801-34B5EECC234D}" type="presParOf" srcId="{BFAE4631-D5A0-4236-B63E-0C4FD76DE244}" destId="{316C94D7-B10A-422D-94D4-76B2A436246A}" srcOrd="12" destOrd="0" presId="urn:microsoft.com/office/officeart/2005/8/layout/hList9"/>
    <dgm:cxn modelId="{37C2F9EE-438F-6B48-A3F2-B6588BB519D1}" type="presParOf" srcId="{BFAE4631-D5A0-4236-B63E-0C4FD76DE244}" destId="{A851046C-33A4-4410-8A6E-DA1BFBAA291A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2A59F-3C8B-48AA-AE94-F4D06ECCE24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08D7DC-03A5-45D0-8C5A-65BC40D0D20F}">
      <dgm:prSet phldrT="[Text]"/>
      <dgm:spPr/>
      <dgm:t>
        <a:bodyPr/>
        <a:lstStyle/>
        <a:p>
          <a:r>
            <a:rPr lang="en-US" dirty="0"/>
            <a:t>Large Scale Users</a:t>
          </a:r>
        </a:p>
      </dgm:t>
    </dgm:pt>
    <dgm:pt modelId="{01F020C2-A8BD-4978-B03D-1042E722FB43}" type="parTrans" cxnId="{485D0C9D-5D94-4A69-AE1E-C8FDC5CD93AF}">
      <dgm:prSet/>
      <dgm:spPr/>
      <dgm:t>
        <a:bodyPr/>
        <a:lstStyle/>
        <a:p>
          <a:endParaRPr lang="en-US"/>
        </a:p>
      </dgm:t>
    </dgm:pt>
    <dgm:pt modelId="{01EB1E0D-CE9D-4558-8D9D-C6A1B92354B1}" type="sibTrans" cxnId="{485D0C9D-5D94-4A69-AE1E-C8FDC5CD93AF}">
      <dgm:prSet/>
      <dgm:spPr/>
      <dgm:t>
        <a:bodyPr/>
        <a:lstStyle/>
        <a:p>
          <a:endParaRPr lang="en-US"/>
        </a:p>
      </dgm:t>
    </dgm:pt>
    <dgm:pt modelId="{7A3FAC88-001C-497E-9858-2B015E61523C}">
      <dgm:prSet phldrT="[Text]"/>
      <dgm:spPr/>
      <dgm:t>
        <a:bodyPr/>
        <a:lstStyle/>
        <a:p>
          <a:r>
            <a:rPr lang="en-US" dirty="0"/>
            <a:t>Pay-as-you -go</a:t>
          </a:r>
        </a:p>
      </dgm:t>
    </dgm:pt>
    <dgm:pt modelId="{F68E5158-C96A-4506-9B17-A91E9C9A41E3}" type="parTrans" cxnId="{714293A3-3DEF-492A-9066-070881DD386A}">
      <dgm:prSet/>
      <dgm:spPr/>
      <dgm:t>
        <a:bodyPr/>
        <a:lstStyle/>
        <a:p>
          <a:endParaRPr lang="en-US"/>
        </a:p>
      </dgm:t>
    </dgm:pt>
    <dgm:pt modelId="{3F874CB1-82B9-4692-BDAA-0CB0FFFA72B2}" type="sibTrans" cxnId="{714293A3-3DEF-492A-9066-070881DD386A}">
      <dgm:prSet/>
      <dgm:spPr/>
      <dgm:t>
        <a:bodyPr/>
        <a:lstStyle/>
        <a:p>
          <a:endParaRPr lang="en-US"/>
        </a:p>
      </dgm:t>
    </dgm:pt>
    <dgm:pt modelId="{209C465F-CA1E-48CC-8E72-CC4C20B549FD}">
      <dgm:prSet phldrT="[Text]"/>
      <dgm:spPr/>
      <dgm:t>
        <a:bodyPr/>
        <a:lstStyle/>
        <a:p>
          <a:r>
            <a:rPr lang="en-US" dirty="0"/>
            <a:t>Easy SaaS UI</a:t>
          </a:r>
        </a:p>
      </dgm:t>
    </dgm:pt>
    <dgm:pt modelId="{34BACC66-F56D-438D-8381-8628F26D1067}" type="parTrans" cxnId="{1834CD66-FB79-4FCD-A410-CB857347C781}">
      <dgm:prSet/>
      <dgm:spPr/>
      <dgm:t>
        <a:bodyPr/>
        <a:lstStyle/>
        <a:p>
          <a:endParaRPr lang="en-US"/>
        </a:p>
      </dgm:t>
    </dgm:pt>
    <dgm:pt modelId="{D7DDC376-EC90-42BA-83FD-645D6EB4356D}" type="sibTrans" cxnId="{1834CD66-FB79-4FCD-A410-CB857347C781}">
      <dgm:prSet/>
      <dgm:spPr/>
      <dgm:t>
        <a:bodyPr/>
        <a:lstStyle/>
        <a:p>
          <a:endParaRPr lang="en-US"/>
        </a:p>
      </dgm:t>
    </dgm:pt>
    <dgm:pt modelId="{1C4798C4-9DC0-4D87-870F-E3F0559152D5}">
      <dgm:prSet phldrT="[Text]"/>
      <dgm:spPr/>
      <dgm:t>
        <a:bodyPr/>
        <a:lstStyle/>
        <a:p>
          <a:r>
            <a:rPr lang="en-US" dirty="0"/>
            <a:t>Scalable</a:t>
          </a:r>
        </a:p>
      </dgm:t>
    </dgm:pt>
    <dgm:pt modelId="{029F849B-6AF6-4097-A2DA-28065F03F575}" type="parTrans" cxnId="{ED4E870B-F0DB-4E72-A075-04CF410DF270}">
      <dgm:prSet/>
      <dgm:spPr/>
      <dgm:t>
        <a:bodyPr/>
        <a:lstStyle/>
        <a:p>
          <a:endParaRPr lang="en-US"/>
        </a:p>
      </dgm:t>
    </dgm:pt>
    <dgm:pt modelId="{7076F9A1-4465-48D7-9A2E-E8DF11FB8A8F}" type="sibTrans" cxnId="{ED4E870B-F0DB-4E72-A075-04CF410DF270}">
      <dgm:prSet/>
      <dgm:spPr/>
      <dgm:t>
        <a:bodyPr/>
        <a:lstStyle/>
        <a:p>
          <a:endParaRPr lang="en-US"/>
        </a:p>
      </dgm:t>
    </dgm:pt>
    <dgm:pt modelId="{08E53626-5A79-410C-944F-237F97A4D74C}">
      <dgm:prSet phldrT="[Text]"/>
      <dgm:spPr/>
      <dgm:t>
        <a:bodyPr/>
        <a:lstStyle/>
        <a:p>
          <a:r>
            <a:rPr lang="en-US" dirty="0"/>
            <a:t>Secure</a:t>
          </a:r>
        </a:p>
      </dgm:t>
    </dgm:pt>
    <dgm:pt modelId="{EDE5271E-F1BF-4BAC-9E59-788EEA735913}" type="parTrans" cxnId="{C446EF20-CC71-47F6-A551-55959097F7F9}">
      <dgm:prSet/>
      <dgm:spPr/>
      <dgm:t>
        <a:bodyPr/>
        <a:lstStyle/>
        <a:p>
          <a:endParaRPr lang="en-US"/>
        </a:p>
      </dgm:t>
    </dgm:pt>
    <dgm:pt modelId="{96BF130A-D76B-42DD-B1FB-73AC2A7E6A8D}" type="sibTrans" cxnId="{C446EF20-CC71-47F6-A551-55959097F7F9}">
      <dgm:prSet/>
      <dgm:spPr/>
      <dgm:t>
        <a:bodyPr/>
        <a:lstStyle/>
        <a:p>
          <a:endParaRPr lang="en-US"/>
        </a:p>
      </dgm:t>
    </dgm:pt>
    <dgm:pt modelId="{9210B45C-17A7-4C0C-9885-A8A622732432}">
      <dgm:prSet phldrT="[Text]"/>
      <dgm:spPr/>
      <dgm:t>
        <a:bodyPr/>
        <a:lstStyle/>
        <a:p>
          <a:r>
            <a:rPr lang="en-US" dirty="0"/>
            <a:t>Built in billing</a:t>
          </a:r>
        </a:p>
      </dgm:t>
    </dgm:pt>
    <dgm:pt modelId="{3B21BDEE-BFC8-490B-8D23-6F1167C15253}" type="parTrans" cxnId="{7606D091-B22D-4154-98C5-0F8FA78A289A}">
      <dgm:prSet/>
      <dgm:spPr/>
      <dgm:t>
        <a:bodyPr/>
        <a:lstStyle/>
        <a:p>
          <a:endParaRPr lang="en-US"/>
        </a:p>
      </dgm:t>
    </dgm:pt>
    <dgm:pt modelId="{A59EBF5B-8A2A-479A-B00F-7F60B27D1974}" type="sibTrans" cxnId="{7606D091-B22D-4154-98C5-0F8FA78A289A}">
      <dgm:prSet/>
      <dgm:spPr/>
      <dgm:t>
        <a:bodyPr/>
        <a:lstStyle/>
        <a:p>
          <a:endParaRPr lang="en-US"/>
        </a:p>
      </dgm:t>
    </dgm:pt>
    <dgm:pt modelId="{56816DC4-5925-45BA-9B7F-DB2105B160C2}">
      <dgm:prSet phldrT="[Text]"/>
      <dgm:spPr/>
      <dgm:t>
        <a:bodyPr/>
        <a:lstStyle/>
        <a:p>
          <a:r>
            <a:rPr lang="en-US" dirty="0" err="1"/>
            <a:t>EventUp</a:t>
          </a:r>
          <a:r>
            <a:rPr lang="en-US" dirty="0"/>
            <a:t> on XOOPS</a:t>
          </a:r>
        </a:p>
      </dgm:t>
    </dgm:pt>
    <dgm:pt modelId="{6B186A53-3C2E-4040-87D6-8014C8AC5918}" type="sibTrans" cxnId="{9116177B-2E49-4EED-856F-EBF351273E7A}">
      <dgm:prSet/>
      <dgm:spPr/>
      <dgm:t>
        <a:bodyPr/>
        <a:lstStyle/>
        <a:p>
          <a:endParaRPr lang="en-US"/>
        </a:p>
      </dgm:t>
    </dgm:pt>
    <dgm:pt modelId="{E01655D2-C0ED-4F81-A29A-D42B51A1011A}" type="parTrans" cxnId="{9116177B-2E49-4EED-856F-EBF351273E7A}">
      <dgm:prSet/>
      <dgm:spPr/>
      <dgm:t>
        <a:bodyPr/>
        <a:lstStyle/>
        <a:p>
          <a:endParaRPr lang="en-US"/>
        </a:p>
      </dgm:t>
    </dgm:pt>
    <dgm:pt modelId="{2913E132-7B9A-4C6F-9596-235E522FE577}" type="pres">
      <dgm:prSet presAssocID="{B432A59F-3C8B-48AA-AE94-F4D06ECCE24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30BB7D-3C8B-4789-A7C6-7CA60045BF1D}" type="pres">
      <dgm:prSet presAssocID="{56816DC4-5925-45BA-9B7F-DB2105B160C2}" presName="centerShape" presStyleLbl="node0" presStyleIdx="0" presStyleCnt="1"/>
      <dgm:spPr/>
    </dgm:pt>
    <dgm:pt modelId="{8FD00A26-89C8-45DC-B073-4EE7A70C8741}" type="pres">
      <dgm:prSet presAssocID="{01F020C2-A8BD-4978-B03D-1042E722FB43}" presName="parTrans" presStyleLbl="sibTrans2D1" presStyleIdx="0" presStyleCnt="6"/>
      <dgm:spPr/>
    </dgm:pt>
    <dgm:pt modelId="{6CF3CF4A-6634-41BB-B10D-98C63C6D5819}" type="pres">
      <dgm:prSet presAssocID="{01F020C2-A8BD-4978-B03D-1042E722FB43}" presName="connectorText" presStyleLbl="sibTrans2D1" presStyleIdx="0" presStyleCnt="6"/>
      <dgm:spPr/>
    </dgm:pt>
    <dgm:pt modelId="{C013C1B6-69E5-4F69-B9D6-36C0051ED2F7}" type="pres">
      <dgm:prSet presAssocID="{2D08D7DC-03A5-45D0-8C5A-65BC40D0D20F}" presName="node" presStyleLbl="node1" presStyleIdx="0" presStyleCnt="6">
        <dgm:presLayoutVars>
          <dgm:bulletEnabled val="1"/>
        </dgm:presLayoutVars>
      </dgm:prSet>
      <dgm:spPr/>
    </dgm:pt>
    <dgm:pt modelId="{424A1DA7-9E8E-4CCA-9369-89E99758DDE4}" type="pres">
      <dgm:prSet presAssocID="{F68E5158-C96A-4506-9B17-A91E9C9A41E3}" presName="parTrans" presStyleLbl="sibTrans2D1" presStyleIdx="1" presStyleCnt="6"/>
      <dgm:spPr/>
    </dgm:pt>
    <dgm:pt modelId="{4EEB3938-29B2-4902-AE0E-C66FBFADF026}" type="pres">
      <dgm:prSet presAssocID="{F68E5158-C96A-4506-9B17-A91E9C9A41E3}" presName="connectorText" presStyleLbl="sibTrans2D1" presStyleIdx="1" presStyleCnt="6"/>
      <dgm:spPr/>
    </dgm:pt>
    <dgm:pt modelId="{2893157F-6757-465A-AD8F-0FC838E66037}" type="pres">
      <dgm:prSet presAssocID="{7A3FAC88-001C-497E-9858-2B015E61523C}" presName="node" presStyleLbl="node1" presStyleIdx="1" presStyleCnt="6">
        <dgm:presLayoutVars>
          <dgm:bulletEnabled val="1"/>
        </dgm:presLayoutVars>
      </dgm:prSet>
      <dgm:spPr/>
    </dgm:pt>
    <dgm:pt modelId="{10BA0D97-BC3C-4A97-BBA3-88247B40406D}" type="pres">
      <dgm:prSet presAssocID="{34BACC66-F56D-438D-8381-8628F26D1067}" presName="parTrans" presStyleLbl="sibTrans2D1" presStyleIdx="2" presStyleCnt="6"/>
      <dgm:spPr/>
    </dgm:pt>
    <dgm:pt modelId="{4BAD2DD4-9CB0-4B88-AD57-4F12FF851DC2}" type="pres">
      <dgm:prSet presAssocID="{34BACC66-F56D-438D-8381-8628F26D1067}" presName="connectorText" presStyleLbl="sibTrans2D1" presStyleIdx="2" presStyleCnt="6"/>
      <dgm:spPr/>
    </dgm:pt>
    <dgm:pt modelId="{F7E4B5EC-5976-4A43-A96A-F734CF204887}" type="pres">
      <dgm:prSet presAssocID="{209C465F-CA1E-48CC-8E72-CC4C20B549FD}" presName="node" presStyleLbl="node1" presStyleIdx="2" presStyleCnt="6">
        <dgm:presLayoutVars>
          <dgm:bulletEnabled val="1"/>
        </dgm:presLayoutVars>
      </dgm:prSet>
      <dgm:spPr/>
    </dgm:pt>
    <dgm:pt modelId="{B220AAC2-EB1C-41B2-A4BB-848AD45B6FB3}" type="pres">
      <dgm:prSet presAssocID="{029F849B-6AF6-4097-A2DA-28065F03F575}" presName="parTrans" presStyleLbl="sibTrans2D1" presStyleIdx="3" presStyleCnt="6"/>
      <dgm:spPr/>
    </dgm:pt>
    <dgm:pt modelId="{E2C9CA27-71B6-4D1A-9250-41C7306C955D}" type="pres">
      <dgm:prSet presAssocID="{029F849B-6AF6-4097-A2DA-28065F03F575}" presName="connectorText" presStyleLbl="sibTrans2D1" presStyleIdx="3" presStyleCnt="6"/>
      <dgm:spPr/>
    </dgm:pt>
    <dgm:pt modelId="{9298B6D0-BDEA-42E7-A80C-6130216E3B04}" type="pres">
      <dgm:prSet presAssocID="{1C4798C4-9DC0-4D87-870F-E3F0559152D5}" presName="node" presStyleLbl="node1" presStyleIdx="3" presStyleCnt="6">
        <dgm:presLayoutVars>
          <dgm:bulletEnabled val="1"/>
        </dgm:presLayoutVars>
      </dgm:prSet>
      <dgm:spPr/>
    </dgm:pt>
    <dgm:pt modelId="{C0054212-1472-4350-819F-77FC121A8FF8}" type="pres">
      <dgm:prSet presAssocID="{EDE5271E-F1BF-4BAC-9E59-788EEA735913}" presName="parTrans" presStyleLbl="sibTrans2D1" presStyleIdx="4" presStyleCnt="6"/>
      <dgm:spPr/>
    </dgm:pt>
    <dgm:pt modelId="{A223A253-A284-4428-AC7A-BABE984F5CE9}" type="pres">
      <dgm:prSet presAssocID="{EDE5271E-F1BF-4BAC-9E59-788EEA735913}" presName="connectorText" presStyleLbl="sibTrans2D1" presStyleIdx="4" presStyleCnt="6"/>
      <dgm:spPr/>
    </dgm:pt>
    <dgm:pt modelId="{F87CB522-5DC5-4529-A5E6-CED30B15C240}" type="pres">
      <dgm:prSet presAssocID="{08E53626-5A79-410C-944F-237F97A4D74C}" presName="node" presStyleLbl="node1" presStyleIdx="4" presStyleCnt="6">
        <dgm:presLayoutVars>
          <dgm:bulletEnabled val="1"/>
        </dgm:presLayoutVars>
      </dgm:prSet>
      <dgm:spPr/>
    </dgm:pt>
    <dgm:pt modelId="{CD357D8D-359A-4316-B6A7-CE5AD873DAEC}" type="pres">
      <dgm:prSet presAssocID="{3B21BDEE-BFC8-490B-8D23-6F1167C15253}" presName="parTrans" presStyleLbl="sibTrans2D1" presStyleIdx="5" presStyleCnt="6"/>
      <dgm:spPr/>
    </dgm:pt>
    <dgm:pt modelId="{FC03C5AC-E25B-418C-8C9E-097C2F17FA52}" type="pres">
      <dgm:prSet presAssocID="{3B21BDEE-BFC8-490B-8D23-6F1167C15253}" presName="connectorText" presStyleLbl="sibTrans2D1" presStyleIdx="5" presStyleCnt="6"/>
      <dgm:spPr/>
    </dgm:pt>
    <dgm:pt modelId="{B4F113A1-91B5-48D9-AB7A-DEB61A4A3BBC}" type="pres">
      <dgm:prSet presAssocID="{9210B45C-17A7-4C0C-9885-A8A622732432}" presName="node" presStyleLbl="node1" presStyleIdx="5" presStyleCnt="6">
        <dgm:presLayoutVars>
          <dgm:bulletEnabled val="1"/>
        </dgm:presLayoutVars>
      </dgm:prSet>
      <dgm:spPr/>
    </dgm:pt>
  </dgm:ptLst>
  <dgm:cxnLst>
    <dgm:cxn modelId="{9BC72C05-613A-F04D-99D0-10D2746873F4}" type="presOf" srcId="{9210B45C-17A7-4C0C-9885-A8A622732432}" destId="{B4F113A1-91B5-48D9-AB7A-DEB61A4A3BBC}" srcOrd="0" destOrd="0" presId="urn:microsoft.com/office/officeart/2005/8/layout/radial5"/>
    <dgm:cxn modelId="{ED4E870B-F0DB-4E72-A075-04CF410DF270}" srcId="{56816DC4-5925-45BA-9B7F-DB2105B160C2}" destId="{1C4798C4-9DC0-4D87-870F-E3F0559152D5}" srcOrd="3" destOrd="0" parTransId="{029F849B-6AF6-4097-A2DA-28065F03F575}" sibTransId="{7076F9A1-4465-48D7-9A2E-E8DF11FB8A8F}"/>
    <dgm:cxn modelId="{C446EF20-CC71-47F6-A551-55959097F7F9}" srcId="{56816DC4-5925-45BA-9B7F-DB2105B160C2}" destId="{08E53626-5A79-410C-944F-237F97A4D74C}" srcOrd="4" destOrd="0" parTransId="{EDE5271E-F1BF-4BAC-9E59-788EEA735913}" sibTransId="{96BF130A-D76B-42DD-B1FB-73AC2A7E6A8D}"/>
    <dgm:cxn modelId="{33BE2A28-E8C6-0441-86A6-1336DBCE135D}" type="presOf" srcId="{08E53626-5A79-410C-944F-237F97A4D74C}" destId="{F87CB522-5DC5-4529-A5E6-CED30B15C240}" srcOrd="0" destOrd="0" presId="urn:microsoft.com/office/officeart/2005/8/layout/radial5"/>
    <dgm:cxn modelId="{8BBBBE31-6F7E-6643-B189-17911FB54F68}" type="presOf" srcId="{029F849B-6AF6-4097-A2DA-28065F03F575}" destId="{E2C9CA27-71B6-4D1A-9250-41C7306C955D}" srcOrd="1" destOrd="0" presId="urn:microsoft.com/office/officeart/2005/8/layout/radial5"/>
    <dgm:cxn modelId="{9FD6D736-47C5-394B-87AB-90EDD50DEE92}" type="presOf" srcId="{F68E5158-C96A-4506-9B17-A91E9C9A41E3}" destId="{4EEB3938-29B2-4902-AE0E-C66FBFADF026}" srcOrd="1" destOrd="0" presId="urn:microsoft.com/office/officeart/2005/8/layout/radial5"/>
    <dgm:cxn modelId="{0879383B-B419-CB44-8AC9-2CE74B661CBF}" type="presOf" srcId="{1C4798C4-9DC0-4D87-870F-E3F0559152D5}" destId="{9298B6D0-BDEA-42E7-A80C-6130216E3B04}" srcOrd="0" destOrd="0" presId="urn:microsoft.com/office/officeart/2005/8/layout/radial5"/>
    <dgm:cxn modelId="{1834CD66-FB79-4FCD-A410-CB857347C781}" srcId="{56816DC4-5925-45BA-9B7F-DB2105B160C2}" destId="{209C465F-CA1E-48CC-8E72-CC4C20B549FD}" srcOrd="2" destOrd="0" parTransId="{34BACC66-F56D-438D-8381-8628F26D1067}" sibTransId="{D7DDC376-EC90-42BA-83FD-645D6EB4356D}"/>
    <dgm:cxn modelId="{BA12A76C-CF53-164A-BBFC-4EA0A8B7C770}" type="presOf" srcId="{209C465F-CA1E-48CC-8E72-CC4C20B549FD}" destId="{F7E4B5EC-5976-4A43-A96A-F734CF204887}" srcOrd="0" destOrd="0" presId="urn:microsoft.com/office/officeart/2005/8/layout/radial5"/>
    <dgm:cxn modelId="{BA557150-3B0A-5049-889F-35F32F7AD602}" type="presOf" srcId="{B432A59F-3C8B-48AA-AE94-F4D06ECCE24E}" destId="{2913E132-7B9A-4C6F-9596-235E522FE577}" srcOrd="0" destOrd="0" presId="urn:microsoft.com/office/officeart/2005/8/layout/radial5"/>
    <dgm:cxn modelId="{EF749254-C805-2849-BCC4-27BB3275BA5C}" type="presOf" srcId="{3B21BDEE-BFC8-490B-8D23-6F1167C15253}" destId="{FC03C5AC-E25B-418C-8C9E-097C2F17FA52}" srcOrd="1" destOrd="0" presId="urn:microsoft.com/office/officeart/2005/8/layout/radial5"/>
    <dgm:cxn modelId="{D4199E79-FDA2-F44C-A7BA-145AC968FB88}" type="presOf" srcId="{34BACC66-F56D-438D-8381-8628F26D1067}" destId="{10BA0D97-BC3C-4A97-BBA3-88247B40406D}" srcOrd="0" destOrd="0" presId="urn:microsoft.com/office/officeart/2005/8/layout/radial5"/>
    <dgm:cxn modelId="{4F7CB559-99E0-4D4D-BFB8-6F5EE3BEC228}" type="presOf" srcId="{7A3FAC88-001C-497E-9858-2B015E61523C}" destId="{2893157F-6757-465A-AD8F-0FC838E66037}" srcOrd="0" destOrd="0" presId="urn:microsoft.com/office/officeart/2005/8/layout/radial5"/>
    <dgm:cxn modelId="{9116177B-2E49-4EED-856F-EBF351273E7A}" srcId="{B432A59F-3C8B-48AA-AE94-F4D06ECCE24E}" destId="{56816DC4-5925-45BA-9B7F-DB2105B160C2}" srcOrd="0" destOrd="0" parTransId="{E01655D2-C0ED-4F81-A29A-D42B51A1011A}" sibTransId="{6B186A53-3C2E-4040-87D6-8014C8AC5918}"/>
    <dgm:cxn modelId="{77D09E7C-B009-5549-A0BD-1C6A68C9B5A1}" type="presOf" srcId="{F68E5158-C96A-4506-9B17-A91E9C9A41E3}" destId="{424A1DA7-9E8E-4CCA-9369-89E99758DDE4}" srcOrd="0" destOrd="0" presId="urn:microsoft.com/office/officeart/2005/8/layout/radial5"/>
    <dgm:cxn modelId="{99D12C7D-A979-C848-A050-52AC589AD753}" type="presOf" srcId="{2D08D7DC-03A5-45D0-8C5A-65BC40D0D20F}" destId="{C013C1B6-69E5-4F69-B9D6-36C0051ED2F7}" srcOrd="0" destOrd="0" presId="urn:microsoft.com/office/officeart/2005/8/layout/radial5"/>
    <dgm:cxn modelId="{6F043280-EFA3-224D-9A86-82A628573EA4}" type="presOf" srcId="{EDE5271E-F1BF-4BAC-9E59-788EEA735913}" destId="{C0054212-1472-4350-819F-77FC121A8FF8}" srcOrd="0" destOrd="0" presId="urn:microsoft.com/office/officeart/2005/8/layout/radial5"/>
    <dgm:cxn modelId="{E931BB85-BF6F-704F-810C-44B5CC04651F}" type="presOf" srcId="{34BACC66-F56D-438D-8381-8628F26D1067}" destId="{4BAD2DD4-9CB0-4B88-AD57-4F12FF851DC2}" srcOrd="1" destOrd="0" presId="urn:microsoft.com/office/officeart/2005/8/layout/radial5"/>
    <dgm:cxn modelId="{7606D091-B22D-4154-98C5-0F8FA78A289A}" srcId="{56816DC4-5925-45BA-9B7F-DB2105B160C2}" destId="{9210B45C-17A7-4C0C-9885-A8A622732432}" srcOrd="5" destOrd="0" parTransId="{3B21BDEE-BFC8-490B-8D23-6F1167C15253}" sibTransId="{A59EBF5B-8A2A-479A-B00F-7F60B27D1974}"/>
    <dgm:cxn modelId="{485D0C9D-5D94-4A69-AE1E-C8FDC5CD93AF}" srcId="{56816DC4-5925-45BA-9B7F-DB2105B160C2}" destId="{2D08D7DC-03A5-45D0-8C5A-65BC40D0D20F}" srcOrd="0" destOrd="0" parTransId="{01F020C2-A8BD-4978-B03D-1042E722FB43}" sibTransId="{01EB1E0D-CE9D-4558-8D9D-C6A1B92354B1}"/>
    <dgm:cxn modelId="{714293A3-3DEF-492A-9066-070881DD386A}" srcId="{56816DC4-5925-45BA-9B7F-DB2105B160C2}" destId="{7A3FAC88-001C-497E-9858-2B015E61523C}" srcOrd="1" destOrd="0" parTransId="{F68E5158-C96A-4506-9B17-A91E9C9A41E3}" sibTransId="{3F874CB1-82B9-4692-BDAA-0CB0FFFA72B2}"/>
    <dgm:cxn modelId="{8FA323C0-45B6-6245-9F67-5539D865F718}" type="presOf" srcId="{56816DC4-5925-45BA-9B7F-DB2105B160C2}" destId="{1330BB7D-3C8B-4789-A7C6-7CA60045BF1D}" srcOrd="0" destOrd="0" presId="urn:microsoft.com/office/officeart/2005/8/layout/radial5"/>
    <dgm:cxn modelId="{82E857E3-3EB5-B94E-8548-8558BA23B0A2}" type="presOf" srcId="{01F020C2-A8BD-4978-B03D-1042E722FB43}" destId="{8FD00A26-89C8-45DC-B073-4EE7A70C8741}" srcOrd="0" destOrd="0" presId="urn:microsoft.com/office/officeart/2005/8/layout/radial5"/>
    <dgm:cxn modelId="{B6F6BCED-58F5-814F-9545-09AEE2B14941}" type="presOf" srcId="{EDE5271E-F1BF-4BAC-9E59-788EEA735913}" destId="{A223A253-A284-4428-AC7A-BABE984F5CE9}" srcOrd="1" destOrd="0" presId="urn:microsoft.com/office/officeart/2005/8/layout/radial5"/>
    <dgm:cxn modelId="{303B5AF4-5149-8F49-B274-A90AB8F6069C}" type="presOf" srcId="{3B21BDEE-BFC8-490B-8D23-6F1167C15253}" destId="{CD357D8D-359A-4316-B6A7-CE5AD873DAEC}" srcOrd="0" destOrd="0" presId="urn:microsoft.com/office/officeart/2005/8/layout/radial5"/>
    <dgm:cxn modelId="{392A28F6-AE4D-3546-87D6-801BAA82EADD}" type="presOf" srcId="{01F020C2-A8BD-4978-B03D-1042E722FB43}" destId="{6CF3CF4A-6634-41BB-B10D-98C63C6D5819}" srcOrd="1" destOrd="0" presId="urn:microsoft.com/office/officeart/2005/8/layout/radial5"/>
    <dgm:cxn modelId="{8BB33DF6-84DD-B84E-BFD1-0F6A2C7A7019}" type="presOf" srcId="{029F849B-6AF6-4097-A2DA-28065F03F575}" destId="{B220AAC2-EB1C-41B2-A4BB-848AD45B6FB3}" srcOrd="0" destOrd="0" presId="urn:microsoft.com/office/officeart/2005/8/layout/radial5"/>
    <dgm:cxn modelId="{3CFD37C7-98D9-4143-BE8E-7473EA98739A}" type="presParOf" srcId="{2913E132-7B9A-4C6F-9596-235E522FE577}" destId="{1330BB7D-3C8B-4789-A7C6-7CA60045BF1D}" srcOrd="0" destOrd="0" presId="urn:microsoft.com/office/officeart/2005/8/layout/radial5"/>
    <dgm:cxn modelId="{0D9C9E39-A39B-1241-808D-B557C470C78B}" type="presParOf" srcId="{2913E132-7B9A-4C6F-9596-235E522FE577}" destId="{8FD00A26-89C8-45DC-B073-4EE7A70C8741}" srcOrd="1" destOrd="0" presId="urn:microsoft.com/office/officeart/2005/8/layout/radial5"/>
    <dgm:cxn modelId="{1DFBD262-30D3-B045-9D59-3DF87D43B4A7}" type="presParOf" srcId="{8FD00A26-89C8-45DC-B073-4EE7A70C8741}" destId="{6CF3CF4A-6634-41BB-B10D-98C63C6D5819}" srcOrd="0" destOrd="0" presId="urn:microsoft.com/office/officeart/2005/8/layout/radial5"/>
    <dgm:cxn modelId="{7CF4C658-23C5-B346-921D-D79B320CCDFB}" type="presParOf" srcId="{2913E132-7B9A-4C6F-9596-235E522FE577}" destId="{C013C1B6-69E5-4F69-B9D6-36C0051ED2F7}" srcOrd="2" destOrd="0" presId="urn:microsoft.com/office/officeart/2005/8/layout/radial5"/>
    <dgm:cxn modelId="{857AE8E8-4A4C-334C-B669-F81869CE3A19}" type="presParOf" srcId="{2913E132-7B9A-4C6F-9596-235E522FE577}" destId="{424A1DA7-9E8E-4CCA-9369-89E99758DDE4}" srcOrd="3" destOrd="0" presId="urn:microsoft.com/office/officeart/2005/8/layout/radial5"/>
    <dgm:cxn modelId="{A44FBB01-77D2-3F4D-923F-C8D1667CA062}" type="presParOf" srcId="{424A1DA7-9E8E-4CCA-9369-89E99758DDE4}" destId="{4EEB3938-29B2-4902-AE0E-C66FBFADF026}" srcOrd="0" destOrd="0" presId="urn:microsoft.com/office/officeart/2005/8/layout/radial5"/>
    <dgm:cxn modelId="{956097A0-452C-D74E-A43A-DA9DA8228892}" type="presParOf" srcId="{2913E132-7B9A-4C6F-9596-235E522FE577}" destId="{2893157F-6757-465A-AD8F-0FC838E66037}" srcOrd="4" destOrd="0" presId="urn:microsoft.com/office/officeart/2005/8/layout/radial5"/>
    <dgm:cxn modelId="{2E2B924F-BC4B-5644-8F72-740DA818BE07}" type="presParOf" srcId="{2913E132-7B9A-4C6F-9596-235E522FE577}" destId="{10BA0D97-BC3C-4A97-BBA3-88247B40406D}" srcOrd="5" destOrd="0" presId="urn:microsoft.com/office/officeart/2005/8/layout/radial5"/>
    <dgm:cxn modelId="{96D2AF83-6AE2-EE47-9034-234DD1675FE6}" type="presParOf" srcId="{10BA0D97-BC3C-4A97-BBA3-88247B40406D}" destId="{4BAD2DD4-9CB0-4B88-AD57-4F12FF851DC2}" srcOrd="0" destOrd="0" presId="urn:microsoft.com/office/officeart/2005/8/layout/radial5"/>
    <dgm:cxn modelId="{458E094E-65C5-1E47-9659-39DA4C482C9E}" type="presParOf" srcId="{2913E132-7B9A-4C6F-9596-235E522FE577}" destId="{F7E4B5EC-5976-4A43-A96A-F734CF204887}" srcOrd="6" destOrd="0" presId="urn:microsoft.com/office/officeart/2005/8/layout/radial5"/>
    <dgm:cxn modelId="{1EA751FB-2933-0F41-9531-1757BD86DF05}" type="presParOf" srcId="{2913E132-7B9A-4C6F-9596-235E522FE577}" destId="{B220AAC2-EB1C-41B2-A4BB-848AD45B6FB3}" srcOrd="7" destOrd="0" presId="urn:microsoft.com/office/officeart/2005/8/layout/radial5"/>
    <dgm:cxn modelId="{E488AA2D-02D5-464E-85E8-3BC17694156A}" type="presParOf" srcId="{B220AAC2-EB1C-41B2-A4BB-848AD45B6FB3}" destId="{E2C9CA27-71B6-4D1A-9250-41C7306C955D}" srcOrd="0" destOrd="0" presId="urn:microsoft.com/office/officeart/2005/8/layout/radial5"/>
    <dgm:cxn modelId="{55D5F34B-DE59-AF48-9857-6B220D66E0B4}" type="presParOf" srcId="{2913E132-7B9A-4C6F-9596-235E522FE577}" destId="{9298B6D0-BDEA-42E7-A80C-6130216E3B04}" srcOrd="8" destOrd="0" presId="urn:microsoft.com/office/officeart/2005/8/layout/radial5"/>
    <dgm:cxn modelId="{8A48CECA-5B20-194B-84B0-9838FECF69A3}" type="presParOf" srcId="{2913E132-7B9A-4C6F-9596-235E522FE577}" destId="{C0054212-1472-4350-819F-77FC121A8FF8}" srcOrd="9" destOrd="0" presId="urn:microsoft.com/office/officeart/2005/8/layout/radial5"/>
    <dgm:cxn modelId="{7F953868-C1BE-9642-A94D-DCA52DF2D288}" type="presParOf" srcId="{C0054212-1472-4350-819F-77FC121A8FF8}" destId="{A223A253-A284-4428-AC7A-BABE984F5CE9}" srcOrd="0" destOrd="0" presId="urn:microsoft.com/office/officeart/2005/8/layout/radial5"/>
    <dgm:cxn modelId="{4A74E7A5-C88E-014C-8A5B-4EBDF7D87E6E}" type="presParOf" srcId="{2913E132-7B9A-4C6F-9596-235E522FE577}" destId="{F87CB522-5DC5-4529-A5E6-CED30B15C240}" srcOrd="10" destOrd="0" presId="urn:microsoft.com/office/officeart/2005/8/layout/radial5"/>
    <dgm:cxn modelId="{454D9646-8765-7345-B656-53B8578C6A63}" type="presParOf" srcId="{2913E132-7B9A-4C6F-9596-235E522FE577}" destId="{CD357D8D-359A-4316-B6A7-CE5AD873DAEC}" srcOrd="11" destOrd="0" presId="urn:microsoft.com/office/officeart/2005/8/layout/radial5"/>
    <dgm:cxn modelId="{7C0C9D79-C31F-634C-A452-AC9B96F5AD6A}" type="presParOf" srcId="{CD357D8D-359A-4316-B6A7-CE5AD873DAEC}" destId="{FC03C5AC-E25B-418C-8C9E-097C2F17FA52}" srcOrd="0" destOrd="0" presId="urn:microsoft.com/office/officeart/2005/8/layout/radial5"/>
    <dgm:cxn modelId="{40EE36CB-34AF-CF4E-BA9E-B9781B9D938A}" type="presParOf" srcId="{2913E132-7B9A-4C6F-9596-235E522FE577}" destId="{B4F113A1-91B5-48D9-AB7A-DEB61A4A3BB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906F82-5254-46C1-B7D3-665EF36EB8B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A33BEA-FE3B-4B6D-A776-79B57184727F}">
      <dgm:prSet custT="1"/>
      <dgm:spPr/>
      <dgm:t>
        <a:bodyPr/>
        <a:lstStyle/>
        <a:p>
          <a:r>
            <a:rPr lang="en-US" sz="1600" dirty="0"/>
            <a:t>Number of Events managed in the current year by the Event Organizer</a:t>
          </a:r>
        </a:p>
      </dgm:t>
    </dgm:pt>
    <dgm:pt modelId="{94799BA7-E370-4B38-909C-940040A98256}" type="parTrans" cxnId="{C9F2FAFB-EBE0-454C-8BF9-2C9C45045524}">
      <dgm:prSet/>
      <dgm:spPr/>
      <dgm:t>
        <a:bodyPr/>
        <a:lstStyle/>
        <a:p>
          <a:endParaRPr lang="en-US"/>
        </a:p>
      </dgm:t>
    </dgm:pt>
    <dgm:pt modelId="{8B91BB95-9E11-42B0-A71B-CEEE14435AA6}" type="sibTrans" cxnId="{C9F2FAFB-EBE0-454C-8BF9-2C9C45045524}">
      <dgm:prSet/>
      <dgm:spPr/>
      <dgm:t>
        <a:bodyPr/>
        <a:lstStyle/>
        <a:p>
          <a:endParaRPr lang="en-US"/>
        </a:p>
      </dgm:t>
    </dgm:pt>
    <dgm:pt modelId="{30DF37F0-2F04-4F48-8DE6-DE4CE4E07407}">
      <dgm:prSet custT="1"/>
      <dgm:spPr/>
      <dgm:t>
        <a:bodyPr/>
        <a:lstStyle/>
        <a:p>
          <a:r>
            <a:rPr lang="en-US" sz="1600" dirty="0"/>
            <a:t>Number of events managed by ‘YEAR’</a:t>
          </a:r>
        </a:p>
      </dgm:t>
    </dgm:pt>
    <dgm:pt modelId="{3A277966-7E6F-4767-B97A-2A909BE1F8B5}" type="parTrans" cxnId="{32AF1B7F-CDB3-482F-910E-E8FD140724C5}">
      <dgm:prSet/>
      <dgm:spPr/>
      <dgm:t>
        <a:bodyPr/>
        <a:lstStyle/>
        <a:p>
          <a:endParaRPr lang="en-US"/>
        </a:p>
      </dgm:t>
    </dgm:pt>
    <dgm:pt modelId="{D34DB595-F967-4B3B-B21C-F8AD5BD5FD60}" type="sibTrans" cxnId="{32AF1B7F-CDB3-482F-910E-E8FD140724C5}">
      <dgm:prSet/>
      <dgm:spPr/>
      <dgm:t>
        <a:bodyPr/>
        <a:lstStyle/>
        <a:p>
          <a:endParaRPr lang="en-US"/>
        </a:p>
      </dgm:t>
    </dgm:pt>
    <dgm:pt modelId="{167638FA-9D07-854C-A6C9-B0CBCF3BD5DD}">
      <dgm:prSet custT="1"/>
      <dgm:spPr/>
      <dgm:t>
        <a:bodyPr/>
        <a:lstStyle/>
        <a:p>
          <a:r>
            <a:rPr lang="en-US" sz="1600" dirty="0"/>
            <a:t>Number of Students registered under that Event Organizer</a:t>
          </a:r>
        </a:p>
      </dgm:t>
    </dgm:pt>
    <dgm:pt modelId="{BACF9185-AEE9-884B-BC51-4D5EDC9C9697}" type="parTrans" cxnId="{C0161427-9106-AE41-9C8D-5BDF76D4636A}">
      <dgm:prSet/>
      <dgm:spPr/>
      <dgm:t>
        <a:bodyPr/>
        <a:lstStyle/>
        <a:p>
          <a:endParaRPr lang="en-US"/>
        </a:p>
      </dgm:t>
    </dgm:pt>
    <dgm:pt modelId="{FB09E185-A899-6E4C-B906-A4BD58FD015F}" type="sibTrans" cxnId="{C0161427-9106-AE41-9C8D-5BDF76D4636A}">
      <dgm:prSet/>
      <dgm:spPr/>
      <dgm:t>
        <a:bodyPr/>
        <a:lstStyle/>
        <a:p>
          <a:endParaRPr lang="en-US"/>
        </a:p>
      </dgm:t>
    </dgm:pt>
    <dgm:pt modelId="{F4C32367-DF12-2440-90CC-B042926AEEA6}">
      <dgm:prSet custT="1"/>
      <dgm:spPr/>
      <dgm:t>
        <a:bodyPr/>
        <a:lstStyle/>
        <a:p>
          <a:r>
            <a:rPr lang="en-US" sz="1600" dirty="0"/>
            <a:t>Number of events managed in the previous year</a:t>
          </a:r>
        </a:p>
      </dgm:t>
    </dgm:pt>
    <dgm:pt modelId="{B458018B-6AAB-BF46-B394-B876D89F0E3D}" type="parTrans" cxnId="{5FCEE5C7-E7BC-6744-9830-2C8F25E5DA27}">
      <dgm:prSet/>
      <dgm:spPr/>
      <dgm:t>
        <a:bodyPr/>
        <a:lstStyle/>
        <a:p>
          <a:endParaRPr lang="en-US"/>
        </a:p>
      </dgm:t>
    </dgm:pt>
    <dgm:pt modelId="{D124FF4A-8B26-6D49-892D-8E2DA7AC51AA}" type="sibTrans" cxnId="{5FCEE5C7-E7BC-6744-9830-2C8F25E5DA27}">
      <dgm:prSet/>
      <dgm:spPr/>
      <dgm:t>
        <a:bodyPr/>
        <a:lstStyle/>
        <a:p>
          <a:endParaRPr lang="en-US"/>
        </a:p>
      </dgm:t>
    </dgm:pt>
    <dgm:pt modelId="{B9499C24-D99F-480C-B40C-67EF52A67692}" type="pres">
      <dgm:prSet presAssocID="{43906F82-5254-46C1-B7D3-665EF36EB8BF}" presName="Name0" presStyleCnt="0">
        <dgm:presLayoutVars>
          <dgm:chMax val="7"/>
          <dgm:chPref val="7"/>
          <dgm:dir/>
        </dgm:presLayoutVars>
      </dgm:prSet>
      <dgm:spPr/>
    </dgm:pt>
    <dgm:pt modelId="{F8930953-1469-4CD4-BA06-B8772883469C}" type="pres">
      <dgm:prSet presAssocID="{43906F82-5254-46C1-B7D3-665EF36EB8BF}" presName="Name1" presStyleCnt="0"/>
      <dgm:spPr/>
    </dgm:pt>
    <dgm:pt modelId="{4651B20A-FA8A-4EE6-88DD-818DFD2EF1D2}" type="pres">
      <dgm:prSet presAssocID="{43906F82-5254-46C1-B7D3-665EF36EB8BF}" presName="cycle" presStyleCnt="0"/>
      <dgm:spPr/>
    </dgm:pt>
    <dgm:pt modelId="{B364527A-9673-47C6-9E58-F2DAD0A44306}" type="pres">
      <dgm:prSet presAssocID="{43906F82-5254-46C1-B7D3-665EF36EB8BF}" presName="srcNode" presStyleLbl="node1" presStyleIdx="0" presStyleCnt="4"/>
      <dgm:spPr/>
    </dgm:pt>
    <dgm:pt modelId="{DA27831A-54B1-446C-9131-2357CFC0B3DC}" type="pres">
      <dgm:prSet presAssocID="{43906F82-5254-46C1-B7D3-665EF36EB8BF}" presName="conn" presStyleLbl="parChTrans1D2" presStyleIdx="0" presStyleCnt="1"/>
      <dgm:spPr/>
    </dgm:pt>
    <dgm:pt modelId="{89D40845-4C08-40A1-965A-FCEEBAB1F1CD}" type="pres">
      <dgm:prSet presAssocID="{43906F82-5254-46C1-B7D3-665EF36EB8BF}" presName="extraNode" presStyleLbl="node1" presStyleIdx="0" presStyleCnt="4"/>
      <dgm:spPr/>
    </dgm:pt>
    <dgm:pt modelId="{FEE4AD3D-C1FE-4E03-82CE-ABEE8D3659A1}" type="pres">
      <dgm:prSet presAssocID="{43906F82-5254-46C1-B7D3-665EF36EB8BF}" presName="dstNode" presStyleLbl="node1" presStyleIdx="0" presStyleCnt="4"/>
      <dgm:spPr/>
    </dgm:pt>
    <dgm:pt modelId="{0752CB70-50F8-419B-9A39-9E0B2F39A959}" type="pres">
      <dgm:prSet presAssocID="{64A33BEA-FE3B-4B6D-A776-79B57184727F}" presName="text_1" presStyleLbl="node1" presStyleIdx="0" presStyleCnt="4" custScaleY="116140">
        <dgm:presLayoutVars>
          <dgm:bulletEnabled val="1"/>
        </dgm:presLayoutVars>
      </dgm:prSet>
      <dgm:spPr/>
    </dgm:pt>
    <dgm:pt modelId="{8769C304-AE58-4258-B338-F2278B492B3C}" type="pres">
      <dgm:prSet presAssocID="{64A33BEA-FE3B-4B6D-A776-79B57184727F}" presName="accent_1" presStyleCnt="0"/>
      <dgm:spPr/>
    </dgm:pt>
    <dgm:pt modelId="{7DB954BA-BA05-47B6-93D2-3775A538CC79}" type="pres">
      <dgm:prSet presAssocID="{64A33BEA-FE3B-4B6D-A776-79B57184727F}" presName="accentRepeatNode" presStyleLbl="solidFgAcc1" presStyleIdx="0" presStyleCnt="4"/>
      <dgm:spPr/>
    </dgm:pt>
    <dgm:pt modelId="{F1BEE7A7-E35F-49AB-85C5-A65FE3DD54DB}" type="pres">
      <dgm:prSet presAssocID="{30DF37F0-2F04-4F48-8DE6-DE4CE4E07407}" presName="text_2" presStyleLbl="node1" presStyleIdx="1" presStyleCnt="4" custScaleY="101614">
        <dgm:presLayoutVars>
          <dgm:bulletEnabled val="1"/>
        </dgm:presLayoutVars>
      </dgm:prSet>
      <dgm:spPr/>
    </dgm:pt>
    <dgm:pt modelId="{8AEEFE9D-BDFF-4CF5-82CA-80CCE3C45A4E}" type="pres">
      <dgm:prSet presAssocID="{30DF37F0-2F04-4F48-8DE6-DE4CE4E07407}" presName="accent_2" presStyleCnt="0"/>
      <dgm:spPr/>
    </dgm:pt>
    <dgm:pt modelId="{12222AA0-2F3F-48EA-A7FD-97C58A3DC933}" type="pres">
      <dgm:prSet presAssocID="{30DF37F0-2F04-4F48-8DE6-DE4CE4E07407}" presName="accentRepeatNode" presStyleLbl="solidFgAcc1" presStyleIdx="1" presStyleCnt="4"/>
      <dgm:spPr/>
    </dgm:pt>
    <dgm:pt modelId="{EA6ED0DF-CDCA-A54A-A409-CC774E3AF3D5}" type="pres">
      <dgm:prSet presAssocID="{F4C32367-DF12-2440-90CC-B042926AEEA6}" presName="text_3" presStyleLbl="node1" presStyleIdx="2" presStyleCnt="4">
        <dgm:presLayoutVars>
          <dgm:bulletEnabled val="1"/>
        </dgm:presLayoutVars>
      </dgm:prSet>
      <dgm:spPr/>
    </dgm:pt>
    <dgm:pt modelId="{6BA60686-1E22-8F4D-85A9-6194E2F0C92B}" type="pres">
      <dgm:prSet presAssocID="{F4C32367-DF12-2440-90CC-B042926AEEA6}" presName="accent_3" presStyleCnt="0"/>
      <dgm:spPr/>
    </dgm:pt>
    <dgm:pt modelId="{9FBD76E1-AC91-C947-913A-8FC4FAF5E5C7}" type="pres">
      <dgm:prSet presAssocID="{F4C32367-DF12-2440-90CC-B042926AEEA6}" presName="accentRepeatNode" presStyleLbl="solidFgAcc1" presStyleIdx="2" presStyleCnt="4"/>
      <dgm:spPr/>
    </dgm:pt>
    <dgm:pt modelId="{8D4D7741-5B74-834D-ADB9-853FA01DD75B}" type="pres">
      <dgm:prSet presAssocID="{167638FA-9D07-854C-A6C9-B0CBCF3BD5DD}" presName="text_4" presStyleLbl="node1" presStyleIdx="3" presStyleCnt="4">
        <dgm:presLayoutVars>
          <dgm:bulletEnabled val="1"/>
        </dgm:presLayoutVars>
      </dgm:prSet>
      <dgm:spPr/>
    </dgm:pt>
    <dgm:pt modelId="{A28A7629-C82B-4644-BD6A-B7473268907F}" type="pres">
      <dgm:prSet presAssocID="{167638FA-9D07-854C-A6C9-B0CBCF3BD5DD}" presName="accent_4" presStyleCnt="0"/>
      <dgm:spPr/>
    </dgm:pt>
    <dgm:pt modelId="{F31D0E85-492B-E74B-9E7A-DDBB4FD7D04C}" type="pres">
      <dgm:prSet presAssocID="{167638FA-9D07-854C-A6C9-B0CBCF3BD5DD}" presName="accentRepeatNode" presStyleLbl="solidFgAcc1" presStyleIdx="3" presStyleCnt="4"/>
      <dgm:spPr/>
    </dgm:pt>
  </dgm:ptLst>
  <dgm:cxnLst>
    <dgm:cxn modelId="{81551219-1523-0A41-A908-24ED071FEC9E}" type="presOf" srcId="{8B91BB95-9E11-42B0-A71B-CEEE14435AA6}" destId="{DA27831A-54B1-446C-9131-2357CFC0B3DC}" srcOrd="0" destOrd="0" presId="urn:microsoft.com/office/officeart/2008/layout/VerticalCurvedList"/>
    <dgm:cxn modelId="{C0161427-9106-AE41-9C8D-5BDF76D4636A}" srcId="{43906F82-5254-46C1-B7D3-665EF36EB8BF}" destId="{167638FA-9D07-854C-A6C9-B0CBCF3BD5DD}" srcOrd="3" destOrd="0" parTransId="{BACF9185-AEE9-884B-BC51-4D5EDC9C9697}" sibTransId="{FB09E185-A899-6E4C-B906-A4BD58FD015F}"/>
    <dgm:cxn modelId="{C3B7E52C-5FEB-6442-BD8F-E85E2202408F}" type="presOf" srcId="{167638FA-9D07-854C-A6C9-B0CBCF3BD5DD}" destId="{8D4D7741-5B74-834D-ADB9-853FA01DD75B}" srcOrd="0" destOrd="0" presId="urn:microsoft.com/office/officeart/2008/layout/VerticalCurvedList"/>
    <dgm:cxn modelId="{8E8AC737-D91D-9B45-B5DD-C8A3E878E41F}" type="presOf" srcId="{43906F82-5254-46C1-B7D3-665EF36EB8BF}" destId="{B9499C24-D99F-480C-B40C-67EF52A67692}" srcOrd="0" destOrd="0" presId="urn:microsoft.com/office/officeart/2008/layout/VerticalCurvedList"/>
    <dgm:cxn modelId="{357BFD3C-6604-7B4F-BB4F-77774A9DD0F7}" type="presOf" srcId="{64A33BEA-FE3B-4B6D-A776-79B57184727F}" destId="{0752CB70-50F8-419B-9A39-9E0B2F39A959}" srcOrd="0" destOrd="0" presId="urn:microsoft.com/office/officeart/2008/layout/VerticalCurvedList"/>
    <dgm:cxn modelId="{2A80057E-9E5A-BC4D-B12F-6724CB1C4C87}" type="presOf" srcId="{30DF37F0-2F04-4F48-8DE6-DE4CE4E07407}" destId="{F1BEE7A7-E35F-49AB-85C5-A65FE3DD54DB}" srcOrd="0" destOrd="0" presId="urn:microsoft.com/office/officeart/2008/layout/VerticalCurvedList"/>
    <dgm:cxn modelId="{32AF1B7F-CDB3-482F-910E-E8FD140724C5}" srcId="{43906F82-5254-46C1-B7D3-665EF36EB8BF}" destId="{30DF37F0-2F04-4F48-8DE6-DE4CE4E07407}" srcOrd="1" destOrd="0" parTransId="{3A277966-7E6F-4767-B97A-2A909BE1F8B5}" sibTransId="{D34DB595-F967-4B3B-B21C-F8AD5BD5FD60}"/>
    <dgm:cxn modelId="{09EBB4C7-0DD7-9140-A4E4-A0BE824E993C}" type="presOf" srcId="{F4C32367-DF12-2440-90CC-B042926AEEA6}" destId="{EA6ED0DF-CDCA-A54A-A409-CC774E3AF3D5}" srcOrd="0" destOrd="0" presId="urn:microsoft.com/office/officeart/2008/layout/VerticalCurvedList"/>
    <dgm:cxn modelId="{5FCEE5C7-E7BC-6744-9830-2C8F25E5DA27}" srcId="{43906F82-5254-46C1-B7D3-665EF36EB8BF}" destId="{F4C32367-DF12-2440-90CC-B042926AEEA6}" srcOrd="2" destOrd="0" parTransId="{B458018B-6AAB-BF46-B394-B876D89F0E3D}" sibTransId="{D124FF4A-8B26-6D49-892D-8E2DA7AC51AA}"/>
    <dgm:cxn modelId="{C9F2FAFB-EBE0-454C-8BF9-2C9C45045524}" srcId="{43906F82-5254-46C1-B7D3-665EF36EB8BF}" destId="{64A33BEA-FE3B-4B6D-A776-79B57184727F}" srcOrd="0" destOrd="0" parTransId="{94799BA7-E370-4B38-909C-940040A98256}" sibTransId="{8B91BB95-9E11-42B0-A71B-CEEE14435AA6}"/>
    <dgm:cxn modelId="{AAFB2CE9-8DDC-C441-B6DA-CB777B0938D2}" type="presParOf" srcId="{B9499C24-D99F-480C-B40C-67EF52A67692}" destId="{F8930953-1469-4CD4-BA06-B8772883469C}" srcOrd="0" destOrd="0" presId="urn:microsoft.com/office/officeart/2008/layout/VerticalCurvedList"/>
    <dgm:cxn modelId="{C46975F7-4F96-E545-8377-373D273209D4}" type="presParOf" srcId="{F8930953-1469-4CD4-BA06-B8772883469C}" destId="{4651B20A-FA8A-4EE6-88DD-818DFD2EF1D2}" srcOrd="0" destOrd="0" presId="urn:microsoft.com/office/officeart/2008/layout/VerticalCurvedList"/>
    <dgm:cxn modelId="{AE58C342-CB5B-1044-8B17-FA666A4AC7C3}" type="presParOf" srcId="{4651B20A-FA8A-4EE6-88DD-818DFD2EF1D2}" destId="{B364527A-9673-47C6-9E58-F2DAD0A44306}" srcOrd="0" destOrd="0" presId="urn:microsoft.com/office/officeart/2008/layout/VerticalCurvedList"/>
    <dgm:cxn modelId="{D57C7C97-02D6-204D-81E8-A95019FE2803}" type="presParOf" srcId="{4651B20A-FA8A-4EE6-88DD-818DFD2EF1D2}" destId="{DA27831A-54B1-446C-9131-2357CFC0B3DC}" srcOrd="1" destOrd="0" presId="urn:microsoft.com/office/officeart/2008/layout/VerticalCurvedList"/>
    <dgm:cxn modelId="{CB1D1C7A-FC8B-654C-9397-B238D4DF3FDE}" type="presParOf" srcId="{4651B20A-FA8A-4EE6-88DD-818DFD2EF1D2}" destId="{89D40845-4C08-40A1-965A-FCEEBAB1F1CD}" srcOrd="2" destOrd="0" presId="urn:microsoft.com/office/officeart/2008/layout/VerticalCurvedList"/>
    <dgm:cxn modelId="{B8F74DC1-FABC-F947-997B-09175AB96F95}" type="presParOf" srcId="{4651B20A-FA8A-4EE6-88DD-818DFD2EF1D2}" destId="{FEE4AD3D-C1FE-4E03-82CE-ABEE8D3659A1}" srcOrd="3" destOrd="0" presId="urn:microsoft.com/office/officeart/2008/layout/VerticalCurvedList"/>
    <dgm:cxn modelId="{663257C5-77A1-9B41-82B4-C4079A36BF31}" type="presParOf" srcId="{F8930953-1469-4CD4-BA06-B8772883469C}" destId="{0752CB70-50F8-419B-9A39-9E0B2F39A959}" srcOrd="1" destOrd="0" presId="urn:microsoft.com/office/officeart/2008/layout/VerticalCurvedList"/>
    <dgm:cxn modelId="{F87DDB49-F9F3-D345-B04B-1905835BB16C}" type="presParOf" srcId="{F8930953-1469-4CD4-BA06-B8772883469C}" destId="{8769C304-AE58-4258-B338-F2278B492B3C}" srcOrd="2" destOrd="0" presId="urn:microsoft.com/office/officeart/2008/layout/VerticalCurvedList"/>
    <dgm:cxn modelId="{CEDC1593-7110-1E47-86ED-30239C1CD878}" type="presParOf" srcId="{8769C304-AE58-4258-B338-F2278B492B3C}" destId="{7DB954BA-BA05-47B6-93D2-3775A538CC79}" srcOrd="0" destOrd="0" presId="urn:microsoft.com/office/officeart/2008/layout/VerticalCurvedList"/>
    <dgm:cxn modelId="{161C2A96-E643-914B-9135-7EFD5E58F3C6}" type="presParOf" srcId="{F8930953-1469-4CD4-BA06-B8772883469C}" destId="{F1BEE7A7-E35F-49AB-85C5-A65FE3DD54DB}" srcOrd="3" destOrd="0" presId="urn:microsoft.com/office/officeart/2008/layout/VerticalCurvedList"/>
    <dgm:cxn modelId="{8E5B7B08-8F27-FD4D-A36C-586D1D8E1BEC}" type="presParOf" srcId="{F8930953-1469-4CD4-BA06-B8772883469C}" destId="{8AEEFE9D-BDFF-4CF5-82CA-80CCE3C45A4E}" srcOrd="4" destOrd="0" presId="urn:microsoft.com/office/officeart/2008/layout/VerticalCurvedList"/>
    <dgm:cxn modelId="{9995FF55-D1C4-2145-BF20-D81E154FC291}" type="presParOf" srcId="{8AEEFE9D-BDFF-4CF5-82CA-80CCE3C45A4E}" destId="{12222AA0-2F3F-48EA-A7FD-97C58A3DC933}" srcOrd="0" destOrd="0" presId="urn:microsoft.com/office/officeart/2008/layout/VerticalCurvedList"/>
    <dgm:cxn modelId="{1C630262-1793-B641-9DEA-7B9F684A8CFC}" type="presParOf" srcId="{F8930953-1469-4CD4-BA06-B8772883469C}" destId="{EA6ED0DF-CDCA-A54A-A409-CC774E3AF3D5}" srcOrd="5" destOrd="0" presId="urn:microsoft.com/office/officeart/2008/layout/VerticalCurvedList"/>
    <dgm:cxn modelId="{6F22F68C-6A32-AC44-819F-ECE2D2A2F0E6}" type="presParOf" srcId="{F8930953-1469-4CD4-BA06-B8772883469C}" destId="{6BA60686-1E22-8F4D-85A9-6194E2F0C92B}" srcOrd="6" destOrd="0" presId="urn:microsoft.com/office/officeart/2008/layout/VerticalCurvedList"/>
    <dgm:cxn modelId="{202C0A26-118E-9144-870F-DFDA53BF3D7E}" type="presParOf" srcId="{6BA60686-1E22-8F4D-85A9-6194E2F0C92B}" destId="{9FBD76E1-AC91-C947-913A-8FC4FAF5E5C7}" srcOrd="0" destOrd="0" presId="urn:microsoft.com/office/officeart/2008/layout/VerticalCurvedList"/>
    <dgm:cxn modelId="{A644A3BC-D355-B140-9873-534CD9E5B000}" type="presParOf" srcId="{F8930953-1469-4CD4-BA06-B8772883469C}" destId="{8D4D7741-5B74-834D-ADB9-853FA01DD75B}" srcOrd="7" destOrd="0" presId="urn:microsoft.com/office/officeart/2008/layout/VerticalCurvedList"/>
    <dgm:cxn modelId="{3B577289-7DD8-B344-9220-F717FC13032F}" type="presParOf" srcId="{F8930953-1469-4CD4-BA06-B8772883469C}" destId="{A28A7629-C82B-4644-BD6A-B7473268907F}" srcOrd="8" destOrd="0" presId="urn:microsoft.com/office/officeart/2008/layout/VerticalCurvedList"/>
    <dgm:cxn modelId="{19CF3376-80EC-B24E-AB16-B61432F605B4}" type="presParOf" srcId="{A28A7629-C82B-4644-BD6A-B7473268907F}" destId="{F31D0E85-492B-E74B-9E7A-DDBB4FD7D0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906F82-5254-46C1-B7D3-665EF36EB8B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A33BEA-FE3B-4B6D-A776-79B57184727F}">
      <dgm:prSet custT="1"/>
      <dgm:spPr/>
      <dgm:t>
        <a:bodyPr/>
        <a:lstStyle/>
        <a:p>
          <a:r>
            <a:rPr lang="en-US" sz="1800" dirty="0"/>
            <a:t>Number of events created</a:t>
          </a:r>
        </a:p>
      </dgm:t>
    </dgm:pt>
    <dgm:pt modelId="{94799BA7-E370-4B38-909C-940040A98256}" type="parTrans" cxnId="{C9F2FAFB-EBE0-454C-8BF9-2C9C45045524}">
      <dgm:prSet/>
      <dgm:spPr/>
      <dgm:t>
        <a:bodyPr/>
        <a:lstStyle/>
        <a:p>
          <a:endParaRPr lang="en-US"/>
        </a:p>
      </dgm:t>
    </dgm:pt>
    <dgm:pt modelId="{8B91BB95-9E11-42B0-A71B-CEEE14435AA6}" type="sibTrans" cxnId="{C9F2FAFB-EBE0-454C-8BF9-2C9C45045524}">
      <dgm:prSet/>
      <dgm:spPr/>
      <dgm:t>
        <a:bodyPr/>
        <a:lstStyle/>
        <a:p>
          <a:endParaRPr lang="en-US"/>
        </a:p>
      </dgm:t>
    </dgm:pt>
    <dgm:pt modelId="{30DF37F0-2F04-4F48-8DE6-DE4CE4E07407}">
      <dgm:prSet custT="1"/>
      <dgm:spPr/>
      <dgm:t>
        <a:bodyPr/>
        <a:lstStyle/>
        <a:p>
          <a:r>
            <a:rPr lang="en-US" sz="1800" dirty="0"/>
            <a:t>Number of users registered per event</a:t>
          </a:r>
        </a:p>
      </dgm:t>
    </dgm:pt>
    <dgm:pt modelId="{3A277966-7E6F-4767-B97A-2A909BE1F8B5}" type="parTrans" cxnId="{32AF1B7F-CDB3-482F-910E-E8FD140724C5}">
      <dgm:prSet/>
      <dgm:spPr/>
      <dgm:t>
        <a:bodyPr/>
        <a:lstStyle/>
        <a:p>
          <a:endParaRPr lang="en-US"/>
        </a:p>
      </dgm:t>
    </dgm:pt>
    <dgm:pt modelId="{D34DB595-F967-4B3B-B21C-F8AD5BD5FD60}" type="sibTrans" cxnId="{32AF1B7F-CDB3-482F-910E-E8FD140724C5}">
      <dgm:prSet/>
      <dgm:spPr/>
      <dgm:t>
        <a:bodyPr/>
        <a:lstStyle/>
        <a:p>
          <a:endParaRPr lang="en-US"/>
        </a:p>
      </dgm:t>
    </dgm:pt>
    <dgm:pt modelId="{355D7830-B5A0-45F1-A906-A34237115CC9}">
      <dgm:prSet custT="1"/>
      <dgm:spPr/>
      <dgm:t>
        <a:bodyPr/>
        <a:lstStyle/>
        <a:p>
          <a:r>
            <a:rPr lang="en-US" sz="1800" dirty="0"/>
            <a:t>Number of Users registered</a:t>
          </a:r>
        </a:p>
      </dgm:t>
    </dgm:pt>
    <dgm:pt modelId="{D306B576-81C0-41F6-8376-1D3DE5688814}" type="parTrans" cxnId="{365F10D5-B456-435C-983C-F8B7D8DD8D88}">
      <dgm:prSet/>
      <dgm:spPr/>
      <dgm:t>
        <a:bodyPr/>
        <a:lstStyle/>
        <a:p>
          <a:endParaRPr lang="en-US"/>
        </a:p>
      </dgm:t>
    </dgm:pt>
    <dgm:pt modelId="{2328D967-AB75-4872-9ED1-AB90A8ECB243}" type="sibTrans" cxnId="{365F10D5-B456-435C-983C-F8B7D8DD8D88}">
      <dgm:prSet/>
      <dgm:spPr/>
      <dgm:t>
        <a:bodyPr/>
        <a:lstStyle/>
        <a:p>
          <a:endParaRPr lang="en-US"/>
        </a:p>
      </dgm:t>
    </dgm:pt>
    <dgm:pt modelId="{B7ECD122-09D8-4E88-8F62-6C0ED694B410}">
      <dgm:prSet custT="1"/>
      <dgm:spPr/>
      <dgm:t>
        <a:bodyPr/>
        <a:lstStyle/>
        <a:p>
          <a:r>
            <a:rPr lang="en-US" sz="2000" dirty="0"/>
            <a:t>Events requiring Approval</a:t>
          </a:r>
        </a:p>
      </dgm:t>
    </dgm:pt>
    <dgm:pt modelId="{A4C2B114-FE51-4F2A-8DED-6AAA46A0708B}" type="parTrans" cxnId="{F1F0C650-5C97-4AFC-9027-C166D5314B9C}">
      <dgm:prSet/>
      <dgm:spPr/>
      <dgm:t>
        <a:bodyPr/>
        <a:lstStyle/>
        <a:p>
          <a:endParaRPr lang="en-US"/>
        </a:p>
      </dgm:t>
    </dgm:pt>
    <dgm:pt modelId="{3C819890-AF4C-4F56-A673-8D81DBE4B533}" type="sibTrans" cxnId="{F1F0C650-5C97-4AFC-9027-C166D5314B9C}">
      <dgm:prSet/>
      <dgm:spPr/>
      <dgm:t>
        <a:bodyPr/>
        <a:lstStyle/>
        <a:p>
          <a:endParaRPr lang="en-US"/>
        </a:p>
      </dgm:t>
    </dgm:pt>
    <dgm:pt modelId="{B9499C24-D99F-480C-B40C-67EF52A67692}" type="pres">
      <dgm:prSet presAssocID="{43906F82-5254-46C1-B7D3-665EF36EB8BF}" presName="Name0" presStyleCnt="0">
        <dgm:presLayoutVars>
          <dgm:chMax val="7"/>
          <dgm:chPref val="7"/>
          <dgm:dir/>
        </dgm:presLayoutVars>
      </dgm:prSet>
      <dgm:spPr/>
    </dgm:pt>
    <dgm:pt modelId="{F8930953-1469-4CD4-BA06-B8772883469C}" type="pres">
      <dgm:prSet presAssocID="{43906F82-5254-46C1-B7D3-665EF36EB8BF}" presName="Name1" presStyleCnt="0"/>
      <dgm:spPr/>
    </dgm:pt>
    <dgm:pt modelId="{4651B20A-FA8A-4EE6-88DD-818DFD2EF1D2}" type="pres">
      <dgm:prSet presAssocID="{43906F82-5254-46C1-B7D3-665EF36EB8BF}" presName="cycle" presStyleCnt="0"/>
      <dgm:spPr/>
    </dgm:pt>
    <dgm:pt modelId="{B364527A-9673-47C6-9E58-F2DAD0A44306}" type="pres">
      <dgm:prSet presAssocID="{43906F82-5254-46C1-B7D3-665EF36EB8BF}" presName="srcNode" presStyleLbl="node1" presStyleIdx="0" presStyleCnt="4"/>
      <dgm:spPr/>
    </dgm:pt>
    <dgm:pt modelId="{DA27831A-54B1-446C-9131-2357CFC0B3DC}" type="pres">
      <dgm:prSet presAssocID="{43906F82-5254-46C1-B7D3-665EF36EB8BF}" presName="conn" presStyleLbl="parChTrans1D2" presStyleIdx="0" presStyleCnt="1"/>
      <dgm:spPr/>
    </dgm:pt>
    <dgm:pt modelId="{89D40845-4C08-40A1-965A-FCEEBAB1F1CD}" type="pres">
      <dgm:prSet presAssocID="{43906F82-5254-46C1-B7D3-665EF36EB8BF}" presName="extraNode" presStyleLbl="node1" presStyleIdx="0" presStyleCnt="4"/>
      <dgm:spPr/>
    </dgm:pt>
    <dgm:pt modelId="{FEE4AD3D-C1FE-4E03-82CE-ABEE8D3659A1}" type="pres">
      <dgm:prSet presAssocID="{43906F82-5254-46C1-B7D3-665EF36EB8BF}" presName="dstNode" presStyleLbl="node1" presStyleIdx="0" presStyleCnt="4"/>
      <dgm:spPr/>
    </dgm:pt>
    <dgm:pt modelId="{0752CB70-50F8-419B-9A39-9E0B2F39A959}" type="pres">
      <dgm:prSet presAssocID="{64A33BEA-FE3B-4B6D-A776-79B57184727F}" presName="text_1" presStyleLbl="node1" presStyleIdx="0" presStyleCnt="4" custScaleY="133695">
        <dgm:presLayoutVars>
          <dgm:bulletEnabled val="1"/>
        </dgm:presLayoutVars>
      </dgm:prSet>
      <dgm:spPr/>
    </dgm:pt>
    <dgm:pt modelId="{8769C304-AE58-4258-B338-F2278B492B3C}" type="pres">
      <dgm:prSet presAssocID="{64A33BEA-FE3B-4B6D-A776-79B57184727F}" presName="accent_1" presStyleCnt="0"/>
      <dgm:spPr/>
    </dgm:pt>
    <dgm:pt modelId="{7DB954BA-BA05-47B6-93D2-3775A538CC79}" type="pres">
      <dgm:prSet presAssocID="{64A33BEA-FE3B-4B6D-A776-79B57184727F}" presName="accentRepeatNode" presStyleLbl="solidFgAcc1" presStyleIdx="0" presStyleCnt="4"/>
      <dgm:spPr/>
    </dgm:pt>
    <dgm:pt modelId="{F1BEE7A7-E35F-49AB-85C5-A65FE3DD54DB}" type="pres">
      <dgm:prSet presAssocID="{30DF37F0-2F04-4F48-8DE6-DE4CE4E07407}" presName="text_2" presStyleLbl="node1" presStyleIdx="1" presStyleCnt="4" custScaleY="110536">
        <dgm:presLayoutVars>
          <dgm:bulletEnabled val="1"/>
        </dgm:presLayoutVars>
      </dgm:prSet>
      <dgm:spPr/>
    </dgm:pt>
    <dgm:pt modelId="{8AEEFE9D-BDFF-4CF5-82CA-80CCE3C45A4E}" type="pres">
      <dgm:prSet presAssocID="{30DF37F0-2F04-4F48-8DE6-DE4CE4E07407}" presName="accent_2" presStyleCnt="0"/>
      <dgm:spPr/>
    </dgm:pt>
    <dgm:pt modelId="{12222AA0-2F3F-48EA-A7FD-97C58A3DC933}" type="pres">
      <dgm:prSet presAssocID="{30DF37F0-2F04-4F48-8DE6-DE4CE4E07407}" presName="accentRepeatNode" presStyleLbl="solidFgAcc1" presStyleIdx="1" presStyleCnt="4"/>
      <dgm:spPr/>
    </dgm:pt>
    <dgm:pt modelId="{BAAFEEE7-34AB-45D5-960C-7F62C7529D44}" type="pres">
      <dgm:prSet presAssocID="{355D7830-B5A0-45F1-A906-A34237115CC9}" presName="text_3" presStyleLbl="node1" presStyleIdx="2" presStyleCnt="4" custScaleY="104932">
        <dgm:presLayoutVars>
          <dgm:bulletEnabled val="1"/>
        </dgm:presLayoutVars>
      </dgm:prSet>
      <dgm:spPr/>
    </dgm:pt>
    <dgm:pt modelId="{8BB29734-CD33-4E31-9F4A-6E4ABD146A43}" type="pres">
      <dgm:prSet presAssocID="{355D7830-B5A0-45F1-A906-A34237115CC9}" presName="accent_3" presStyleCnt="0"/>
      <dgm:spPr/>
    </dgm:pt>
    <dgm:pt modelId="{23429DD5-4C38-4D55-BAF3-0BB155AF2356}" type="pres">
      <dgm:prSet presAssocID="{355D7830-B5A0-45F1-A906-A34237115CC9}" presName="accentRepeatNode" presStyleLbl="solidFgAcc1" presStyleIdx="2" presStyleCnt="4"/>
      <dgm:spPr/>
    </dgm:pt>
    <dgm:pt modelId="{FB26B184-B650-4C40-8E0F-124D459859A4}" type="pres">
      <dgm:prSet presAssocID="{B7ECD122-09D8-4E88-8F62-6C0ED694B410}" presName="text_4" presStyleLbl="node1" presStyleIdx="3" presStyleCnt="4" custScaleY="114815">
        <dgm:presLayoutVars>
          <dgm:bulletEnabled val="1"/>
        </dgm:presLayoutVars>
      </dgm:prSet>
      <dgm:spPr/>
    </dgm:pt>
    <dgm:pt modelId="{E4D263AD-CB29-47EF-BD9A-560DFB2E4038}" type="pres">
      <dgm:prSet presAssocID="{B7ECD122-09D8-4E88-8F62-6C0ED694B410}" presName="accent_4" presStyleCnt="0"/>
      <dgm:spPr/>
    </dgm:pt>
    <dgm:pt modelId="{14E6FACC-103E-41EF-B9CD-A43AD76BC906}" type="pres">
      <dgm:prSet presAssocID="{B7ECD122-09D8-4E88-8F62-6C0ED694B410}" presName="accentRepeatNode" presStyleLbl="solidFgAcc1" presStyleIdx="3" presStyleCnt="4"/>
      <dgm:spPr/>
    </dgm:pt>
  </dgm:ptLst>
  <dgm:cxnLst>
    <dgm:cxn modelId="{D6882713-3F97-BB48-B40C-CFA1D4B7A9F8}" type="presOf" srcId="{8B91BB95-9E11-42B0-A71B-CEEE14435AA6}" destId="{DA27831A-54B1-446C-9131-2357CFC0B3DC}" srcOrd="0" destOrd="0" presId="urn:microsoft.com/office/officeart/2008/layout/VerticalCurvedList"/>
    <dgm:cxn modelId="{9FE3BC37-E1AC-0442-9120-483BB1241ED5}" type="presOf" srcId="{B7ECD122-09D8-4E88-8F62-6C0ED694B410}" destId="{FB26B184-B650-4C40-8E0F-124D459859A4}" srcOrd="0" destOrd="0" presId="urn:microsoft.com/office/officeart/2008/layout/VerticalCurvedList"/>
    <dgm:cxn modelId="{201A3742-30A2-B440-BDEC-94D4274975DF}" type="presOf" srcId="{64A33BEA-FE3B-4B6D-A776-79B57184727F}" destId="{0752CB70-50F8-419B-9A39-9E0B2F39A959}" srcOrd="0" destOrd="0" presId="urn:microsoft.com/office/officeart/2008/layout/VerticalCurvedList"/>
    <dgm:cxn modelId="{F1F0C650-5C97-4AFC-9027-C166D5314B9C}" srcId="{43906F82-5254-46C1-B7D3-665EF36EB8BF}" destId="{B7ECD122-09D8-4E88-8F62-6C0ED694B410}" srcOrd="3" destOrd="0" parTransId="{A4C2B114-FE51-4F2A-8DED-6AAA46A0708B}" sibTransId="{3C819890-AF4C-4F56-A673-8D81DBE4B533}"/>
    <dgm:cxn modelId="{BD60EC70-53C2-494F-B5ED-977AEE779DE4}" type="presOf" srcId="{30DF37F0-2F04-4F48-8DE6-DE4CE4E07407}" destId="{F1BEE7A7-E35F-49AB-85C5-A65FE3DD54DB}" srcOrd="0" destOrd="0" presId="urn:microsoft.com/office/officeart/2008/layout/VerticalCurvedList"/>
    <dgm:cxn modelId="{32AF1B7F-CDB3-482F-910E-E8FD140724C5}" srcId="{43906F82-5254-46C1-B7D3-665EF36EB8BF}" destId="{30DF37F0-2F04-4F48-8DE6-DE4CE4E07407}" srcOrd="1" destOrd="0" parTransId="{3A277966-7E6F-4767-B97A-2A909BE1F8B5}" sibTransId="{D34DB595-F967-4B3B-B21C-F8AD5BD5FD60}"/>
    <dgm:cxn modelId="{365F10D5-B456-435C-983C-F8B7D8DD8D88}" srcId="{43906F82-5254-46C1-B7D3-665EF36EB8BF}" destId="{355D7830-B5A0-45F1-A906-A34237115CC9}" srcOrd="2" destOrd="0" parTransId="{D306B576-81C0-41F6-8376-1D3DE5688814}" sibTransId="{2328D967-AB75-4872-9ED1-AB90A8ECB243}"/>
    <dgm:cxn modelId="{49667AE8-48A7-3840-8228-A337B66D6216}" type="presOf" srcId="{43906F82-5254-46C1-B7D3-665EF36EB8BF}" destId="{B9499C24-D99F-480C-B40C-67EF52A67692}" srcOrd="0" destOrd="0" presId="urn:microsoft.com/office/officeart/2008/layout/VerticalCurvedList"/>
    <dgm:cxn modelId="{81E808EA-839D-C341-81BF-6DE8F699F81F}" type="presOf" srcId="{355D7830-B5A0-45F1-A906-A34237115CC9}" destId="{BAAFEEE7-34AB-45D5-960C-7F62C7529D44}" srcOrd="0" destOrd="0" presId="urn:microsoft.com/office/officeart/2008/layout/VerticalCurvedList"/>
    <dgm:cxn modelId="{C9F2FAFB-EBE0-454C-8BF9-2C9C45045524}" srcId="{43906F82-5254-46C1-B7D3-665EF36EB8BF}" destId="{64A33BEA-FE3B-4B6D-A776-79B57184727F}" srcOrd="0" destOrd="0" parTransId="{94799BA7-E370-4B38-909C-940040A98256}" sibTransId="{8B91BB95-9E11-42B0-A71B-CEEE14435AA6}"/>
    <dgm:cxn modelId="{4CA272F3-BDDA-874B-B74E-36A075FDB538}" type="presParOf" srcId="{B9499C24-D99F-480C-B40C-67EF52A67692}" destId="{F8930953-1469-4CD4-BA06-B8772883469C}" srcOrd="0" destOrd="0" presId="urn:microsoft.com/office/officeart/2008/layout/VerticalCurvedList"/>
    <dgm:cxn modelId="{55AF584B-1A1B-5049-84F7-4890128127D6}" type="presParOf" srcId="{F8930953-1469-4CD4-BA06-B8772883469C}" destId="{4651B20A-FA8A-4EE6-88DD-818DFD2EF1D2}" srcOrd="0" destOrd="0" presId="urn:microsoft.com/office/officeart/2008/layout/VerticalCurvedList"/>
    <dgm:cxn modelId="{1CFCC063-5B52-BC4F-98C5-4E211C4552F1}" type="presParOf" srcId="{4651B20A-FA8A-4EE6-88DD-818DFD2EF1D2}" destId="{B364527A-9673-47C6-9E58-F2DAD0A44306}" srcOrd="0" destOrd="0" presId="urn:microsoft.com/office/officeart/2008/layout/VerticalCurvedList"/>
    <dgm:cxn modelId="{ED291024-12F8-754C-93EE-9C865BBFE8C5}" type="presParOf" srcId="{4651B20A-FA8A-4EE6-88DD-818DFD2EF1D2}" destId="{DA27831A-54B1-446C-9131-2357CFC0B3DC}" srcOrd="1" destOrd="0" presId="urn:microsoft.com/office/officeart/2008/layout/VerticalCurvedList"/>
    <dgm:cxn modelId="{CB15C359-B76F-CB4A-A37F-A904B240302B}" type="presParOf" srcId="{4651B20A-FA8A-4EE6-88DD-818DFD2EF1D2}" destId="{89D40845-4C08-40A1-965A-FCEEBAB1F1CD}" srcOrd="2" destOrd="0" presId="urn:microsoft.com/office/officeart/2008/layout/VerticalCurvedList"/>
    <dgm:cxn modelId="{EC00DA04-8F8B-5C4B-947C-5B86EC58A9A6}" type="presParOf" srcId="{4651B20A-FA8A-4EE6-88DD-818DFD2EF1D2}" destId="{FEE4AD3D-C1FE-4E03-82CE-ABEE8D3659A1}" srcOrd="3" destOrd="0" presId="urn:microsoft.com/office/officeart/2008/layout/VerticalCurvedList"/>
    <dgm:cxn modelId="{03B1D2CD-B06E-2A45-B91C-2E536D248BE1}" type="presParOf" srcId="{F8930953-1469-4CD4-BA06-B8772883469C}" destId="{0752CB70-50F8-419B-9A39-9E0B2F39A959}" srcOrd="1" destOrd="0" presId="urn:microsoft.com/office/officeart/2008/layout/VerticalCurvedList"/>
    <dgm:cxn modelId="{AFFF3E9F-F58D-CF40-9979-73AACB1F8B86}" type="presParOf" srcId="{F8930953-1469-4CD4-BA06-B8772883469C}" destId="{8769C304-AE58-4258-B338-F2278B492B3C}" srcOrd="2" destOrd="0" presId="urn:microsoft.com/office/officeart/2008/layout/VerticalCurvedList"/>
    <dgm:cxn modelId="{63621D67-BFD9-D943-8674-FF0CDC63D5F1}" type="presParOf" srcId="{8769C304-AE58-4258-B338-F2278B492B3C}" destId="{7DB954BA-BA05-47B6-93D2-3775A538CC79}" srcOrd="0" destOrd="0" presId="urn:microsoft.com/office/officeart/2008/layout/VerticalCurvedList"/>
    <dgm:cxn modelId="{15148C88-FCC0-3A4F-BBB9-B518551F389B}" type="presParOf" srcId="{F8930953-1469-4CD4-BA06-B8772883469C}" destId="{F1BEE7A7-E35F-49AB-85C5-A65FE3DD54DB}" srcOrd="3" destOrd="0" presId="urn:microsoft.com/office/officeart/2008/layout/VerticalCurvedList"/>
    <dgm:cxn modelId="{586557D3-C649-4640-9CD5-8CD512B54E1C}" type="presParOf" srcId="{F8930953-1469-4CD4-BA06-B8772883469C}" destId="{8AEEFE9D-BDFF-4CF5-82CA-80CCE3C45A4E}" srcOrd="4" destOrd="0" presId="urn:microsoft.com/office/officeart/2008/layout/VerticalCurvedList"/>
    <dgm:cxn modelId="{B6E02691-B963-BD44-968E-9E92AF71DAB5}" type="presParOf" srcId="{8AEEFE9D-BDFF-4CF5-82CA-80CCE3C45A4E}" destId="{12222AA0-2F3F-48EA-A7FD-97C58A3DC933}" srcOrd="0" destOrd="0" presId="urn:microsoft.com/office/officeart/2008/layout/VerticalCurvedList"/>
    <dgm:cxn modelId="{357424AD-7835-7F4F-A86D-397B65ED5C9B}" type="presParOf" srcId="{F8930953-1469-4CD4-BA06-B8772883469C}" destId="{BAAFEEE7-34AB-45D5-960C-7F62C7529D44}" srcOrd="5" destOrd="0" presId="urn:microsoft.com/office/officeart/2008/layout/VerticalCurvedList"/>
    <dgm:cxn modelId="{8553B150-0CDA-F647-85CD-065C41D044BA}" type="presParOf" srcId="{F8930953-1469-4CD4-BA06-B8772883469C}" destId="{8BB29734-CD33-4E31-9F4A-6E4ABD146A43}" srcOrd="6" destOrd="0" presId="urn:microsoft.com/office/officeart/2008/layout/VerticalCurvedList"/>
    <dgm:cxn modelId="{8B3BD5DD-D211-E84D-9285-202E7557A316}" type="presParOf" srcId="{8BB29734-CD33-4E31-9F4A-6E4ABD146A43}" destId="{23429DD5-4C38-4D55-BAF3-0BB155AF2356}" srcOrd="0" destOrd="0" presId="urn:microsoft.com/office/officeart/2008/layout/VerticalCurvedList"/>
    <dgm:cxn modelId="{237FEF95-4984-984D-BA5E-10A6915D6368}" type="presParOf" srcId="{F8930953-1469-4CD4-BA06-B8772883469C}" destId="{FB26B184-B650-4C40-8E0F-124D459859A4}" srcOrd="7" destOrd="0" presId="urn:microsoft.com/office/officeart/2008/layout/VerticalCurvedList"/>
    <dgm:cxn modelId="{707A16C1-9912-A24C-9A75-8ED2EE43F145}" type="presParOf" srcId="{F8930953-1469-4CD4-BA06-B8772883469C}" destId="{E4D263AD-CB29-47EF-BD9A-560DFB2E4038}" srcOrd="8" destOrd="0" presId="urn:microsoft.com/office/officeart/2008/layout/VerticalCurvedList"/>
    <dgm:cxn modelId="{BB75E7EA-F9D6-6F4C-B81D-6EDA0E7D39E8}" type="presParOf" srcId="{E4D263AD-CB29-47EF-BD9A-560DFB2E4038}" destId="{14E6FACC-103E-41EF-B9CD-A43AD76BC9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EFDE9-7799-6D44-AEF3-FCE27287AC18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C25B2-C9BD-E948-9D72-70A8E75CE1A3}">
      <dgm:prSet phldrT="[Text]"/>
      <dgm:spPr/>
      <dgm:t>
        <a:bodyPr/>
        <a:lstStyle/>
        <a:p>
          <a:r>
            <a:rPr lang="en-US" dirty="0"/>
            <a:t>Event Registration</a:t>
          </a:r>
        </a:p>
      </dgm:t>
    </dgm:pt>
    <dgm:pt modelId="{FC29A3BC-6F8A-2F4F-8889-38D7F31D8E45}" type="parTrans" cxnId="{4A91ED2C-6FBA-544A-A66A-F4D724F00A07}">
      <dgm:prSet/>
      <dgm:spPr/>
      <dgm:t>
        <a:bodyPr/>
        <a:lstStyle/>
        <a:p>
          <a:endParaRPr lang="en-US"/>
        </a:p>
      </dgm:t>
    </dgm:pt>
    <dgm:pt modelId="{8061D604-6554-9D47-BBAD-8B5F7DE14BFF}" type="sibTrans" cxnId="{4A91ED2C-6FBA-544A-A66A-F4D724F00A07}">
      <dgm:prSet/>
      <dgm:spPr/>
      <dgm:t>
        <a:bodyPr/>
        <a:lstStyle/>
        <a:p>
          <a:endParaRPr lang="en-US"/>
        </a:p>
      </dgm:t>
    </dgm:pt>
    <dgm:pt modelId="{FA60A790-BEDD-BB4B-AEE7-AF97D28F9C30}">
      <dgm:prSet phldrT="[Text]"/>
      <dgm:spPr/>
      <dgm:t>
        <a:bodyPr/>
        <a:lstStyle/>
        <a:p>
          <a:r>
            <a:rPr lang="en-US" dirty="0"/>
            <a:t>Basic Model – First 25 users </a:t>
          </a:r>
        </a:p>
      </dgm:t>
    </dgm:pt>
    <dgm:pt modelId="{4D35A90C-D9DD-8B4A-9CB9-1FA2B435A70B}" type="parTrans" cxnId="{5B6D24F7-7528-104A-856E-E92296E38FF5}">
      <dgm:prSet/>
      <dgm:spPr/>
      <dgm:t>
        <a:bodyPr/>
        <a:lstStyle/>
        <a:p>
          <a:endParaRPr lang="en-US"/>
        </a:p>
      </dgm:t>
    </dgm:pt>
    <dgm:pt modelId="{60902A82-2649-2648-B765-B56080515BFA}" type="sibTrans" cxnId="{5B6D24F7-7528-104A-856E-E92296E38FF5}">
      <dgm:prSet/>
      <dgm:spPr/>
      <dgm:t>
        <a:bodyPr/>
        <a:lstStyle/>
        <a:p>
          <a:endParaRPr lang="en-US"/>
        </a:p>
      </dgm:t>
    </dgm:pt>
    <dgm:pt modelId="{2E5E0C60-FFEA-F849-89A0-7C73E76BA427}">
      <dgm:prSet phldrT="[Text]"/>
      <dgm:spPr/>
      <dgm:t>
        <a:bodyPr/>
        <a:lstStyle/>
        <a:p>
          <a:r>
            <a:rPr lang="en-US" dirty="0"/>
            <a:t>Premium Model – 26 to 100 users</a:t>
          </a:r>
        </a:p>
      </dgm:t>
    </dgm:pt>
    <dgm:pt modelId="{DCBFE6E0-F31F-054B-9994-97D2C9A6F055}" type="parTrans" cxnId="{DC734CDD-1935-704D-93C0-E26F1D28E244}">
      <dgm:prSet/>
      <dgm:spPr/>
      <dgm:t>
        <a:bodyPr/>
        <a:lstStyle/>
        <a:p>
          <a:endParaRPr lang="en-US"/>
        </a:p>
      </dgm:t>
    </dgm:pt>
    <dgm:pt modelId="{934FB6EF-25EA-734F-AA5C-AE16B7161C80}" type="sibTrans" cxnId="{DC734CDD-1935-704D-93C0-E26F1D28E244}">
      <dgm:prSet/>
      <dgm:spPr/>
      <dgm:t>
        <a:bodyPr/>
        <a:lstStyle/>
        <a:p>
          <a:endParaRPr lang="en-US"/>
        </a:p>
      </dgm:t>
    </dgm:pt>
    <dgm:pt modelId="{84BC1DFF-AB16-7F46-A050-CF4F526AC135}">
      <dgm:prSet phldrT="[Text]"/>
      <dgm:spPr/>
      <dgm:t>
        <a:bodyPr/>
        <a:lstStyle/>
        <a:p>
          <a:r>
            <a:rPr lang="en-US" dirty="0"/>
            <a:t>Premium Model – 501 and more users</a:t>
          </a:r>
        </a:p>
      </dgm:t>
    </dgm:pt>
    <dgm:pt modelId="{4905B556-9823-004E-B7BD-D271BF5F0458}" type="parTrans" cxnId="{101FA06F-59B2-9F4F-A5E1-5A1A53AC18FF}">
      <dgm:prSet/>
      <dgm:spPr/>
      <dgm:t>
        <a:bodyPr/>
        <a:lstStyle/>
        <a:p>
          <a:endParaRPr lang="en-US"/>
        </a:p>
      </dgm:t>
    </dgm:pt>
    <dgm:pt modelId="{8AD8A396-38FC-124B-88A9-9760DF49D07B}" type="sibTrans" cxnId="{101FA06F-59B2-9F4F-A5E1-5A1A53AC18FF}">
      <dgm:prSet/>
      <dgm:spPr/>
      <dgm:t>
        <a:bodyPr/>
        <a:lstStyle/>
        <a:p>
          <a:endParaRPr lang="en-US"/>
        </a:p>
      </dgm:t>
    </dgm:pt>
    <dgm:pt modelId="{FC8ACACD-19EE-CE42-B126-65F9755A71C4}">
      <dgm:prSet/>
      <dgm:spPr/>
      <dgm:t>
        <a:bodyPr/>
        <a:lstStyle/>
        <a:p>
          <a:r>
            <a:rPr lang="en-US" dirty="0"/>
            <a:t>Basic 10$ fee for event registration</a:t>
          </a:r>
        </a:p>
      </dgm:t>
    </dgm:pt>
    <dgm:pt modelId="{6ACAF5AC-C962-8F4A-A87A-A78F401D4D84}" type="parTrans" cxnId="{0FB47331-8396-E642-A5A9-86A1BAD38CA2}">
      <dgm:prSet/>
      <dgm:spPr/>
      <dgm:t>
        <a:bodyPr/>
        <a:lstStyle/>
        <a:p>
          <a:endParaRPr lang="en-US"/>
        </a:p>
      </dgm:t>
    </dgm:pt>
    <dgm:pt modelId="{0EAD1DA1-A083-6842-BAB6-B0B9A777D051}" type="sibTrans" cxnId="{0FB47331-8396-E642-A5A9-86A1BAD38CA2}">
      <dgm:prSet/>
      <dgm:spPr/>
      <dgm:t>
        <a:bodyPr/>
        <a:lstStyle/>
        <a:p>
          <a:endParaRPr lang="en-US"/>
        </a:p>
      </dgm:t>
    </dgm:pt>
    <dgm:pt modelId="{055CFB90-FBC1-9447-ABAC-458004C25CAD}">
      <dgm:prSet/>
      <dgm:spPr/>
      <dgm:t>
        <a:bodyPr/>
        <a:lstStyle/>
        <a:p>
          <a:r>
            <a:rPr lang="en-US" dirty="0"/>
            <a:t>No charge for first 25 users registering to the event</a:t>
          </a:r>
        </a:p>
      </dgm:t>
    </dgm:pt>
    <dgm:pt modelId="{67AACB13-51EB-E247-9712-DD0ED5CA744D}" type="parTrans" cxnId="{F37E2F78-699D-2344-B587-DB2539D2EF2B}">
      <dgm:prSet/>
      <dgm:spPr/>
      <dgm:t>
        <a:bodyPr/>
        <a:lstStyle/>
        <a:p>
          <a:endParaRPr lang="en-US"/>
        </a:p>
      </dgm:t>
    </dgm:pt>
    <dgm:pt modelId="{1EECDD93-C67D-9741-B43A-FD6C109EC1C8}" type="sibTrans" cxnId="{F37E2F78-699D-2344-B587-DB2539D2EF2B}">
      <dgm:prSet/>
      <dgm:spPr/>
      <dgm:t>
        <a:bodyPr/>
        <a:lstStyle/>
        <a:p>
          <a:endParaRPr lang="en-US"/>
        </a:p>
      </dgm:t>
    </dgm:pt>
    <dgm:pt modelId="{B95B8B5E-0543-B640-877E-25EFED37880F}">
      <dgm:prSet/>
      <dgm:spPr/>
      <dgm:t>
        <a:bodyPr/>
        <a:lstStyle/>
        <a:p>
          <a:r>
            <a:rPr lang="en-US" dirty="0"/>
            <a:t>$2 per day for 26 to 100 users registering to the events</a:t>
          </a:r>
        </a:p>
      </dgm:t>
    </dgm:pt>
    <dgm:pt modelId="{6AF6F940-4952-114E-BD2C-99C8D04C35B1}" type="parTrans" cxnId="{273F4EC8-6A84-3442-B9E7-A18B17C9F6C7}">
      <dgm:prSet/>
      <dgm:spPr/>
      <dgm:t>
        <a:bodyPr/>
        <a:lstStyle/>
        <a:p>
          <a:endParaRPr lang="en-US"/>
        </a:p>
      </dgm:t>
    </dgm:pt>
    <dgm:pt modelId="{5F2FEFCC-27DC-CE49-9D7B-0F6E506824C7}" type="sibTrans" cxnId="{273F4EC8-6A84-3442-B9E7-A18B17C9F6C7}">
      <dgm:prSet/>
      <dgm:spPr/>
      <dgm:t>
        <a:bodyPr/>
        <a:lstStyle/>
        <a:p>
          <a:endParaRPr lang="en-US"/>
        </a:p>
      </dgm:t>
    </dgm:pt>
    <dgm:pt modelId="{0C200B12-79A6-DC47-8D91-7D904F5FBEC7}">
      <dgm:prSet/>
      <dgm:spPr/>
      <dgm:t>
        <a:bodyPr/>
        <a:lstStyle/>
        <a:p>
          <a:r>
            <a:rPr lang="en-US" dirty="0"/>
            <a:t>$5 per day for 26 to 100 users registering to the events</a:t>
          </a:r>
        </a:p>
      </dgm:t>
    </dgm:pt>
    <dgm:pt modelId="{5CB3A46C-09EA-FB4B-908E-A308EC7E87FD}" type="parTrans" cxnId="{D9525371-E32D-C547-A586-7A611B4B7E80}">
      <dgm:prSet/>
      <dgm:spPr/>
      <dgm:t>
        <a:bodyPr/>
        <a:lstStyle/>
        <a:p>
          <a:endParaRPr lang="en-US"/>
        </a:p>
      </dgm:t>
    </dgm:pt>
    <dgm:pt modelId="{6F38391B-8B53-5744-8F66-AC70519AE959}" type="sibTrans" cxnId="{D9525371-E32D-C547-A586-7A611B4B7E80}">
      <dgm:prSet/>
      <dgm:spPr/>
      <dgm:t>
        <a:bodyPr/>
        <a:lstStyle/>
        <a:p>
          <a:endParaRPr lang="en-US"/>
        </a:p>
      </dgm:t>
    </dgm:pt>
    <dgm:pt modelId="{3A087EB2-45F6-CE4F-8053-8533265D57AC}">
      <dgm:prSet/>
      <dgm:spPr/>
      <dgm:t>
        <a:bodyPr/>
        <a:lstStyle/>
        <a:p>
          <a:r>
            <a:rPr lang="en-US" dirty="0"/>
            <a:t>$10 per day for 26 to 100 users registering to the events</a:t>
          </a:r>
        </a:p>
      </dgm:t>
    </dgm:pt>
    <dgm:pt modelId="{5824118F-6BA7-D647-83CF-7F55B39E385F}" type="parTrans" cxnId="{63B5133A-8C6E-5F4B-9F9E-902DB4497FAA}">
      <dgm:prSet/>
      <dgm:spPr/>
      <dgm:t>
        <a:bodyPr/>
        <a:lstStyle/>
        <a:p>
          <a:endParaRPr lang="en-US"/>
        </a:p>
      </dgm:t>
    </dgm:pt>
    <dgm:pt modelId="{D830F925-314F-3040-B231-056D5D7442CE}" type="sibTrans" cxnId="{63B5133A-8C6E-5F4B-9F9E-902DB4497FAA}">
      <dgm:prSet/>
      <dgm:spPr/>
      <dgm:t>
        <a:bodyPr/>
        <a:lstStyle/>
        <a:p>
          <a:endParaRPr lang="en-US"/>
        </a:p>
      </dgm:t>
    </dgm:pt>
    <dgm:pt modelId="{FFE5879E-376C-8044-B90B-6E6F62FCF9FD}">
      <dgm:prSet phldrT="[Text]"/>
      <dgm:spPr/>
      <dgm:t>
        <a:bodyPr/>
        <a:lstStyle/>
        <a:p>
          <a:r>
            <a:rPr lang="en-US" dirty="0"/>
            <a:t>Premium Model – 101 to 500 users</a:t>
          </a:r>
        </a:p>
      </dgm:t>
    </dgm:pt>
    <dgm:pt modelId="{46C1F9B1-1648-5F40-BFB5-C514A3D46AB7}" type="sibTrans" cxnId="{FCAE48FA-3870-7846-B063-7EA45775D902}">
      <dgm:prSet/>
      <dgm:spPr/>
      <dgm:t>
        <a:bodyPr/>
        <a:lstStyle/>
        <a:p>
          <a:endParaRPr lang="en-US"/>
        </a:p>
      </dgm:t>
    </dgm:pt>
    <dgm:pt modelId="{F091836E-E30F-CC44-BFF9-01BDEED275D8}" type="parTrans" cxnId="{FCAE48FA-3870-7846-B063-7EA45775D902}">
      <dgm:prSet/>
      <dgm:spPr/>
      <dgm:t>
        <a:bodyPr/>
        <a:lstStyle/>
        <a:p>
          <a:endParaRPr lang="en-US"/>
        </a:p>
      </dgm:t>
    </dgm:pt>
    <dgm:pt modelId="{39160D92-249B-854F-9932-EB104245F6BE}" type="pres">
      <dgm:prSet presAssocID="{2B0EFDE9-7799-6D44-AEF3-FCE27287AC18}" presName="linear" presStyleCnt="0">
        <dgm:presLayoutVars>
          <dgm:dir/>
          <dgm:animLvl val="lvl"/>
          <dgm:resizeHandles val="exact"/>
        </dgm:presLayoutVars>
      </dgm:prSet>
      <dgm:spPr/>
    </dgm:pt>
    <dgm:pt modelId="{38F5B0F4-749F-7549-89CC-236819743F26}" type="pres">
      <dgm:prSet presAssocID="{1F5C25B2-C9BD-E948-9D72-70A8E75CE1A3}" presName="parentLin" presStyleCnt="0"/>
      <dgm:spPr/>
    </dgm:pt>
    <dgm:pt modelId="{86717A14-7F7D-3B43-8FA7-BC4A73CDE6C9}" type="pres">
      <dgm:prSet presAssocID="{1F5C25B2-C9BD-E948-9D72-70A8E75CE1A3}" presName="parentLeftMargin" presStyleLbl="node1" presStyleIdx="0" presStyleCnt="5"/>
      <dgm:spPr/>
    </dgm:pt>
    <dgm:pt modelId="{4DABD66D-631A-3F4A-8426-7394613CE9BD}" type="pres">
      <dgm:prSet presAssocID="{1F5C25B2-C9BD-E948-9D72-70A8E75CE1A3}" presName="parentText" presStyleLbl="node1" presStyleIdx="0" presStyleCnt="5" custLinFactNeighborY="-2390">
        <dgm:presLayoutVars>
          <dgm:chMax val="0"/>
          <dgm:bulletEnabled val="1"/>
        </dgm:presLayoutVars>
      </dgm:prSet>
      <dgm:spPr/>
    </dgm:pt>
    <dgm:pt modelId="{50350110-92D8-4D43-8D7E-0B894964FB23}" type="pres">
      <dgm:prSet presAssocID="{1F5C25B2-C9BD-E948-9D72-70A8E75CE1A3}" presName="negativeSpace" presStyleCnt="0"/>
      <dgm:spPr/>
    </dgm:pt>
    <dgm:pt modelId="{2DB6D359-2504-BF40-9BF3-7B34C75D21E0}" type="pres">
      <dgm:prSet presAssocID="{1F5C25B2-C9BD-E948-9D72-70A8E75CE1A3}" presName="childText" presStyleLbl="conFgAcc1" presStyleIdx="0" presStyleCnt="5">
        <dgm:presLayoutVars>
          <dgm:bulletEnabled val="1"/>
        </dgm:presLayoutVars>
      </dgm:prSet>
      <dgm:spPr/>
    </dgm:pt>
    <dgm:pt modelId="{2AA5D290-0077-F740-8A25-B6ABA469A683}" type="pres">
      <dgm:prSet presAssocID="{8061D604-6554-9D47-BBAD-8B5F7DE14BFF}" presName="spaceBetweenRectangles" presStyleCnt="0"/>
      <dgm:spPr/>
    </dgm:pt>
    <dgm:pt modelId="{A7A2AC42-9590-2B46-BCC9-A59BD8553029}" type="pres">
      <dgm:prSet presAssocID="{FA60A790-BEDD-BB4B-AEE7-AF97D28F9C30}" presName="parentLin" presStyleCnt="0"/>
      <dgm:spPr/>
    </dgm:pt>
    <dgm:pt modelId="{FCECEBB6-1785-2346-8951-694EB7D1AD03}" type="pres">
      <dgm:prSet presAssocID="{FA60A790-BEDD-BB4B-AEE7-AF97D28F9C30}" presName="parentLeftMargin" presStyleLbl="node1" presStyleIdx="0" presStyleCnt="5"/>
      <dgm:spPr/>
    </dgm:pt>
    <dgm:pt modelId="{C2536046-241C-274B-8B22-2F959EE2A481}" type="pres">
      <dgm:prSet presAssocID="{FA60A790-BEDD-BB4B-AEE7-AF97D28F9C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3E1C29-E15C-1344-9C32-16C1C6130099}" type="pres">
      <dgm:prSet presAssocID="{FA60A790-BEDD-BB4B-AEE7-AF97D28F9C30}" presName="negativeSpace" presStyleCnt="0"/>
      <dgm:spPr/>
    </dgm:pt>
    <dgm:pt modelId="{40023E91-EFB0-9C40-831A-5CF2C1603D5B}" type="pres">
      <dgm:prSet presAssocID="{FA60A790-BEDD-BB4B-AEE7-AF97D28F9C30}" presName="childText" presStyleLbl="conFgAcc1" presStyleIdx="1" presStyleCnt="5">
        <dgm:presLayoutVars>
          <dgm:bulletEnabled val="1"/>
        </dgm:presLayoutVars>
      </dgm:prSet>
      <dgm:spPr/>
    </dgm:pt>
    <dgm:pt modelId="{040778D9-F40A-7B4E-8D8B-6DCECD2C117C}" type="pres">
      <dgm:prSet presAssocID="{60902A82-2649-2648-B765-B56080515BFA}" presName="spaceBetweenRectangles" presStyleCnt="0"/>
      <dgm:spPr/>
    </dgm:pt>
    <dgm:pt modelId="{D287F0CB-97F1-8840-B69E-B572DCAF6ECE}" type="pres">
      <dgm:prSet presAssocID="{2E5E0C60-FFEA-F849-89A0-7C73E76BA427}" presName="parentLin" presStyleCnt="0"/>
      <dgm:spPr/>
    </dgm:pt>
    <dgm:pt modelId="{C40F0A03-B06F-0B4C-9DC6-33659D523757}" type="pres">
      <dgm:prSet presAssocID="{2E5E0C60-FFEA-F849-89A0-7C73E76BA427}" presName="parentLeftMargin" presStyleLbl="node1" presStyleIdx="1" presStyleCnt="5"/>
      <dgm:spPr/>
    </dgm:pt>
    <dgm:pt modelId="{F6427C30-E523-A74C-8265-5D68DF3A8B50}" type="pres">
      <dgm:prSet presAssocID="{2E5E0C60-FFEA-F849-89A0-7C73E76BA4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84508C1-38E1-BC49-840D-153316E38DDA}" type="pres">
      <dgm:prSet presAssocID="{2E5E0C60-FFEA-F849-89A0-7C73E76BA427}" presName="negativeSpace" presStyleCnt="0"/>
      <dgm:spPr/>
    </dgm:pt>
    <dgm:pt modelId="{42B6DF4D-5941-6B4F-A8E1-05EBB611E429}" type="pres">
      <dgm:prSet presAssocID="{2E5E0C60-FFEA-F849-89A0-7C73E76BA427}" presName="childText" presStyleLbl="conFgAcc1" presStyleIdx="2" presStyleCnt="5">
        <dgm:presLayoutVars>
          <dgm:bulletEnabled val="1"/>
        </dgm:presLayoutVars>
      </dgm:prSet>
      <dgm:spPr/>
    </dgm:pt>
    <dgm:pt modelId="{D1723F34-4294-FF49-BB55-3FBAFFE57CC1}" type="pres">
      <dgm:prSet presAssocID="{934FB6EF-25EA-734F-AA5C-AE16B7161C80}" presName="spaceBetweenRectangles" presStyleCnt="0"/>
      <dgm:spPr/>
    </dgm:pt>
    <dgm:pt modelId="{698050C4-D01B-264E-AAC1-CF8876B18E7E}" type="pres">
      <dgm:prSet presAssocID="{FFE5879E-376C-8044-B90B-6E6F62FCF9FD}" presName="parentLin" presStyleCnt="0"/>
      <dgm:spPr/>
    </dgm:pt>
    <dgm:pt modelId="{3EC43FDB-392E-9C41-86F7-5FAFC703B380}" type="pres">
      <dgm:prSet presAssocID="{FFE5879E-376C-8044-B90B-6E6F62FCF9FD}" presName="parentLeftMargin" presStyleLbl="node1" presStyleIdx="2" presStyleCnt="5"/>
      <dgm:spPr/>
    </dgm:pt>
    <dgm:pt modelId="{07C4BC65-E9F0-8244-93BE-9BF77C0B4D0E}" type="pres">
      <dgm:prSet presAssocID="{FFE5879E-376C-8044-B90B-6E6F62FCF9FD}" presName="parentText" presStyleLbl="node1" presStyleIdx="3" presStyleCnt="5" custLinFactNeighborX="-8334">
        <dgm:presLayoutVars>
          <dgm:chMax val="0"/>
          <dgm:bulletEnabled val="1"/>
        </dgm:presLayoutVars>
      </dgm:prSet>
      <dgm:spPr/>
    </dgm:pt>
    <dgm:pt modelId="{D8070D07-F88D-C348-918A-6A0E92C77EE3}" type="pres">
      <dgm:prSet presAssocID="{FFE5879E-376C-8044-B90B-6E6F62FCF9FD}" presName="negativeSpace" presStyleCnt="0"/>
      <dgm:spPr/>
    </dgm:pt>
    <dgm:pt modelId="{0FB80459-B993-CF49-B073-244C7EA94E95}" type="pres">
      <dgm:prSet presAssocID="{FFE5879E-376C-8044-B90B-6E6F62FCF9FD}" presName="childText" presStyleLbl="conFgAcc1" presStyleIdx="3" presStyleCnt="5">
        <dgm:presLayoutVars>
          <dgm:bulletEnabled val="1"/>
        </dgm:presLayoutVars>
      </dgm:prSet>
      <dgm:spPr/>
    </dgm:pt>
    <dgm:pt modelId="{2E1FAAB6-1100-CB48-B251-570F734DE045}" type="pres">
      <dgm:prSet presAssocID="{46C1F9B1-1648-5F40-BFB5-C514A3D46AB7}" presName="spaceBetweenRectangles" presStyleCnt="0"/>
      <dgm:spPr/>
    </dgm:pt>
    <dgm:pt modelId="{9732A369-2A85-394F-853A-7DF1B6F11643}" type="pres">
      <dgm:prSet presAssocID="{84BC1DFF-AB16-7F46-A050-CF4F526AC135}" presName="parentLin" presStyleCnt="0"/>
      <dgm:spPr/>
    </dgm:pt>
    <dgm:pt modelId="{7600A806-7176-094C-9FE7-501E45996C64}" type="pres">
      <dgm:prSet presAssocID="{84BC1DFF-AB16-7F46-A050-CF4F526AC135}" presName="parentLeftMargin" presStyleLbl="node1" presStyleIdx="3" presStyleCnt="5"/>
      <dgm:spPr/>
    </dgm:pt>
    <dgm:pt modelId="{B3E8EB30-858A-B143-890F-CB573E2B5B54}" type="pres">
      <dgm:prSet presAssocID="{84BC1DFF-AB16-7F46-A050-CF4F526AC13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8BEBA14-7978-C445-9148-35781F575312}" type="pres">
      <dgm:prSet presAssocID="{84BC1DFF-AB16-7F46-A050-CF4F526AC135}" presName="negativeSpace" presStyleCnt="0"/>
      <dgm:spPr/>
    </dgm:pt>
    <dgm:pt modelId="{C99C4C0E-6F12-D04B-AFA4-238DDBD1B89E}" type="pres">
      <dgm:prSet presAssocID="{84BC1DFF-AB16-7F46-A050-CF4F526AC13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8B19005-D3A7-7A4E-93C0-B843981645D0}" type="presOf" srcId="{B95B8B5E-0543-B640-877E-25EFED37880F}" destId="{42B6DF4D-5941-6B4F-A8E1-05EBB611E429}" srcOrd="0" destOrd="0" presId="urn:microsoft.com/office/officeart/2005/8/layout/list1"/>
    <dgm:cxn modelId="{317FC317-3381-844E-8E2A-1CF389C0D8CB}" type="presOf" srcId="{FA60A790-BEDD-BB4B-AEE7-AF97D28F9C30}" destId="{FCECEBB6-1785-2346-8951-694EB7D1AD03}" srcOrd="0" destOrd="0" presId="urn:microsoft.com/office/officeart/2005/8/layout/list1"/>
    <dgm:cxn modelId="{53EA1F18-332E-9142-A2B0-96E1C2A41A0E}" type="presOf" srcId="{84BC1DFF-AB16-7F46-A050-CF4F526AC135}" destId="{B3E8EB30-858A-B143-890F-CB573E2B5B54}" srcOrd="1" destOrd="0" presId="urn:microsoft.com/office/officeart/2005/8/layout/list1"/>
    <dgm:cxn modelId="{4D9B121A-7948-D441-BB7A-6447A92790E4}" type="presOf" srcId="{84BC1DFF-AB16-7F46-A050-CF4F526AC135}" destId="{7600A806-7176-094C-9FE7-501E45996C64}" srcOrd="0" destOrd="0" presId="urn:microsoft.com/office/officeart/2005/8/layout/list1"/>
    <dgm:cxn modelId="{4A91ED2C-6FBA-544A-A66A-F4D724F00A07}" srcId="{2B0EFDE9-7799-6D44-AEF3-FCE27287AC18}" destId="{1F5C25B2-C9BD-E948-9D72-70A8E75CE1A3}" srcOrd="0" destOrd="0" parTransId="{FC29A3BC-6F8A-2F4F-8889-38D7F31D8E45}" sibTransId="{8061D604-6554-9D47-BBAD-8B5F7DE14BFF}"/>
    <dgm:cxn modelId="{0FB47331-8396-E642-A5A9-86A1BAD38CA2}" srcId="{1F5C25B2-C9BD-E948-9D72-70A8E75CE1A3}" destId="{FC8ACACD-19EE-CE42-B126-65F9755A71C4}" srcOrd="0" destOrd="0" parTransId="{6ACAF5AC-C962-8F4A-A87A-A78F401D4D84}" sibTransId="{0EAD1DA1-A083-6842-BAB6-B0B9A777D051}"/>
    <dgm:cxn modelId="{63B5133A-8C6E-5F4B-9F9E-902DB4497FAA}" srcId="{84BC1DFF-AB16-7F46-A050-CF4F526AC135}" destId="{3A087EB2-45F6-CE4F-8053-8533265D57AC}" srcOrd="0" destOrd="0" parTransId="{5824118F-6BA7-D647-83CF-7F55B39E385F}" sibTransId="{D830F925-314F-3040-B231-056D5D7442CE}"/>
    <dgm:cxn modelId="{4737253B-D322-DE4B-A73F-A57B7A6B0CF2}" type="presOf" srcId="{0C200B12-79A6-DC47-8D91-7D904F5FBEC7}" destId="{0FB80459-B993-CF49-B073-244C7EA94E95}" srcOrd="0" destOrd="0" presId="urn:microsoft.com/office/officeart/2005/8/layout/list1"/>
    <dgm:cxn modelId="{D18FC061-F6F3-A342-A722-306D53F7F5A1}" type="presOf" srcId="{FFE5879E-376C-8044-B90B-6E6F62FCF9FD}" destId="{3EC43FDB-392E-9C41-86F7-5FAFC703B380}" srcOrd="0" destOrd="0" presId="urn:microsoft.com/office/officeart/2005/8/layout/list1"/>
    <dgm:cxn modelId="{101FA06F-59B2-9F4F-A5E1-5A1A53AC18FF}" srcId="{2B0EFDE9-7799-6D44-AEF3-FCE27287AC18}" destId="{84BC1DFF-AB16-7F46-A050-CF4F526AC135}" srcOrd="4" destOrd="0" parTransId="{4905B556-9823-004E-B7BD-D271BF5F0458}" sibTransId="{8AD8A396-38FC-124B-88A9-9760DF49D07B}"/>
    <dgm:cxn modelId="{D9525371-E32D-C547-A586-7A611B4B7E80}" srcId="{FFE5879E-376C-8044-B90B-6E6F62FCF9FD}" destId="{0C200B12-79A6-DC47-8D91-7D904F5FBEC7}" srcOrd="0" destOrd="0" parTransId="{5CB3A46C-09EA-FB4B-908E-A308EC7E87FD}" sibTransId="{6F38391B-8B53-5744-8F66-AC70519AE959}"/>
    <dgm:cxn modelId="{45DE1375-55C0-F243-BAB4-000FA0BA33A4}" type="presOf" srcId="{1F5C25B2-C9BD-E948-9D72-70A8E75CE1A3}" destId="{4DABD66D-631A-3F4A-8426-7394613CE9BD}" srcOrd="1" destOrd="0" presId="urn:microsoft.com/office/officeart/2005/8/layout/list1"/>
    <dgm:cxn modelId="{F37E2F78-699D-2344-B587-DB2539D2EF2B}" srcId="{FA60A790-BEDD-BB4B-AEE7-AF97D28F9C30}" destId="{055CFB90-FBC1-9447-ABAC-458004C25CAD}" srcOrd="0" destOrd="0" parTransId="{67AACB13-51EB-E247-9712-DD0ED5CA744D}" sibTransId="{1EECDD93-C67D-9741-B43A-FD6C109EC1C8}"/>
    <dgm:cxn modelId="{63AFC0A3-6281-9D4D-9195-5455C4C57284}" type="presOf" srcId="{FFE5879E-376C-8044-B90B-6E6F62FCF9FD}" destId="{07C4BC65-E9F0-8244-93BE-9BF77C0B4D0E}" srcOrd="1" destOrd="0" presId="urn:microsoft.com/office/officeart/2005/8/layout/list1"/>
    <dgm:cxn modelId="{90180DA4-BFC5-9E49-9143-BAEB86643A5D}" type="presOf" srcId="{2B0EFDE9-7799-6D44-AEF3-FCE27287AC18}" destId="{39160D92-249B-854F-9932-EB104245F6BE}" srcOrd="0" destOrd="0" presId="urn:microsoft.com/office/officeart/2005/8/layout/list1"/>
    <dgm:cxn modelId="{B31473B4-01EB-2F45-BEF0-D818DF20BF3B}" type="presOf" srcId="{2E5E0C60-FFEA-F849-89A0-7C73E76BA427}" destId="{C40F0A03-B06F-0B4C-9DC6-33659D523757}" srcOrd="0" destOrd="0" presId="urn:microsoft.com/office/officeart/2005/8/layout/list1"/>
    <dgm:cxn modelId="{853348B5-6E6A-8B40-8AD3-0F2CD7ABA15C}" type="presOf" srcId="{2E5E0C60-FFEA-F849-89A0-7C73E76BA427}" destId="{F6427C30-E523-A74C-8265-5D68DF3A8B50}" srcOrd="1" destOrd="0" presId="urn:microsoft.com/office/officeart/2005/8/layout/list1"/>
    <dgm:cxn modelId="{AF7EBDB6-0893-724C-8A5F-F61EF2B76722}" type="presOf" srcId="{FA60A790-BEDD-BB4B-AEE7-AF97D28F9C30}" destId="{C2536046-241C-274B-8B22-2F959EE2A481}" srcOrd="1" destOrd="0" presId="urn:microsoft.com/office/officeart/2005/8/layout/list1"/>
    <dgm:cxn modelId="{F49162C0-DE64-2445-8407-80A6F457CC00}" type="presOf" srcId="{FC8ACACD-19EE-CE42-B126-65F9755A71C4}" destId="{2DB6D359-2504-BF40-9BF3-7B34C75D21E0}" srcOrd="0" destOrd="0" presId="urn:microsoft.com/office/officeart/2005/8/layout/list1"/>
    <dgm:cxn modelId="{273F4EC8-6A84-3442-B9E7-A18B17C9F6C7}" srcId="{2E5E0C60-FFEA-F849-89A0-7C73E76BA427}" destId="{B95B8B5E-0543-B640-877E-25EFED37880F}" srcOrd="0" destOrd="0" parTransId="{6AF6F940-4952-114E-BD2C-99C8D04C35B1}" sibTransId="{5F2FEFCC-27DC-CE49-9D7B-0F6E506824C7}"/>
    <dgm:cxn modelId="{C62669CF-7876-A24E-91C5-0331522ED89F}" type="presOf" srcId="{055CFB90-FBC1-9447-ABAC-458004C25CAD}" destId="{40023E91-EFB0-9C40-831A-5CF2C1603D5B}" srcOrd="0" destOrd="0" presId="urn:microsoft.com/office/officeart/2005/8/layout/list1"/>
    <dgm:cxn modelId="{87E7AED0-6F5D-BF4E-AB1F-1B79278FD56C}" type="presOf" srcId="{1F5C25B2-C9BD-E948-9D72-70A8E75CE1A3}" destId="{86717A14-7F7D-3B43-8FA7-BC4A73CDE6C9}" srcOrd="0" destOrd="0" presId="urn:microsoft.com/office/officeart/2005/8/layout/list1"/>
    <dgm:cxn modelId="{DC734CDD-1935-704D-93C0-E26F1D28E244}" srcId="{2B0EFDE9-7799-6D44-AEF3-FCE27287AC18}" destId="{2E5E0C60-FFEA-F849-89A0-7C73E76BA427}" srcOrd="2" destOrd="0" parTransId="{DCBFE6E0-F31F-054B-9994-97D2C9A6F055}" sibTransId="{934FB6EF-25EA-734F-AA5C-AE16B7161C80}"/>
    <dgm:cxn modelId="{5BF3E2F3-4D78-324C-B6BF-7396C1CB1AE0}" type="presOf" srcId="{3A087EB2-45F6-CE4F-8053-8533265D57AC}" destId="{C99C4C0E-6F12-D04B-AFA4-238DDBD1B89E}" srcOrd="0" destOrd="0" presId="urn:microsoft.com/office/officeart/2005/8/layout/list1"/>
    <dgm:cxn modelId="{5B6D24F7-7528-104A-856E-E92296E38FF5}" srcId="{2B0EFDE9-7799-6D44-AEF3-FCE27287AC18}" destId="{FA60A790-BEDD-BB4B-AEE7-AF97D28F9C30}" srcOrd="1" destOrd="0" parTransId="{4D35A90C-D9DD-8B4A-9CB9-1FA2B435A70B}" sibTransId="{60902A82-2649-2648-B765-B56080515BFA}"/>
    <dgm:cxn modelId="{FCAE48FA-3870-7846-B063-7EA45775D902}" srcId="{2B0EFDE9-7799-6D44-AEF3-FCE27287AC18}" destId="{FFE5879E-376C-8044-B90B-6E6F62FCF9FD}" srcOrd="3" destOrd="0" parTransId="{F091836E-E30F-CC44-BFF9-01BDEED275D8}" sibTransId="{46C1F9B1-1648-5F40-BFB5-C514A3D46AB7}"/>
    <dgm:cxn modelId="{00944999-8535-2F43-9146-75FD692A02BE}" type="presParOf" srcId="{39160D92-249B-854F-9932-EB104245F6BE}" destId="{38F5B0F4-749F-7549-89CC-236819743F26}" srcOrd="0" destOrd="0" presId="urn:microsoft.com/office/officeart/2005/8/layout/list1"/>
    <dgm:cxn modelId="{171A3B97-6F09-3844-99BF-5E2B2E688E1A}" type="presParOf" srcId="{38F5B0F4-749F-7549-89CC-236819743F26}" destId="{86717A14-7F7D-3B43-8FA7-BC4A73CDE6C9}" srcOrd="0" destOrd="0" presId="urn:microsoft.com/office/officeart/2005/8/layout/list1"/>
    <dgm:cxn modelId="{C5AD30FB-9F45-ED47-B514-3B727C800EEB}" type="presParOf" srcId="{38F5B0F4-749F-7549-89CC-236819743F26}" destId="{4DABD66D-631A-3F4A-8426-7394613CE9BD}" srcOrd="1" destOrd="0" presId="urn:microsoft.com/office/officeart/2005/8/layout/list1"/>
    <dgm:cxn modelId="{ADBD17CD-EBCE-144E-9CDD-8FF4F2B3E56E}" type="presParOf" srcId="{39160D92-249B-854F-9932-EB104245F6BE}" destId="{50350110-92D8-4D43-8D7E-0B894964FB23}" srcOrd="1" destOrd="0" presId="urn:microsoft.com/office/officeart/2005/8/layout/list1"/>
    <dgm:cxn modelId="{47E7A5EF-9DD1-C247-8DF5-78CA889F50FA}" type="presParOf" srcId="{39160D92-249B-854F-9932-EB104245F6BE}" destId="{2DB6D359-2504-BF40-9BF3-7B34C75D21E0}" srcOrd="2" destOrd="0" presId="urn:microsoft.com/office/officeart/2005/8/layout/list1"/>
    <dgm:cxn modelId="{B4890251-9194-D04D-8D58-60D63F5246A4}" type="presParOf" srcId="{39160D92-249B-854F-9932-EB104245F6BE}" destId="{2AA5D290-0077-F740-8A25-B6ABA469A683}" srcOrd="3" destOrd="0" presId="urn:microsoft.com/office/officeart/2005/8/layout/list1"/>
    <dgm:cxn modelId="{E51FD794-5680-D340-B34C-AE1BE47A2BFD}" type="presParOf" srcId="{39160D92-249B-854F-9932-EB104245F6BE}" destId="{A7A2AC42-9590-2B46-BCC9-A59BD8553029}" srcOrd="4" destOrd="0" presId="urn:microsoft.com/office/officeart/2005/8/layout/list1"/>
    <dgm:cxn modelId="{B4B44785-A075-1744-AE8C-FC9301A11535}" type="presParOf" srcId="{A7A2AC42-9590-2B46-BCC9-A59BD8553029}" destId="{FCECEBB6-1785-2346-8951-694EB7D1AD03}" srcOrd="0" destOrd="0" presId="urn:microsoft.com/office/officeart/2005/8/layout/list1"/>
    <dgm:cxn modelId="{0839D767-07C7-1F49-8ACC-7CBACC21E52B}" type="presParOf" srcId="{A7A2AC42-9590-2B46-BCC9-A59BD8553029}" destId="{C2536046-241C-274B-8B22-2F959EE2A481}" srcOrd="1" destOrd="0" presId="urn:microsoft.com/office/officeart/2005/8/layout/list1"/>
    <dgm:cxn modelId="{CD5B2ED2-B3DD-3E4F-A7BA-BF9CB31E538F}" type="presParOf" srcId="{39160D92-249B-854F-9932-EB104245F6BE}" destId="{8A3E1C29-E15C-1344-9C32-16C1C6130099}" srcOrd="5" destOrd="0" presId="urn:microsoft.com/office/officeart/2005/8/layout/list1"/>
    <dgm:cxn modelId="{A74D064D-01DA-9E4D-8911-8E907C2393D9}" type="presParOf" srcId="{39160D92-249B-854F-9932-EB104245F6BE}" destId="{40023E91-EFB0-9C40-831A-5CF2C1603D5B}" srcOrd="6" destOrd="0" presId="urn:microsoft.com/office/officeart/2005/8/layout/list1"/>
    <dgm:cxn modelId="{8858793E-8C82-5741-89D5-CCBD482AFF82}" type="presParOf" srcId="{39160D92-249B-854F-9932-EB104245F6BE}" destId="{040778D9-F40A-7B4E-8D8B-6DCECD2C117C}" srcOrd="7" destOrd="0" presId="urn:microsoft.com/office/officeart/2005/8/layout/list1"/>
    <dgm:cxn modelId="{5955A2C5-4F3A-9E4B-8AF1-8E5424AE908E}" type="presParOf" srcId="{39160D92-249B-854F-9932-EB104245F6BE}" destId="{D287F0CB-97F1-8840-B69E-B572DCAF6ECE}" srcOrd="8" destOrd="0" presId="urn:microsoft.com/office/officeart/2005/8/layout/list1"/>
    <dgm:cxn modelId="{07F718EC-88B2-BC41-B095-C41A683B0987}" type="presParOf" srcId="{D287F0CB-97F1-8840-B69E-B572DCAF6ECE}" destId="{C40F0A03-B06F-0B4C-9DC6-33659D523757}" srcOrd="0" destOrd="0" presId="urn:microsoft.com/office/officeart/2005/8/layout/list1"/>
    <dgm:cxn modelId="{E4918C61-20FF-DE42-937B-6A751065B6FB}" type="presParOf" srcId="{D287F0CB-97F1-8840-B69E-B572DCAF6ECE}" destId="{F6427C30-E523-A74C-8265-5D68DF3A8B50}" srcOrd="1" destOrd="0" presId="urn:microsoft.com/office/officeart/2005/8/layout/list1"/>
    <dgm:cxn modelId="{BEB3C4F9-1E3F-6D4F-B2A9-0A03F9BB0854}" type="presParOf" srcId="{39160D92-249B-854F-9932-EB104245F6BE}" destId="{584508C1-38E1-BC49-840D-153316E38DDA}" srcOrd="9" destOrd="0" presId="urn:microsoft.com/office/officeart/2005/8/layout/list1"/>
    <dgm:cxn modelId="{EEDBD875-BFE4-F24B-A41D-A2B5837E790A}" type="presParOf" srcId="{39160D92-249B-854F-9932-EB104245F6BE}" destId="{42B6DF4D-5941-6B4F-A8E1-05EBB611E429}" srcOrd="10" destOrd="0" presId="urn:microsoft.com/office/officeart/2005/8/layout/list1"/>
    <dgm:cxn modelId="{7C90B2D7-B459-D441-86DB-E664D1D3AE95}" type="presParOf" srcId="{39160D92-249B-854F-9932-EB104245F6BE}" destId="{D1723F34-4294-FF49-BB55-3FBAFFE57CC1}" srcOrd="11" destOrd="0" presId="urn:microsoft.com/office/officeart/2005/8/layout/list1"/>
    <dgm:cxn modelId="{B58964C7-0611-BA4E-A92D-81E5B8C5EC27}" type="presParOf" srcId="{39160D92-249B-854F-9932-EB104245F6BE}" destId="{698050C4-D01B-264E-AAC1-CF8876B18E7E}" srcOrd="12" destOrd="0" presId="urn:microsoft.com/office/officeart/2005/8/layout/list1"/>
    <dgm:cxn modelId="{A4151B12-F322-D646-A1F7-730E45B7D7B3}" type="presParOf" srcId="{698050C4-D01B-264E-AAC1-CF8876B18E7E}" destId="{3EC43FDB-392E-9C41-86F7-5FAFC703B380}" srcOrd="0" destOrd="0" presId="urn:microsoft.com/office/officeart/2005/8/layout/list1"/>
    <dgm:cxn modelId="{90284E92-869A-8A46-A733-AEB1F3A01700}" type="presParOf" srcId="{698050C4-D01B-264E-AAC1-CF8876B18E7E}" destId="{07C4BC65-E9F0-8244-93BE-9BF77C0B4D0E}" srcOrd="1" destOrd="0" presId="urn:microsoft.com/office/officeart/2005/8/layout/list1"/>
    <dgm:cxn modelId="{5273257A-60FB-8F46-9CE1-550AE6A345AC}" type="presParOf" srcId="{39160D92-249B-854F-9932-EB104245F6BE}" destId="{D8070D07-F88D-C348-918A-6A0E92C77EE3}" srcOrd="13" destOrd="0" presId="urn:microsoft.com/office/officeart/2005/8/layout/list1"/>
    <dgm:cxn modelId="{9986258A-B042-0946-A4F0-5F1FB72BD096}" type="presParOf" srcId="{39160D92-249B-854F-9932-EB104245F6BE}" destId="{0FB80459-B993-CF49-B073-244C7EA94E95}" srcOrd="14" destOrd="0" presId="urn:microsoft.com/office/officeart/2005/8/layout/list1"/>
    <dgm:cxn modelId="{ED77A58C-E38B-C54F-8305-228359D0A2DD}" type="presParOf" srcId="{39160D92-249B-854F-9932-EB104245F6BE}" destId="{2E1FAAB6-1100-CB48-B251-570F734DE045}" srcOrd="15" destOrd="0" presId="urn:microsoft.com/office/officeart/2005/8/layout/list1"/>
    <dgm:cxn modelId="{B3BDB19C-7ECC-9E4F-98A4-27C7B26779F2}" type="presParOf" srcId="{39160D92-249B-854F-9932-EB104245F6BE}" destId="{9732A369-2A85-394F-853A-7DF1B6F11643}" srcOrd="16" destOrd="0" presId="urn:microsoft.com/office/officeart/2005/8/layout/list1"/>
    <dgm:cxn modelId="{7B67D56A-797D-BD48-8590-0BDA68DE2E0A}" type="presParOf" srcId="{9732A369-2A85-394F-853A-7DF1B6F11643}" destId="{7600A806-7176-094C-9FE7-501E45996C64}" srcOrd="0" destOrd="0" presId="urn:microsoft.com/office/officeart/2005/8/layout/list1"/>
    <dgm:cxn modelId="{B5815BF2-D679-7845-8D78-477C1167B13A}" type="presParOf" srcId="{9732A369-2A85-394F-853A-7DF1B6F11643}" destId="{B3E8EB30-858A-B143-890F-CB573E2B5B54}" srcOrd="1" destOrd="0" presId="urn:microsoft.com/office/officeart/2005/8/layout/list1"/>
    <dgm:cxn modelId="{7EB08CD4-3647-E047-833F-D358D539007B}" type="presParOf" srcId="{39160D92-249B-854F-9932-EB104245F6BE}" destId="{98BEBA14-7978-C445-9148-35781F575312}" srcOrd="17" destOrd="0" presId="urn:microsoft.com/office/officeart/2005/8/layout/list1"/>
    <dgm:cxn modelId="{DF472C60-E426-544E-85C4-8D286D244236}" type="presParOf" srcId="{39160D92-249B-854F-9932-EB104245F6BE}" destId="{C99C4C0E-6F12-D04B-AFA4-238DDBD1B89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0340-FB26-4E3D-BCE6-04BA89B017E9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Administrator</a:t>
          </a:r>
        </a:p>
      </dsp:txBody>
      <dsp:txXfrm rot="10800000">
        <a:off x="2365971" y="883"/>
        <a:ext cx="6690570" cy="1209216"/>
      </dsp:txXfrm>
    </dsp:sp>
    <dsp:sp modelId="{8591C5A4-0E16-47F5-AC42-02FD7F482081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473CC-3F3D-4E76-8A93-7EF767105ABE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Community/Event Moderator</a:t>
          </a:r>
        </a:p>
      </dsp:txBody>
      <dsp:txXfrm rot="10800000">
        <a:off x="2365971" y="1571060"/>
        <a:ext cx="6690570" cy="1209216"/>
      </dsp:txXfrm>
    </dsp:sp>
    <dsp:sp modelId="{A9DA465B-31C7-4941-A1A1-DB418D709BD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solidFill>
          <a:schemeClr val="accent2">
            <a:tint val="50000"/>
            <a:hueOff val="-2232280"/>
            <a:satOff val="12978"/>
            <a:lumOff val="108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5FC8E-7D15-47B9-A942-70BA6BB41917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Community Users - Students</a:t>
          </a:r>
        </a:p>
      </dsp:txBody>
      <dsp:txXfrm rot="10800000">
        <a:off x="2365971" y="3141237"/>
        <a:ext cx="6690570" cy="1209216"/>
      </dsp:txXfrm>
    </dsp:sp>
    <dsp:sp modelId="{D2015F27-E56F-4036-9340-A48E66CA1E7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solidFill>
          <a:schemeClr val="accent2">
            <a:tint val="50000"/>
            <a:hueOff val="-4464560"/>
            <a:satOff val="25956"/>
            <a:lumOff val="21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D3699-322D-42E9-A39D-751728B85C6B}">
      <dsp:nvSpPr>
        <dsp:cNvPr id="0" name=""/>
        <dsp:cNvSpPr/>
      </dsp:nvSpPr>
      <dsp:spPr>
        <a:xfrm>
          <a:off x="1223032" y="1871995"/>
          <a:ext cx="2291399" cy="15283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FA671-8514-47B8-B766-2C009E9494A0}">
      <dsp:nvSpPr>
        <dsp:cNvPr id="0" name=""/>
        <dsp:cNvSpPr/>
      </dsp:nvSpPr>
      <dsp:spPr>
        <a:xfrm>
          <a:off x="953" y="1260955"/>
          <a:ext cx="1527599" cy="1527599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4665" y="1484667"/>
        <a:ext cx="1080175" cy="1080175"/>
      </dsp:txXfrm>
    </dsp:sp>
    <dsp:sp modelId="{9C42E196-5771-4417-ADDE-2A4386112845}">
      <dsp:nvSpPr>
        <dsp:cNvPr id="0" name=""/>
        <dsp:cNvSpPr/>
      </dsp:nvSpPr>
      <dsp:spPr>
        <a:xfrm>
          <a:off x="5042032" y="1871995"/>
          <a:ext cx="2291399" cy="1528363"/>
        </a:xfrm>
        <a:prstGeom prst="rect">
          <a:avLst/>
        </a:prstGeom>
        <a:solidFill>
          <a:schemeClr val="accent3">
            <a:tint val="40000"/>
            <a:alpha val="90000"/>
            <a:hueOff val="-700614"/>
            <a:satOff val="-5298"/>
            <a:lumOff val="-44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700614"/>
              <a:satOff val="-5298"/>
              <a:lumOff val="-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C2511-8AE5-4E13-B216-48BB324FC5A9}">
      <dsp:nvSpPr>
        <dsp:cNvPr id="0" name=""/>
        <dsp:cNvSpPr/>
      </dsp:nvSpPr>
      <dsp:spPr>
        <a:xfrm>
          <a:off x="3819952" y="1260955"/>
          <a:ext cx="1527599" cy="1527599"/>
        </a:xfrm>
        <a:prstGeom prst="ellipse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043664" y="1484667"/>
        <a:ext cx="1080175" cy="1080175"/>
      </dsp:txXfrm>
    </dsp:sp>
    <dsp:sp modelId="{99301B72-B3B9-4285-AFFF-EF9F0AF9F504}">
      <dsp:nvSpPr>
        <dsp:cNvPr id="0" name=""/>
        <dsp:cNvSpPr/>
      </dsp:nvSpPr>
      <dsp:spPr>
        <a:xfrm>
          <a:off x="8861031" y="1871995"/>
          <a:ext cx="2291399" cy="1528363"/>
        </a:xfrm>
        <a:prstGeom prst="rect">
          <a:avLst/>
        </a:prstGeom>
        <a:solidFill>
          <a:schemeClr val="accent3">
            <a:tint val="40000"/>
            <a:alpha val="90000"/>
            <a:hueOff val="-1401228"/>
            <a:satOff val="-10597"/>
            <a:lumOff val="-882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1401228"/>
              <a:satOff val="-1059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1046C-33A4-4410-8A6E-DA1BFBAA291A}">
      <dsp:nvSpPr>
        <dsp:cNvPr id="0" name=""/>
        <dsp:cNvSpPr/>
      </dsp:nvSpPr>
      <dsp:spPr>
        <a:xfrm>
          <a:off x="7638951" y="1260955"/>
          <a:ext cx="1527599" cy="1527599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862663" y="1484667"/>
        <a:ext cx="1080175" cy="1080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0BB7D-3C8B-4789-A7C6-7CA60045BF1D}">
      <dsp:nvSpPr>
        <dsp:cNvPr id="0" name=""/>
        <dsp:cNvSpPr/>
      </dsp:nvSpPr>
      <dsp:spPr>
        <a:xfrm>
          <a:off x="4685937" y="1603806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EventUp</a:t>
          </a:r>
          <a:r>
            <a:rPr lang="en-US" sz="1600" kern="1200" dirty="0"/>
            <a:t> on XOOPS</a:t>
          </a:r>
        </a:p>
      </dsp:txBody>
      <dsp:txXfrm>
        <a:off x="4853432" y="1771301"/>
        <a:ext cx="808735" cy="808735"/>
      </dsp:txXfrm>
    </dsp:sp>
    <dsp:sp modelId="{8FD00A26-89C8-45DC-B073-4EE7A70C8741}">
      <dsp:nvSpPr>
        <dsp:cNvPr id="0" name=""/>
        <dsp:cNvSpPr/>
      </dsp:nvSpPr>
      <dsp:spPr>
        <a:xfrm rot="16200000">
          <a:off x="5136920" y="1188140"/>
          <a:ext cx="24175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73184" y="1302177"/>
        <a:ext cx="169231" cy="233320"/>
      </dsp:txXfrm>
    </dsp:sp>
    <dsp:sp modelId="{C013C1B6-69E5-4F69-B9D6-36C0051ED2F7}">
      <dsp:nvSpPr>
        <dsp:cNvPr id="0" name=""/>
        <dsp:cNvSpPr/>
      </dsp:nvSpPr>
      <dsp:spPr>
        <a:xfrm>
          <a:off x="4685937" y="3930"/>
          <a:ext cx="1143725" cy="1143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Large Scale Users</a:t>
          </a:r>
        </a:p>
      </dsp:txBody>
      <dsp:txXfrm>
        <a:off x="4853432" y="171425"/>
        <a:ext cx="808735" cy="808735"/>
      </dsp:txXfrm>
    </dsp:sp>
    <dsp:sp modelId="{424A1DA7-9E8E-4CCA-9369-89E99758DDE4}">
      <dsp:nvSpPr>
        <dsp:cNvPr id="0" name=""/>
        <dsp:cNvSpPr/>
      </dsp:nvSpPr>
      <dsp:spPr>
        <a:xfrm rot="19800000">
          <a:off x="5823761" y="1584687"/>
          <a:ext cx="24175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28619" y="1680592"/>
        <a:ext cx="169231" cy="233320"/>
      </dsp:txXfrm>
    </dsp:sp>
    <dsp:sp modelId="{2893157F-6757-465A-AD8F-0FC838E66037}">
      <dsp:nvSpPr>
        <dsp:cNvPr id="0" name=""/>
        <dsp:cNvSpPr/>
      </dsp:nvSpPr>
      <dsp:spPr>
        <a:xfrm>
          <a:off x="6071469" y="803868"/>
          <a:ext cx="1143725" cy="1143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Pay-as-you -go</a:t>
          </a:r>
        </a:p>
      </dsp:txBody>
      <dsp:txXfrm>
        <a:off x="6238964" y="971363"/>
        <a:ext cx="808735" cy="808735"/>
      </dsp:txXfrm>
    </dsp:sp>
    <dsp:sp modelId="{10BA0D97-BC3C-4A97-BBA3-88247B40406D}">
      <dsp:nvSpPr>
        <dsp:cNvPr id="0" name=""/>
        <dsp:cNvSpPr/>
      </dsp:nvSpPr>
      <dsp:spPr>
        <a:xfrm rot="1800000">
          <a:off x="5823761" y="2377783"/>
          <a:ext cx="24175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28619" y="2437424"/>
        <a:ext cx="169231" cy="233320"/>
      </dsp:txXfrm>
    </dsp:sp>
    <dsp:sp modelId="{F7E4B5EC-5976-4A43-A96A-F734CF204887}">
      <dsp:nvSpPr>
        <dsp:cNvPr id="0" name=""/>
        <dsp:cNvSpPr/>
      </dsp:nvSpPr>
      <dsp:spPr>
        <a:xfrm>
          <a:off x="6071469" y="2403743"/>
          <a:ext cx="1143725" cy="1143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Easy SaaS UI</a:t>
          </a:r>
        </a:p>
      </dsp:txBody>
      <dsp:txXfrm>
        <a:off x="6238964" y="2571238"/>
        <a:ext cx="808735" cy="808735"/>
      </dsp:txXfrm>
    </dsp:sp>
    <dsp:sp modelId="{B220AAC2-EB1C-41B2-A4BB-848AD45B6FB3}">
      <dsp:nvSpPr>
        <dsp:cNvPr id="0" name=""/>
        <dsp:cNvSpPr/>
      </dsp:nvSpPr>
      <dsp:spPr>
        <a:xfrm rot="5400000">
          <a:off x="5136920" y="2774331"/>
          <a:ext cx="24175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73184" y="2815840"/>
        <a:ext cx="169231" cy="233320"/>
      </dsp:txXfrm>
    </dsp:sp>
    <dsp:sp modelId="{9298B6D0-BDEA-42E7-A80C-6130216E3B04}">
      <dsp:nvSpPr>
        <dsp:cNvPr id="0" name=""/>
        <dsp:cNvSpPr/>
      </dsp:nvSpPr>
      <dsp:spPr>
        <a:xfrm>
          <a:off x="4685937" y="3203681"/>
          <a:ext cx="1143725" cy="1143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Scalable</a:t>
          </a:r>
        </a:p>
      </dsp:txBody>
      <dsp:txXfrm>
        <a:off x="4853432" y="3371176"/>
        <a:ext cx="808735" cy="808735"/>
      </dsp:txXfrm>
    </dsp:sp>
    <dsp:sp modelId="{C0054212-1472-4350-819F-77FC121A8FF8}">
      <dsp:nvSpPr>
        <dsp:cNvPr id="0" name=""/>
        <dsp:cNvSpPr/>
      </dsp:nvSpPr>
      <dsp:spPr>
        <a:xfrm rot="9000000">
          <a:off x="4450079" y="2377783"/>
          <a:ext cx="24175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517749" y="2437424"/>
        <a:ext cx="169231" cy="233320"/>
      </dsp:txXfrm>
    </dsp:sp>
    <dsp:sp modelId="{F87CB522-5DC5-4529-A5E6-CED30B15C240}">
      <dsp:nvSpPr>
        <dsp:cNvPr id="0" name=""/>
        <dsp:cNvSpPr/>
      </dsp:nvSpPr>
      <dsp:spPr>
        <a:xfrm>
          <a:off x="3300404" y="2403743"/>
          <a:ext cx="1143725" cy="11437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Secure</a:t>
          </a:r>
        </a:p>
      </dsp:txBody>
      <dsp:txXfrm>
        <a:off x="3467899" y="2571238"/>
        <a:ext cx="808735" cy="808735"/>
      </dsp:txXfrm>
    </dsp:sp>
    <dsp:sp modelId="{CD357D8D-359A-4316-B6A7-CE5AD873DAEC}">
      <dsp:nvSpPr>
        <dsp:cNvPr id="0" name=""/>
        <dsp:cNvSpPr/>
      </dsp:nvSpPr>
      <dsp:spPr>
        <a:xfrm rot="12600000">
          <a:off x="4450079" y="1584687"/>
          <a:ext cx="24175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517749" y="1680592"/>
        <a:ext cx="169231" cy="233320"/>
      </dsp:txXfrm>
    </dsp:sp>
    <dsp:sp modelId="{B4F113A1-91B5-48D9-AB7A-DEB61A4A3BBC}">
      <dsp:nvSpPr>
        <dsp:cNvPr id="0" name=""/>
        <dsp:cNvSpPr/>
      </dsp:nvSpPr>
      <dsp:spPr>
        <a:xfrm>
          <a:off x="3300404" y="803868"/>
          <a:ext cx="1143725" cy="1143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Built in billing</a:t>
          </a:r>
        </a:p>
      </dsp:txBody>
      <dsp:txXfrm>
        <a:off x="3467899" y="971363"/>
        <a:ext cx="808735" cy="808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7831A-54B1-446C-9131-2357CFC0B3DC}">
      <dsp:nvSpPr>
        <dsp:cNvPr id="0" name=""/>
        <dsp:cNvSpPr/>
      </dsp:nvSpPr>
      <dsp:spPr>
        <a:xfrm>
          <a:off x="-3146467" y="-484293"/>
          <a:ext cx="3752853" cy="3752853"/>
        </a:xfrm>
        <a:prstGeom prst="blockArc">
          <a:avLst>
            <a:gd name="adj1" fmla="val 18900000"/>
            <a:gd name="adj2" fmla="val 2700000"/>
            <a:gd name="adj3" fmla="val 576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2CB70-50F8-419B-9A39-9E0B2F39A959}">
      <dsp:nvSpPr>
        <dsp:cNvPr id="0" name=""/>
        <dsp:cNvSpPr/>
      </dsp:nvSpPr>
      <dsp:spPr>
        <a:xfrm>
          <a:off x="318070" y="179488"/>
          <a:ext cx="6723004" cy="4974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9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Events managed in the current year by the Event Organizer</a:t>
          </a:r>
        </a:p>
      </dsp:txBody>
      <dsp:txXfrm>
        <a:off x="318070" y="179488"/>
        <a:ext cx="6723004" cy="497464"/>
      </dsp:txXfrm>
    </dsp:sp>
    <dsp:sp modelId="{7DB954BA-BA05-47B6-93D2-3775A538CC79}">
      <dsp:nvSpPr>
        <dsp:cNvPr id="0" name=""/>
        <dsp:cNvSpPr/>
      </dsp:nvSpPr>
      <dsp:spPr>
        <a:xfrm>
          <a:off x="50363" y="160512"/>
          <a:ext cx="535414" cy="5354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EE7A7-E35F-49AB-85C5-A65FE3DD54DB}">
      <dsp:nvSpPr>
        <dsp:cNvPr id="0" name=""/>
        <dsp:cNvSpPr/>
      </dsp:nvSpPr>
      <dsp:spPr>
        <a:xfrm>
          <a:off x="563642" y="853206"/>
          <a:ext cx="6477431" cy="4352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9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events managed by ‘YEAR’</a:t>
          </a:r>
        </a:p>
      </dsp:txBody>
      <dsp:txXfrm>
        <a:off x="563642" y="853206"/>
        <a:ext cx="6477431" cy="435244"/>
      </dsp:txXfrm>
    </dsp:sp>
    <dsp:sp modelId="{12222AA0-2F3F-48EA-A7FD-97C58A3DC933}">
      <dsp:nvSpPr>
        <dsp:cNvPr id="0" name=""/>
        <dsp:cNvSpPr/>
      </dsp:nvSpPr>
      <dsp:spPr>
        <a:xfrm>
          <a:off x="295935" y="803121"/>
          <a:ext cx="535414" cy="5354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D0DF-CDCA-A54A-A409-CC774E3AF3D5}">
      <dsp:nvSpPr>
        <dsp:cNvPr id="0" name=""/>
        <dsp:cNvSpPr/>
      </dsp:nvSpPr>
      <dsp:spPr>
        <a:xfrm>
          <a:off x="563642" y="1499271"/>
          <a:ext cx="6477431" cy="4283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9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events managed in the previous year</a:t>
          </a:r>
        </a:p>
      </dsp:txBody>
      <dsp:txXfrm>
        <a:off x="563642" y="1499271"/>
        <a:ext cx="6477431" cy="428331"/>
      </dsp:txXfrm>
    </dsp:sp>
    <dsp:sp modelId="{9FBD76E1-AC91-C947-913A-8FC4FAF5E5C7}">
      <dsp:nvSpPr>
        <dsp:cNvPr id="0" name=""/>
        <dsp:cNvSpPr/>
      </dsp:nvSpPr>
      <dsp:spPr>
        <a:xfrm>
          <a:off x="295935" y="1445730"/>
          <a:ext cx="535414" cy="5354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D7741-5B74-834D-ADB9-853FA01DD75B}">
      <dsp:nvSpPr>
        <dsp:cNvPr id="0" name=""/>
        <dsp:cNvSpPr/>
      </dsp:nvSpPr>
      <dsp:spPr>
        <a:xfrm>
          <a:off x="318070" y="2141880"/>
          <a:ext cx="6723004" cy="4283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9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Number of Students registered under that Event Organizer</a:t>
          </a:r>
        </a:p>
      </dsp:txBody>
      <dsp:txXfrm>
        <a:off x="318070" y="2141880"/>
        <a:ext cx="6723004" cy="428331"/>
      </dsp:txXfrm>
    </dsp:sp>
    <dsp:sp modelId="{F31D0E85-492B-E74B-9E7A-DDBB4FD7D04C}">
      <dsp:nvSpPr>
        <dsp:cNvPr id="0" name=""/>
        <dsp:cNvSpPr/>
      </dsp:nvSpPr>
      <dsp:spPr>
        <a:xfrm>
          <a:off x="50363" y="2088338"/>
          <a:ext cx="535414" cy="5354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7831A-54B1-446C-9131-2357CFC0B3DC}">
      <dsp:nvSpPr>
        <dsp:cNvPr id="0" name=""/>
        <dsp:cNvSpPr/>
      </dsp:nvSpPr>
      <dsp:spPr>
        <a:xfrm>
          <a:off x="-2787768" y="-429762"/>
          <a:ext cx="3326745" cy="3326745"/>
        </a:xfrm>
        <a:prstGeom prst="blockArc">
          <a:avLst>
            <a:gd name="adj1" fmla="val 18900000"/>
            <a:gd name="adj2" fmla="val 2700000"/>
            <a:gd name="adj3" fmla="val 649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2CB70-50F8-419B-9A39-9E0B2F39A959}">
      <dsp:nvSpPr>
        <dsp:cNvPr id="0" name=""/>
        <dsp:cNvSpPr/>
      </dsp:nvSpPr>
      <dsp:spPr>
        <a:xfrm>
          <a:off x="282876" y="125734"/>
          <a:ext cx="6763205" cy="507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 of events created</a:t>
          </a:r>
        </a:p>
      </dsp:txBody>
      <dsp:txXfrm>
        <a:off x="282876" y="125734"/>
        <a:ext cx="6763205" cy="507449"/>
      </dsp:txXfrm>
    </dsp:sp>
    <dsp:sp modelId="{7DB954BA-BA05-47B6-93D2-3775A538CC79}">
      <dsp:nvSpPr>
        <dsp:cNvPr id="0" name=""/>
        <dsp:cNvSpPr/>
      </dsp:nvSpPr>
      <dsp:spPr>
        <a:xfrm>
          <a:off x="45653" y="142235"/>
          <a:ext cx="474446" cy="47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EE7A7-E35F-49AB-85C5-A65FE3DD54DB}">
      <dsp:nvSpPr>
        <dsp:cNvPr id="0" name=""/>
        <dsp:cNvSpPr/>
      </dsp:nvSpPr>
      <dsp:spPr>
        <a:xfrm>
          <a:off x="500485" y="739119"/>
          <a:ext cx="6545596" cy="4195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 of users registered per event</a:t>
          </a:r>
        </a:p>
      </dsp:txBody>
      <dsp:txXfrm>
        <a:off x="500485" y="739119"/>
        <a:ext cx="6545596" cy="419547"/>
      </dsp:txXfrm>
    </dsp:sp>
    <dsp:sp modelId="{12222AA0-2F3F-48EA-A7FD-97C58A3DC933}">
      <dsp:nvSpPr>
        <dsp:cNvPr id="0" name=""/>
        <dsp:cNvSpPr/>
      </dsp:nvSpPr>
      <dsp:spPr>
        <a:xfrm>
          <a:off x="263262" y="711669"/>
          <a:ext cx="474446" cy="47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FEEE7-34AB-45D5-960C-7F62C7529D44}">
      <dsp:nvSpPr>
        <dsp:cNvPr id="0" name=""/>
        <dsp:cNvSpPr/>
      </dsp:nvSpPr>
      <dsp:spPr>
        <a:xfrm>
          <a:off x="500485" y="1319189"/>
          <a:ext cx="6545596" cy="3982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 of Users registered</a:t>
          </a:r>
        </a:p>
      </dsp:txBody>
      <dsp:txXfrm>
        <a:off x="500485" y="1319189"/>
        <a:ext cx="6545596" cy="398277"/>
      </dsp:txXfrm>
    </dsp:sp>
    <dsp:sp modelId="{23429DD5-4C38-4D55-BAF3-0BB155AF2356}">
      <dsp:nvSpPr>
        <dsp:cNvPr id="0" name=""/>
        <dsp:cNvSpPr/>
      </dsp:nvSpPr>
      <dsp:spPr>
        <a:xfrm>
          <a:off x="263262" y="1281104"/>
          <a:ext cx="474446" cy="47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6B184-B650-4C40-8E0F-124D459859A4}">
      <dsp:nvSpPr>
        <dsp:cNvPr id="0" name=""/>
        <dsp:cNvSpPr/>
      </dsp:nvSpPr>
      <dsp:spPr>
        <a:xfrm>
          <a:off x="282876" y="1869868"/>
          <a:ext cx="6763205" cy="435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Events requiring Approval</a:t>
          </a:r>
        </a:p>
      </dsp:txBody>
      <dsp:txXfrm>
        <a:off x="282876" y="1869868"/>
        <a:ext cx="6763205" cy="435788"/>
      </dsp:txXfrm>
    </dsp:sp>
    <dsp:sp modelId="{14E6FACC-103E-41EF-B9CD-A43AD76BC906}">
      <dsp:nvSpPr>
        <dsp:cNvPr id="0" name=""/>
        <dsp:cNvSpPr/>
      </dsp:nvSpPr>
      <dsp:spPr>
        <a:xfrm>
          <a:off x="45653" y="1850539"/>
          <a:ext cx="474446" cy="47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D359-2504-BF40-9BF3-7B34C75D21E0}">
      <dsp:nvSpPr>
        <dsp:cNvPr id="0" name=""/>
        <dsp:cNvSpPr/>
      </dsp:nvSpPr>
      <dsp:spPr>
        <a:xfrm>
          <a:off x="0" y="342041"/>
          <a:ext cx="8128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Basic 10$ fee for event registration</a:t>
          </a:r>
        </a:p>
      </dsp:txBody>
      <dsp:txXfrm>
        <a:off x="0" y="342041"/>
        <a:ext cx="8128000" cy="722925"/>
      </dsp:txXfrm>
    </dsp:sp>
    <dsp:sp modelId="{4DABD66D-631A-3F4A-8426-7394613CE9BD}">
      <dsp:nvSpPr>
        <dsp:cNvPr id="0" name=""/>
        <dsp:cNvSpPr/>
      </dsp:nvSpPr>
      <dsp:spPr>
        <a:xfrm>
          <a:off x="406400" y="79127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 Registration</a:t>
          </a:r>
        </a:p>
      </dsp:txBody>
      <dsp:txXfrm>
        <a:off x="430898" y="103625"/>
        <a:ext cx="5640604" cy="452844"/>
      </dsp:txXfrm>
    </dsp:sp>
    <dsp:sp modelId="{40023E91-EFB0-9C40-831A-5CF2C1603D5B}">
      <dsp:nvSpPr>
        <dsp:cNvPr id="0" name=""/>
        <dsp:cNvSpPr/>
      </dsp:nvSpPr>
      <dsp:spPr>
        <a:xfrm>
          <a:off x="0" y="1407686"/>
          <a:ext cx="8128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charge for first 25 users registering to the event</a:t>
          </a:r>
        </a:p>
      </dsp:txBody>
      <dsp:txXfrm>
        <a:off x="0" y="1407686"/>
        <a:ext cx="8128000" cy="722925"/>
      </dsp:txXfrm>
    </dsp:sp>
    <dsp:sp modelId="{C2536046-241C-274B-8B22-2F959EE2A481}">
      <dsp:nvSpPr>
        <dsp:cNvPr id="0" name=""/>
        <dsp:cNvSpPr/>
      </dsp:nvSpPr>
      <dsp:spPr>
        <a:xfrm>
          <a:off x="406400" y="1156766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Basic Model – First 25 users </a:t>
          </a:r>
        </a:p>
      </dsp:txBody>
      <dsp:txXfrm>
        <a:off x="430898" y="1181264"/>
        <a:ext cx="5640604" cy="452844"/>
      </dsp:txXfrm>
    </dsp:sp>
    <dsp:sp modelId="{42B6DF4D-5941-6B4F-A8E1-05EBB611E429}">
      <dsp:nvSpPr>
        <dsp:cNvPr id="0" name=""/>
        <dsp:cNvSpPr/>
      </dsp:nvSpPr>
      <dsp:spPr>
        <a:xfrm>
          <a:off x="0" y="2473331"/>
          <a:ext cx="8128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$2 per day for 26 to 100 users registering to the events</a:t>
          </a:r>
        </a:p>
      </dsp:txBody>
      <dsp:txXfrm>
        <a:off x="0" y="2473331"/>
        <a:ext cx="8128000" cy="722925"/>
      </dsp:txXfrm>
    </dsp:sp>
    <dsp:sp modelId="{F6427C30-E523-A74C-8265-5D68DF3A8B50}">
      <dsp:nvSpPr>
        <dsp:cNvPr id="0" name=""/>
        <dsp:cNvSpPr/>
      </dsp:nvSpPr>
      <dsp:spPr>
        <a:xfrm>
          <a:off x="406400" y="2222411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Premium Model – 26 to 100 users</a:t>
          </a:r>
        </a:p>
      </dsp:txBody>
      <dsp:txXfrm>
        <a:off x="430898" y="2246909"/>
        <a:ext cx="5640604" cy="452844"/>
      </dsp:txXfrm>
    </dsp:sp>
    <dsp:sp modelId="{0FB80459-B993-CF49-B073-244C7EA94E95}">
      <dsp:nvSpPr>
        <dsp:cNvPr id="0" name=""/>
        <dsp:cNvSpPr/>
      </dsp:nvSpPr>
      <dsp:spPr>
        <a:xfrm>
          <a:off x="0" y="3538976"/>
          <a:ext cx="8128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$5 per day for 26 to 100 users registering to the events</a:t>
          </a:r>
        </a:p>
      </dsp:txBody>
      <dsp:txXfrm>
        <a:off x="0" y="3538976"/>
        <a:ext cx="8128000" cy="722925"/>
      </dsp:txXfrm>
    </dsp:sp>
    <dsp:sp modelId="{07C4BC65-E9F0-8244-93BE-9BF77C0B4D0E}">
      <dsp:nvSpPr>
        <dsp:cNvPr id="0" name=""/>
        <dsp:cNvSpPr/>
      </dsp:nvSpPr>
      <dsp:spPr>
        <a:xfrm>
          <a:off x="372530" y="3288055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Premium Model – 101 to 500 users</a:t>
          </a:r>
        </a:p>
      </dsp:txBody>
      <dsp:txXfrm>
        <a:off x="397028" y="3312553"/>
        <a:ext cx="5640604" cy="452844"/>
      </dsp:txXfrm>
    </dsp:sp>
    <dsp:sp modelId="{C99C4C0E-6F12-D04B-AFA4-238DDBD1B89E}">
      <dsp:nvSpPr>
        <dsp:cNvPr id="0" name=""/>
        <dsp:cNvSpPr/>
      </dsp:nvSpPr>
      <dsp:spPr>
        <a:xfrm>
          <a:off x="0" y="4604621"/>
          <a:ext cx="8128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54076" rIns="63082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$10 per day for 26 to 100 users registering to the events</a:t>
          </a:r>
        </a:p>
      </dsp:txBody>
      <dsp:txXfrm>
        <a:off x="0" y="4604621"/>
        <a:ext cx="8128000" cy="722925"/>
      </dsp:txXfrm>
    </dsp:sp>
    <dsp:sp modelId="{B3E8EB30-858A-B143-890F-CB573E2B5B54}">
      <dsp:nvSpPr>
        <dsp:cNvPr id="0" name=""/>
        <dsp:cNvSpPr/>
      </dsp:nvSpPr>
      <dsp:spPr>
        <a:xfrm>
          <a:off x="406400" y="4353700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Premium Model – 501 and more users</a:t>
          </a:r>
        </a:p>
      </dsp:txBody>
      <dsp:txXfrm>
        <a:off x="430898" y="4378198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84B3-EFA7-5F45-8ADD-209E2A8CD9A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9709-0349-F947-9036-339B0455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05352-B91D-C545-A9D0-EE4B159E946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B2015B-FB14-B542-8ECA-902FF532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7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356" y="465668"/>
            <a:ext cx="9350666" cy="26161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CMPE-281 - PROJECT PRESENTATION</a:t>
            </a:r>
            <a:br>
              <a:rPr lang="en-US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EVENTUP </a:t>
            </a:r>
            <a:r>
              <a:rPr lang="mr-IN" sz="4400" dirty="0">
                <a:latin typeface="Calibri" panose="020F0502020204030204" pitchFamily="34" charset="0"/>
                <a:ea typeface="Times New Roman" charset="0"/>
                <a:cs typeface="Times New Roman" charset="0"/>
              </a:rPr>
              <a:t>–</a:t>
            </a:r>
            <a:r>
              <a:rPr lang="en-US" sz="4400" dirty="0"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A Smart and Connected Social Network for Events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6211" y="4009330"/>
            <a:ext cx="6987645" cy="138853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n w="3175" cmpd="sng">
                  <a:noFill/>
                </a:ln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TEAM 11</a:t>
            </a:r>
          </a:p>
          <a:p>
            <a:pPr algn="ctr"/>
            <a:r>
              <a:rPr lang="en-US" sz="2400" dirty="0">
                <a:ln w="3175" cmpd="sng">
                  <a:noFill/>
                </a:ln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SOWMYA VISWANATHAN(011432668)</a:t>
            </a:r>
          </a:p>
          <a:p>
            <a:pPr algn="ctr"/>
            <a:r>
              <a:rPr lang="en-US" sz="2400" dirty="0">
                <a:ln w="3175" cmpd="sng">
                  <a:noFill/>
                </a:ln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ISHWARYA VARADARAJAN (011549473)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9F2B-5AF8-4D36-967B-11F27DE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2473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Community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9BC3-2375-4775-8597-CD511D12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70" y="4404444"/>
            <a:ext cx="2293030" cy="26415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Event Moderator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65839-8A05-4AE4-A9DA-F0F42256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28" y="2566539"/>
            <a:ext cx="1709765" cy="170976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E4B43D9-3195-4C3E-A20E-F6608F9C3541}"/>
              </a:ext>
            </a:extLst>
          </p:cNvPr>
          <p:cNvSpPr/>
          <p:nvPr/>
        </p:nvSpPr>
        <p:spPr>
          <a:xfrm>
            <a:off x="4506444" y="3347578"/>
            <a:ext cx="1612726" cy="591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00FB45AC-F34F-483E-A10A-ABF8FC502927}"/>
              </a:ext>
            </a:extLst>
          </p:cNvPr>
          <p:cNvSpPr/>
          <p:nvPr/>
        </p:nvSpPr>
        <p:spPr>
          <a:xfrm>
            <a:off x="6171422" y="2814736"/>
            <a:ext cx="4299373" cy="1837905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communities/clusters of Students under one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Hosts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0011-591F-432E-B029-BC6F96F3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18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Component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997942-9226-455B-90DC-833C95CCE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13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9CB70C2D-9F0A-4C42-8ADD-33B9D86E69D6}"/>
              </a:ext>
            </a:extLst>
          </p:cNvPr>
          <p:cNvSpPr/>
          <p:nvPr/>
        </p:nvSpPr>
        <p:spPr>
          <a:xfrm>
            <a:off x="5333389" y="3380869"/>
            <a:ext cx="1525221" cy="12408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EventUp on XOOPS</a:t>
            </a:r>
          </a:p>
        </p:txBody>
      </p:sp>
    </p:spTree>
    <p:extLst>
      <p:ext uri="{BB962C8B-B14F-4D97-AF65-F5344CB8AC3E}">
        <p14:creationId xmlns:p14="http://schemas.microsoft.com/office/powerpoint/2010/main" val="13357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3731" y="2438401"/>
            <a:ext cx="3471337" cy="5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732" y="4842931"/>
            <a:ext cx="3471336" cy="44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Billing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3732" y="3276599"/>
            <a:ext cx="3471336" cy="482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Notification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3732" y="4055533"/>
            <a:ext cx="3471336" cy="49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3731" y="1591732"/>
            <a:ext cx="3471337" cy="55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 Management Service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38" b="95868" l="3306" r="942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0630" y="3907368"/>
            <a:ext cx="1536700" cy="153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74" l="0" r="100000">
                        <a14:foregroundMark x1="33058" y1="10744" x2="33058" y2="10744"/>
                        <a14:foregroundMark x1="67769" y1="12397" x2="67769" y2="12397"/>
                        <a14:foregroundMark x1="75207" y1="29752" x2="75207" y2="29752"/>
                        <a14:foregroundMark x1="61157" y1="33058" x2="61157" y2="33058"/>
                        <a14:foregroundMark x1="49587" y1="49587" x2="49587" y2="49587"/>
                        <a14:foregroundMark x1="36364" y1="33058" x2="36364" y2="33058"/>
                        <a14:foregroundMark x1="18182" y1="35537" x2="18182" y2="35537"/>
                        <a14:foregroundMark x1="16529" y1="73554" x2="16529" y2="73554"/>
                        <a14:foregroundMark x1="91736" y1="75207" x2="91736" y2="75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4634" y="2269068"/>
            <a:ext cx="1536700" cy="153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A65839-8A05-4AE4-A9DA-F0F42256C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97" y="1405719"/>
            <a:ext cx="1709765" cy="170976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3037330" y="1866901"/>
            <a:ext cx="1856401" cy="770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11" idx="1"/>
          </p:cNvCxnSpPr>
          <p:nvPr/>
        </p:nvCxnSpPr>
        <p:spPr>
          <a:xfrm>
            <a:off x="8365068" y="2709334"/>
            <a:ext cx="1369566" cy="32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 flipV="1">
            <a:off x="8365068" y="3354915"/>
            <a:ext cx="1369566" cy="16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3037330" y="2980267"/>
            <a:ext cx="1856402" cy="208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1" idx="0"/>
          </p:cNvCxnSpPr>
          <p:nvPr/>
        </p:nvCxnSpPr>
        <p:spPr>
          <a:xfrm>
            <a:off x="8365068" y="1866901"/>
            <a:ext cx="2137916" cy="40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3"/>
          </p:cNvCxnSpPr>
          <p:nvPr/>
        </p:nvCxnSpPr>
        <p:spPr>
          <a:xfrm flipH="1" flipV="1">
            <a:off x="3123862" y="2260602"/>
            <a:ext cx="1769869" cy="191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10" idx="3"/>
          </p:cNvCxnSpPr>
          <p:nvPr/>
        </p:nvCxnSpPr>
        <p:spPr>
          <a:xfrm flipH="1">
            <a:off x="3037330" y="4301066"/>
            <a:ext cx="1856402" cy="37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27595" y="5609167"/>
            <a:ext cx="3471337" cy="48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Administration Services</a:t>
            </a:r>
          </a:p>
        </p:txBody>
      </p:sp>
      <p:cxnSp>
        <p:nvCxnSpPr>
          <p:cNvPr id="33" name="Straight Arrow Connector 32"/>
          <p:cNvCxnSpPr>
            <a:stCxn id="10" idx="3"/>
            <a:endCxn id="31" idx="1"/>
          </p:cNvCxnSpPr>
          <p:nvPr/>
        </p:nvCxnSpPr>
        <p:spPr>
          <a:xfrm>
            <a:off x="3037330" y="4675718"/>
            <a:ext cx="1890265" cy="1176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74" l="0" r="100000">
                        <a14:foregroundMark x1="33058" y1="10744" x2="33058" y2="10744"/>
                        <a14:foregroundMark x1="67769" y1="12397" x2="67769" y2="12397"/>
                        <a14:foregroundMark x1="75207" y1="29752" x2="75207" y2="29752"/>
                        <a14:foregroundMark x1="61157" y1="33058" x2="61157" y2="33058"/>
                        <a14:foregroundMark x1="49587" y1="49587" x2="49587" y2="49587"/>
                        <a14:foregroundMark x1="36364" y1="33058" x2="36364" y2="33058"/>
                        <a14:foregroundMark x1="18182" y1="35537" x2="18182" y2="35537"/>
                        <a14:foregroundMark x1="16529" y1="73554" x2="16529" y2="73554"/>
                        <a14:foregroundMark x1="91736" y1="75207" x2="91736" y2="75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4634" y="4627035"/>
            <a:ext cx="1536700" cy="1536700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8" idx="3"/>
            <a:endCxn id="34" idx="1"/>
          </p:cNvCxnSpPr>
          <p:nvPr/>
        </p:nvCxnSpPr>
        <p:spPr>
          <a:xfrm>
            <a:off x="8365068" y="1866901"/>
            <a:ext cx="1369566" cy="3528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</p:cNvCxnSpPr>
          <p:nvPr/>
        </p:nvCxnSpPr>
        <p:spPr>
          <a:xfrm>
            <a:off x="8365068" y="2709334"/>
            <a:ext cx="1769869" cy="1966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34" idx="1"/>
          </p:cNvCxnSpPr>
          <p:nvPr/>
        </p:nvCxnSpPr>
        <p:spPr>
          <a:xfrm>
            <a:off x="8365068" y="3517900"/>
            <a:ext cx="1369566" cy="187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09074" y="1345454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 </a:t>
            </a:r>
          </a:p>
          <a:p>
            <a:pPr algn="ctr"/>
            <a:r>
              <a:rPr lang="en-US" dirty="0"/>
              <a:t>Community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446" y="613092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 </a:t>
            </a:r>
          </a:p>
          <a:p>
            <a:pPr algn="ctr"/>
            <a:r>
              <a:rPr lang="en-US" dirty="0"/>
              <a:t>Community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17414" y="3839401"/>
            <a:ext cx="229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endParaRPr lang="en-US" sz="1200" b="1" dirty="0"/>
          </a:p>
          <a:p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00630" y="560916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Administrator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2762" y="314645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Event Moderator</a:t>
            </a:r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1484311" y="84920"/>
            <a:ext cx="10018713" cy="968147"/>
          </a:xfrm>
        </p:spPr>
        <p:txBody>
          <a:bodyPr>
            <a:normAutofit/>
          </a:bodyPr>
          <a:lstStyle/>
          <a:p>
            <a:r>
              <a:rPr lang="en-US" dirty="0"/>
              <a:t>Application Component Service Model</a:t>
            </a:r>
          </a:p>
        </p:txBody>
      </p:sp>
    </p:spTree>
    <p:extLst>
      <p:ext uri="{BB962C8B-B14F-4D97-AF65-F5344CB8AC3E}">
        <p14:creationId xmlns:p14="http://schemas.microsoft.com/office/powerpoint/2010/main" val="4367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DBE4-5DC4-493A-B726-124435EB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6974"/>
            <a:ext cx="10018713" cy="1752599"/>
          </a:xfrm>
        </p:spPr>
        <p:txBody>
          <a:bodyPr/>
          <a:lstStyle/>
          <a:p>
            <a:r>
              <a:rPr lang="en-US" dirty="0"/>
              <a:t>Workflow Component: Event Moderator – Create Events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A277A0-BE97-4191-9E9C-FBB32B35C4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600" y="2438399"/>
            <a:ext cx="7320999" cy="3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2814-EE3C-4FBF-909D-642C8E7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5725"/>
            <a:ext cx="10018713" cy="1752599"/>
          </a:xfrm>
        </p:spPr>
        <p:txBody>
          <a:bodyPr/>
          <a:lstStyle/>
          <a:p>
            <a:r>
              <a:rPr lang="en-US" dirty="0"/>
              <a:t>Workflow cont’d….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AF7B-1076-4D46-9714-B7191A29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0241"/>
            <a:ext cx="10018713" cy="43499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C05A1-78F5-4EC6-8433-3DD3ED51B8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4308" y="1357109"/>
            <a:ext cx="4611692" cy="1386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07FE7-B0ED-4F3E-9B83-51474B043B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5604" y="1357109"/>
            <a:ext cx="4543901" cy="1601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FFD97-8316-4AFA-870A-B6AA0118CA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4309" y="3001427"/>
            <a:ext cx="4543901" cy="1601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9C22FB-E2CC-45C7-9047-7E002A290FE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75604" y="3109707"/>
            <a:ext cx="4760914" cy="1425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5E7B1-8E5A-4E8F-A903-5D2FC9A6B3A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114800" y="4860466"/>
            <a:ext cx="5086042" cy="16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42D0-7B71-4D28-8FAB-A567CAA4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80851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Messaging Component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55371"/>
            <a:ext cx="10018713" cy="41539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Communication is made available through a component called WebChat which uses the socket.io API – JavaScript Library, NodeJS</a:t>
            </a:r>
          </a:p>
          <a:p>
            <a:r>
              <a:rPr lang="en-US" dirty="0"/>
              <a:t>Communication can happen within a single community or between two communities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sz="2600" dirty="0"/>
              <a:t>Has the ability to communicate with other users of the same community/ or different communities </a:t>
            </a:r>
          </a:p>
          <a:p>
            <a:pPr lvl="1"/>
            <a:r>
              <a:rPr lang="en-US" sz="2600" dirty="0"/>
              <a:t>A message will be broadcasted when a user joins the chat room</a:t>
            </a:r>
          </a:p>
          <a:p>
            <a:pPr lvl="1"/>
            <a:r>
              <a:rPr lang="en-US" sz="2600" dirty="0"/>
              <a:t>A user joining the chatroom will be able to see the earlier chat messages and the users logged in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2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1A0-5BA5-47DA-8722-467BC94F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8788"/>
            <a:ext cx="10018713" cy="1752599"/>
          </a:xfrm>
        </p:spPr>
        <p:txBody>
          <a:bodyPr/>
          <a:lstStyle/>
          <a:p>
            <a:r>
              <a:rPr lang="en-US"/>
              <a:t>Messaging Component cont’d…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1F2AB-ED43-484A-A70C-5B870BEB422B}"/>
              </a:ext>
            </a:extLst>
          </p:cNvPr>
          <p:cNvSpPr/>
          <p:nvPr/>
        </p:nvSpPr>
        <p:spPr>
          <a:xfrm>
            <a:off x="2844803" y="3301996"/>
            <a:ext cx="728133" cy="71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305724-9580-4D49-8751-5F860D7A7386}"/>
              </a:ext>
            </a:extLst>
          </p:cNvPr>
          <p:cNvCxnSpPr>
            <a:stCxn id="5" idx="4"/>
          </p:cNvCxnSpPr>
          <p:nvPr/>
        </p:nvCxnSpPr>
        <p:spPr>
          <a:xfrm>
            <a:off x="3208870" y="4013196"/>
            <a:ext cx="8466" cy="9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AA5BE2-4447-42F4-BF1D-5FB97800F322}"/>
              </a:ext>
            </a:extLst>
          </p:cNvPr>
          <p:cNvCxnSpPr/>
          <p:nvPr/>
        </p:nvCxnSpPr>
        <p:spPr>
          <a:xfrm flipH="1">
            <a:off x="2844804" y="4233329"/>
            <a:ext cx="372532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95B16-007D-489F-864E-AE53CB245297}"/>
              </a:ext>
            </a:extLst>
          </p:cNvPr>
          <p:cNvCxnSpPr/>
          <p:nvPr/>
        </p:nvCxnSpPr>
        <p:spPr>
          <a:xfrm>
            <a:off x="3208870" y="4233329"/>
            <a:ext cx="36406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013BFB-859B-46F1-B7CB-C560E9D73C27}"/>
              </a:ext>
            </a:extLst>
          </p:cNvPr>
          <p:cNvCxnSpPr/>
          <p:nvPr/>
        </p:nvCxnSpPr>
        <p:spPr>
          <a:xfrm flipH="1">
            <a:off x="2844803" y="5012264"/>
            <a:ext cx="355600" cy="1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66C3C0-FAA2-46EE-B739-9D542E27210B}"/>
              </a:ext>
            </a:extLst>
          </p:cNvPr>
          <p:cNvCxnSpPr/>
          <p:nvPr/>
        </p:nvCxnSpPr>
        <p:spPr>
          <a:xfrm>
            <a:off x="3234270" y="4995327"/>
            <a:ext cx="338666" cy="20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8E43FD-058A-4F08-8ED0-4C9A556436C2}"/>
              </a:ext>
            </a:extLst>
          </p:cNvPr>
          <p:cNvCxnSpPr>
            <a:cxnSpLocks/>
          </p:cNvCxnSpPr>
          <p:nvPr/>
        </p:nvCxnSpPr>
        <p:spPr>
          <a:xfrm flipV="1">
            <a:off x="3790172" y="2929469"/>
            <a:ext cx="3101695" cy="126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2CE6C-7B3D-47CC-8D1E-CBDF94E75FFD}"/>
              </a:ext>
            </a:extLst>
          </p:cNvPr>
          <p:cNvCxnSpPr>
            <a:cxnSpLocks/>
          </p:cNvCxnSpPr>
          <p:nvPr/>
        </p:nvCxnSpPr>
        <p:spPr>
          <a:xfrm flipV="1">
            <a:off x="3790172" y="3911600"/>
            <a:ext cx="3101695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E17B897-9A13-46C7-83F4-DCA677F27B96}"/>
              </a:ext>
            </a:extLst>
          </p:cNvPr>
          <p:cNvSpPr/>
          <p:nvPr/>
        </p:nvSpPr>
        <p:spPr>
          <a:xfrm>
            <a:off x="6691570" y="2505407"/>
            <a:ext cx="2997198" cy="74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into Chat room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D2C616-CE1B-49F8-9BFE-25AAA3DC399E}"/>
              </a:ext>
            </a:extLst>
          </p:cNvPr>
          <p:cNvSpPr/>
          <p:nvPr/>
        </p:nvSpPr>
        <p:spPr>
          <a:xfrm>
            <a:off x="6822195" y="4521200"/>
            <a:ext cx="3036393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messages to students in a different community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A956EC-4BD3-4819-9362-688CF0C76E81}"/>
              </a:ext>
            </a:extLst>
          </p:cNvPr>
          <p:cNvSpPr/>
          <p:nvPr/>
        </p:nvSpPr>
        <p:spPr>
          <a:xfrm>
            <a:off x="6783006" y="3420536"/>
            <a:ext cx="2997198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messages to students in same community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2B5B45-6D5D-46A9-B0AA-F0FE0836711C}"/>
              </a:ext>
            </a:extLst>
          </p:cNvPr>
          <p:cNvSpPr/>
          <p:nvPr/>
        </p:nvSpPr>
        <p:spPr>
          <a:xfrm>
            <a:off x="6878321" y="5604932"/>
            <a:ext cx="2980267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messages from other students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89C4AD-7C9B-47DD-A64B-2897FDF375E5}"/>
              </a:ext>
            </a:extLst>
          </p:cNvPr>
          <p:cNvCxnSpPr>
            <a:cxnSpLocks/>
          </p:cNvCxnSpPr>
          <p:nvPr/>
        </p:nvCxnSpPr>
        <p:spPr>
          <a:xfrm>
            <a:off x="3790172" y="4209991"/>
            <a:ext cx="3101695" cy="827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F13A6-15C1-4248-AE5B-1227B59B992B}"/>
              </a:ext>
            </a:extLst>
          </p:cNvPr>
          <p:cNvCxnSpPr>
            <a:cxnSpLocks/>
          </p:cNvCxnSpPr>
          <p:nvPr/>
        </p:nvCxnSpPr>
        <p:spPr>
          <a:xfrm>
            <a:off x="3790172" y="4178300"/>
            <a:ext cx="3101695" cy="194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26005-5AE5-4D47-92C2-D8BF6AE8013D}"/>
              </a:ext>
            </a:extLst>
          </p:cNvPr>
          <p:cNvSpPr/>
          <p:nvPr/>
        </p:nvSpPr>
        <p:spPr>
          <a:xfrm>
            <a:off x="4846320" y="1405468"/>
            <a:ext cx="5218861" cy="529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EF2071-B0FB-48C3-96DA-94F626FAA2F4}"/>
              </a:ext>
            </a:extLst>
          </p:cNvPr>
          <p:cNvSpPr/>
          <p:nvPr/>
        </p:nvSpPr>
        <p:spPr>
          <a:xfrm>
            <a:off x="6691570" y="1651004"/>
            <a:ext cx="2997198" cy="70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users logged 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E317B9-22EE-4639-96F0-F24B10BA511C}"/>
              </a:ext>
            </a:extLst>
          </p:cNvPr>
          <p:cNvCxnSpPr>
            <a:cxnSpLocks/>
          </p:cNvCxnSpPr>
          <p:nvPr/>
        </p:nvCxnSpPr>
        <p:spPr>
          <a:xfrm flipV="1">
            <a:off x="3722914" y="2048210"/>
            <a:ext cx="3012195" cy="213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36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2834"/>
          </a:xfrm>
        </p:spPr>
        <p:txBody>
          <a:bodyPr>
            <a:normAutofit fontScale="90000"/>
          </a:bodyPr>
          <a:lstStyle/>
          <a:p>
            <a:r>
              <a:rPr lang="en-US"/>
              <a:t>Messaging Component cont’d…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167467"/>
            <a:ext cx="4895055" cy="910907"/>
          </a:xfrm>
        </p:spPr>
        <p:txBody>
          <a:bodyPr>
            <a:normAutofit/>
          </a:bodyPr>
          <a:lstStyle/>
          <a:p>
            <a:r>
              <a:rPr lang="en-US" dirty="0"/>
              <a:t>NodeJS Server – will be hosted in a server to support inter community communication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8" y="2010975"/>
            <a:ext cx="4895056" cy="1223890"/>
          </a:xfrm>
        </p:spPr>
        <p:txBody>
          <a:bodyPr>
            <a:normAutofit/>
          </a:bodyPr>
          <a:lstStyle/>
          <a:p>
            <a:r>
              <a:rPr lang="en-US" dirty="0"/>
              <a:t>The messaging </a:t>
            </a:r>
            <a:r>
              <a:rPr lang="en-US"/>
              <a:t>application/service available </a:t>
            </a:r>
            <a:r>
              <a:rPr lang="en-US" dirty="0"/>
              <a:t>for every user in a community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7F5B0A2-5907-4474-8D4A-5B3F85E1F8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33" y="3078374"/>
            <a:ext cx="3157472" cy="2301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6A998-B2DE-4609-8B39-A99AFD4A6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33" y="3078374"/>
            <a:ext cx="42767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3103"/>
            <a:ext cx="10018713" cy="1752599"/>
          </a:xfrm>
        </p:spPr>
        <p:txBody>
          <a:bodyPr/>
          <a:lstStyle/>
          <a:p>
            <a:r>
              <a:rPr lang="en-US" dirty="0"/>
              <a:t>Notification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3224"/>
            <a:ext cx="10018713" cy="3124201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Student groups or community users are provided with e-mail notification services when they become registered users of this application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Students registered to an event also receive notifications when details of that particular event is updated by the community moderator/manager.</a:t>
            </a:r>
          </a:p>
        </p:txBody>
      </p:sp>
    </p:spTree>
    <p:extLst>
      <p:ext uri="{BB962C8B-B14F-4D97-AF65-F5344CB8AC3E}">
        <p14:creationId xmlns:p14="http://schemas.microsoft.com/office/powerpoint/2010/main" val="26864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89FCEEE0-5DBE-4936-AE26-2B86990CD0E3}"/>
              </a:ext>
            </a:extLst>
          </p:cNvPr>
          <p:cNvSpPr/>
          <p:nvPr/>
        </p:nvSpPr>
        <p:spPr>
          <a:xfrm>
            <a:off x="475633" y="1821602"/>
            <a:ext cx="11027391" cy="39305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38" b="95868" l="3306" r="942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2763" y="2546953"/>
            <a:ext cx="1536700" cy="153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" b="94500" l="1500" r="96500">
                        <a14:foregroundMark x1="19000" y1="71000" x2="19000" y2="71000"/>
                        <a14:foregroundMark x1="66500" y1="76000" x2="66500" y2="76000"/>
                        <a14:foregroundMark x1="80500" y1="77000" x2="80500" y2="77000"/>
                        <a14:foregroundMark x1="33000" y1="69500" x2="33000" y2="69500"/>
                        <a14:foregroundMark x1="45500" y1="69500" x2="45500" y2="69500"/>
                        <a14:foregroundMark x1="45500" y1="57000" x2="45500" y2="57000"/>
                        <a14:foregroundMark x1="58000" y1="58500" x2="58000" y2="58500"/>
                        <a14:foregroundMark x1="54000" y1="46000" x2="54000" y2="46000"/>
                        <a14:foregroundMark x1="66500" y1="46000" x2="66500" y2="46000"/>
                        <a14:foregroundMark x1="41500" y1="44500" x2="41500" y2="44500"/>
                        <a14:foregroundMark x1="30500" y1="46000" x2="30500" y2="46000"/>
                        <a14:foregroundMark x1="30500" y1="54500" x2="30500" y2="54500"/>
                        <a14:foregroundMark x1="18000" y1="57000" x2="18000" y2="5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425" y="2253191"/>
            <a:ext cx="1268317" cy="132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744" b="8843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2516" y="3114906"/>
            <a:ext cx="535681" cy="51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74" l="0" r="100000">
                        <a14:foregroundMark x1="33058" y1="10744" x2="33058" y2="10744"/>
                        <a14:foregroundMark x1="67769" y1="12397" x2="67769" y2="12397"/>
                        <a14:foregroundMark x1="75207" y1="29752" x2="75207" y2="29752"/>
                        <a14:foregroundMark x1="61157" y1="33058" x2="61157" y2="33058"/>
                        <a14:foregroundMark x1="49587" y1="49587" x2="49587" y2="49587"/>
                        <a14:foregroundMark x1="36364" y1="33058" x2="36364" y2="33058"/>
                        <a14:foregroundMark x1="18182" y1="35537" x2="18182" y2="35537"/>
                        <a14:foregroundMark x1="16529" y1="73554" x2="16529" y2="73554"/>
                        <a14:foregroundMark x1="91736" y1="75207" x2="91736" y2="75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6419" y="2421115"/>
            <a:ext cx="1536700" cy="153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0" b="100000" l="2000" r="98500">
                        <a14:foregroundMark x1="78500" y1="80000" x2="78500" y2="80000"/>
                        <a14:foregroundMark x1="41500" y1="76000" x2="41500" y2="76000"/>
                        <a14:foregroundMark x1="23500" y1="86000" x2="23500" y2="86000"/>
                        <a14:foregroundMark x1="14500" y1="86000" x2="14500" y2="86000"/>
                        <a14:foregroundMark x1="14500" y1="76000" x2="14500" y2="76000"/>
                        <a14:foregroundMark x1="23500" y1="74500" x2="23500" y2="74500"/>
                        <a14:foregroundMark x1="13500" y1="63000" x2="13500" y2="63000"/>
                        <a14:foregroundMark x1="26000" y1="64500" x2="26000" y2="64500"/>
                        <a14:foregroundMark x1="37500" y1="64500" x2="37500" y2="64500"/>
                        <a14:foregroundMark x1="46500" y1="63000" x2="46500" y2="63000"/>
                        <a14:foregroundMark x1="59000" y1="64500" x2="59000" y2="64500"/>
                        <a14:foregroundMark x1="46500" y1="85000" x2="46500" y2="85000"/>
                        <a14:foregroundMark x1="49000" y1="74500" x2="49000" y2="74500"/>
                        <a14:foregroundMark x1="37500" y1="87500" x2="37500" y2="87500"/>
                        <a14:foregroundMark x1="17000" y1="54500" x2="17000" y2="54500"/>
                        <a14:foregroundMark x1="26000" y1="53000" x2="26000" y2="53000"/>
                        <a14:foregroundMark x1="36500" y1="52000" x2="36500" y2="52000"/>
                        <a14:foregroundMark x1="48000" y1="53000" x2="48000" y2="53000"/>
                        <a14:foregroundMark x1="59000" y1="52000" x2="59000" y2="52000"/>
                        <a14:foregroundMark x1="69500" y1="52000" x2="69500" y2="52000"/>
                        <a14:foregroundMark x1="82000" y1="52000" x2="82000" y2="52000"/>
                        <a14:foregroundMark x1="82000" y1="41500" x2="82000" y2="41500"/>
                        <a14:foregroundMark x1="72000" y1="41500" x2="72000" y2="41500"/>
                        <a14:foregroundMark x1="58000" y1="39000" x2="58000" y2="39000"/>
                        <a14:foregroundMark x1="48000" y1="41500" x2="48000" y2="41500"/>
                        <a14:foregroundMark x1="36500" y1="40500" x2="36500" y2="40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1330" y="3786880"/>
            <a:ext cx="1153623" cy="108053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821814" y="4038501"/>
            <a:ext cx="1337173" cy="48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21814" y="2809468"/>
            <a:ext cx="1337173" cy="59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907167" y="3649565"/>
            <a:ext cx="1192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4034" y="4038501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5327" y="3957815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Cluster 1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78" b="89778" l="16889" r="848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5140" y="3114906"/>
            <a:ext cx="2484324" cy="124300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446854" y="4233238"/>
            <a:ext cx="107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SES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652098" y="2913429"/>
            <a:ext cx="989232" cy="276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40744" y="3957815"/>
            <a:ext cx="837372" cy="3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88543" y="2369397"/>
            <a:ext cx="86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  <a:p>
            <a:pPr algn="ctr"/>
            <a:r>
              <a:rPr lang="en-US" dirty="0"/>
              <a:t>Events</a:t>
            </a:r>
          </a:p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39742" y="4172821"/>
            <a:ext cx="895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Update</a:t>
            </a:r>
            <a:endParaRPr lang="en-US" dirty="0"/>
          </a:p>
          <a:p>
            <a:pPr algn="ctr"/>
            <a:r>
              <a:rPr lang="en-US" dirty="0"/>
              <a:t>Events</a:t>
            </a: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1484311" y="474781"/>
            <a:ext cx="10018713" cy="969976"/>
          </a:xfrm>
        </p:spPr>
        <p:txBody>
          <a:bodyPr/>
          <a:lstStyle/>
          <a:p>
            <a:r>
              <a:rPr lang="en-US" dirty="0"/>
              <a:t>Notification Services Cont’d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0222"/>
            <a:ext cx="10018713" cy="175259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9945"/>
            <a:ext cx="10018713" cy="45931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Who can use it?</a:t>
            </a:r>
          </a:p>
          <a:p>
            <a:r>
              <a:rPr lang="en-US" dirty="0"/>
              <a:t>Use Case Analysis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Process Flow Chart using Process Maker</a:t>
            </a:r>
          </a:p>
          <a:p>
            <a:r>
              <a:rPr lang="en-US" dirty="0"/>
              <a:t>Component Specifications</a:t>
            </a:r>
          </a:p>
          <a:p>
            <a:r>
              <a:rPr lang="en-US" dirty="0"/>
              <a:t>Benefits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8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1145"/>
            <a:ext cx="10018713" cy="609600"/>
          </a:xfrm>
        </p:spPr>
        <p:txBody>
          <a:bodyPr>
            <a:noAutofit/>
          </a:bodyPr>
          <a:lstStyle/>
          <a:p>
            <a:r>
              <a:rPr lang="en-US" dirty="0"/>
              <a:t>Event Organizer Module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01" y="1139483"/>
            <a:ext cx="9452023" cy="5275385"/>
          </a:xfrm>
        </p:spPr>
      </p:pic>
    </p:spTree>
    <p:extLst>
      <p:ext uri="{BB962C8B-B14F-4D97-AF65-F5344CB8AC3E}">
        <p14:creationId xmlns:p14="http://schemas.microsoft.com/office/powerpoint/2010/main" val="12529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1" y="562968"/>
            <a:ext cx="10018713" cy="872067"/>
          </a:xfrm>
        </p:spPr>
        <p:txBody>
          <a:bodyPr/>
          <a:lstStyle/>
          <a:p>
            <a:r>
              <a:rPr lang="en-US" dirty="0"/>
              <a:t>Dashboard - Event Organizer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139080"/>
            <a:ext cx="10018713" cy="4351867"/>
          </a:xfrm>
        </p:spPr>
        <p:txBody>
          <a:bodyPr/>
          <a:lstStyle/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Event Organizer is provided with a dashboard on his/her profile page </a:t>
            </a:r>
          </a:p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It provides graphical representation of data related to events, students registered to events and monthly/yearly activities</a:t>
            </a:r>
          </a:p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algn="just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Charts are provided using the Google Visualization API integrated with PHP and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189756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222-E7B7-4C2A-85FB-DC8C2E05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5422"/>
            <a:ext cx="10018713" cy="1752599"/>
          </a:xfrm>
        </p:spPr>
        <p:txBody>
          <a:bodyPr/>
          <a:lstStyle/>
          <a:p>
            <a:r>
              <a:rPr lang="en-US" dirty="0"/>
              <a:t>Dashboard – Event Organizer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6D578-99BD-488E-9203-D43CD8C251FF}"/>
              </a:ext>
            </a:extLst>
          </p:cNvPr>
          <p:cNvSpPr txBox="1"/>
          <p:nvPr/>
        </p:nvSpPr>
        <p:spPr>
          <a:xfrm>
            <a:off x="2133600" y="2094038"/>
            <a:ext cx="819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Dashboard for the Event Organizer provides graphical representation of following statistics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DA014D-96BB-4BD0-A899-1B679B0D3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153664"/>
              </p:ext>
            </p:extLst>
          </p:nvPr>
        </p:nvGraphicFramePr>
        <p:xfrm>
          <a:off x="2574388" y="3328667"/>
          <a:ext cx="7076049" cy="2784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56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7133"/>
            <a:ext cx="10018713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</a:t>
            </a:r>
            <a:r>
              <a:rPr lang="mr-IN" dirty="0"/>
              <a:t>–</a:t>
            </a:r>
            <a:r>
              <a:rPr lang="en-US" dirty="0"/>
              <a:t> Event Organizer Cont’d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8" name="Picture 7" descr="../Dropbox/Screenshots/EO_Dashboard.png">
            <a:extLst>
              <a:ext uri="{FF2B5EF4-FFF2-40B4-BE49-F238E27FC236}">
                <a16:creationId xmlns:a16="http://schemas.microsoft.com/office/drawing/2014/main" id="{1C9E58D0-AEF8-4F00-92FA-17F82D43C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66" y="1214846"/>
            <a:ext cx="5749834" cy="555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52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222-E7B7-4C2A-85FB-DC8C2E05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1644"/>
            <a:ext cx="10018713" cy="1752599"/>
          </a:xfrm>
        </p:spPr>
        <p:txBody>
          <a:bodyPr/>
          <a:lstStyle/>
          <a:p>
            <a:r>
              <a:rPr lang="en-US" dirty="0"/>
              <a:t>Dashboard – Administrator’s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6D578-99BD-488E-9203-D43CD8C251FF}"/>
              </a:ext>
            </a:extLst>
          </p:cNvPr>
          <p:cNvSpPr txBox="1"/>
          <p:nvPr/>
        </p:nvSpPr>
        <p:spPr>
          <a:xfrm>
            <a:off x="2133600" y="1971210"/>
            <a:ext cx="819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Dashboard for the administrator provides graphical representation of following statistics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FDA014D-96BB-4BD0-A899-1B679B0D3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180471"/>
              </p:ext>
            </p:extLst>
          </p:nvPr>
        </p:nvGraphicFramePr>
        <p:xfrm>
          <a:off x="2574388" y="3328667"/>
          <a:ext cx="7076049" cy="246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02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776" y="464234"/>
            <a:ext cx="888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Dashboard </a:t>
            </a:r>
            <a:r>
              <a:rPr lang="mr-IN" sz="4000" dirty="0"/>
              <a:t>–</a:t>
            </a:r>
            <a:r>
              <a:rPr lang="en-US" sz="4000" dirty="0"/>
              <a:t> Administrator Cont’d</a:t>
            </a:r>
            <a:r>
              <a:rPr lang="mr-IN" sz="4000" dirty="0"/>
              <a:t>…</a:t>
            </a:r>
            <a:endParaRPr lang="en-US" sz="4000" dirty="0"/>
          </a:p>
        </p:txBody>
      </p:sp>
      <p:pic>
        <p:nvPicPr>
          <p:cNvPr id="6" name="Picture 5" descr="../Dropbox/Screenshots/Admin_Dashboard.png">
            <a:extLst>
              <a:ext uri="{FF2B5EF4-FFF2-40B4-BE49-F238E27FC236}">
                <a16:creationId xmlns:a16="http://schemas.microsoft.com/office/drawing/2014/main" id="{738EDC6B-8DE5-4022-A732-9689474C55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85" y="1219060"/>
            <a:ext cx="5943600" cy="519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62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829"/>
            <a:ext cx="10018713" cy="1752599"/>
          </a:xfrm>
        </p:spPr>
        <p:txBody>
          <a:bodyPr/>
          <a:lstStyle/>
          <a:p>
            <a:r>
              <a:rPr lang="en-US" dirty="0"/>
              <a:t>Billing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12013"/>
            <a:ext cx="10018713" cy="2286001"/>
          </a:xfrm>
        </p:spPr>
        <p:txBody>
          <a:bodyPr/>
          <a:lstStyle/>
          <a:p>
            <a:r>
              <a:rPr lang="en-US" dirty="0"/>
              <a:t>The dashboard for billing is provided for the event organizer to provide a graphical representation of his/her usage data against cost</a:t>
            </a:r>
          </a:p>
          <a:p>
            <a:r>
              <a:rPr lang="en-US" dirty="0"/>
              <a:t>The utility model for billing is ‘pay as you go’ as explained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431189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645" y="245533"/>
            <a:ext cx="10018713" cy="719667"/>
          </a:xfrm>
        </p:spPr>
        <p:txBody>
          <a:bodyPr/>
          <a:lstStyle/>
          <a:p>
            <a:r>
              <a:rPr lang="en-US" dirty="0"/>
              <a:t>Billing Dashboard </a:t>
            </a:r>
            <a:r>
              <a:rPr lang="mr-IN" dirty="0"/>
              <a:t>–</a:t>
            </a:r>
            <a:r>
              <a:rPr lang="en-US" dirty="0"/>
              <a:t> Utility Model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14614597"/>
              </p:ext>
            </p:extLst>
          </p:nvPr>
        </p:nvGraphicFramePr>
        <p:xfrm>
          <a:off x="2573866" y="12615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7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6901-E78E-4D5E-B28A-AABCBAD0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0500"/>
            <a:ext cx="10018713" cy="1128849"/>
          </a:xfrm>
        </p:spPr>
        <p:txBody>
          <a:bodyPr/>
          <a:lstStyle/>
          <a:p>
            <a:r>
              <a:rPr lang="en-US" dirty="0"/>
              <a:t>Billing Dashboard cont’d….</a:t>
            </a:r>
          </a:p>
        </p:txBody>
      </p:sp>
      <p:pic>
        <p:nvPicPr>
          <p:cNvPr id="4" name="Picture 3" descr="../Dropbox/Screenshots/Billing_Dashbiard.png">
            <a:extLst>
              <a:ext uri="{FF2B5EF4-FFF2-40B4-BE49-F238E27FC236}">
                <a16:creationId xmlns:a16="http://schemas.microsoft.com/office/drawing/2014/main" id="{0EFB1D21-8921-4AC1-BF92-EF4BAC9E47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19" y="1319349"/>
            <a:ext cx="6520543" cy="5341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00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0500"/>
            <a:ext cx="10018713" cy="1752599"/>
          </a:xfrm>
        </p:spPr>
        <p:txBody>
          <a:bodyPr/>
          <a:lstStyle/>
          <a:p>
            <a:r>
              <a:rPr lang="en-US" dirty="0"/>
              <a:t>Smart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13757"/>
            <a:ext cx="10018713" cy="3124201"/>
          </a:xfrm>
        </p:spPr>
        <p:txBody>
          <a:bodyPr/>
          <a:lstStyle/>
          <a:p>
            <a:r>
              <a:rPr lang="en-US" dirty="0"/>
              <a:t>The smart node consists of a visualization diagram created using </a:t>
            </a:r>
            <a:r>
              <a:rPr lang="en-US" dirty="0" err="1"/>
              <a:t>vis.js</a:t>
            </a:r>
            <a:r>
              <a:rPr lang="en-US" dirty="0"/>
              <a:t> to visualize the networking or connectivity in a community</a:t>
            </a:r>
          </a:p>
          <a:p>
            <a:r>
              <a:rPr lang="en-US" dirty="0"/>
              <a:t>The nodes are the various users of the application and edges are the connectivity between them.</a:t>
            </a:r>
          </a:p>
        </p:txBody>
      </p:sp>
    </p:spTree>
    <p:extLst>
      <p:ext uri="{BB962C8B-B14F-4D97-AF65-F5344CB8AC3E}">
        <p14:creationId xmlns:p14="http://schemas.microsoft.com/office/powerpoint/2010/main" val="814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0058"/>
            <a:ext cx="10018713" cy="13504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0133"/>
            <a:ext cx="10018713" cy="4301067"/>
          </a:xfrm>
        </p:spPr>
        <p:txBody>
          <a:bodyPr>
            <a:normAutofit/>
          </a:bodyPr>
          <a:lstStyle/>
          <a:p>
            <a:r>
              <a:rPr lang="en-US" dirty="0"/>
              <a:t>What is EventUp?</a:t>
            </a:r>
          </a:p>
          <a:p>
            <a:pPr lvl="1"/>
            <a:r>
              <a:rPr lang="en-US" dirty="0"/>
              <a:t>It is an open source smart social community network for students </a:t>
            </a:r>
          </a:p>
          <a:p>
            <a:pPr lvl="1"/>
            <a:r>
              <a:rPr lang="en-US" dirty="0"/>
              <a:t>It helps the students to connect and collaborate by providing event management services for various events organized by their institutions</a:t>
            </a:r>
          </a:p>
          <a:p>
            <a:pPr lvl="1"/>
            <a:r>
              <a:rPr lang="en-US" dirty="0"/>
              <a:t>It provides its users various event management services and promote inter-community communications</a:t>
            </a:r>
          </a:p>
          <a:p>
            <a:r>
              <a:rPr lang="en-US" dirty="0"/>
              <a:t>What is a community?</a:t>
            </a:r>
          </a:p>
          <a:p>
            <a:pPr lvl="1"/>
            <a:r>
              <a:rPr lang="en-US" dirty="0"/>
              <a:t>A community is a group of user clusters who have registered to attend a particular event organized by the event moderator</a:t>
            </a:r>
          </a:p>
        </p:txBody>
      </p:sp>
    </p:spTree>
    <p:extLst>
      <p:ext uri="{BB962C8B-B14F-4D97-AF65-F5344CB8AC3E}">
        <p14:creationId xmlns:p14="http://schemas.microsoft.com/office/powerpoint/2010/main" val="14439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94" y="247651"/>
            <a:ext cx="10018713" cy="819150"/>
          </a:xfrm>
        </p:spPr>
        <p:txBody>
          <a:bodyPr/>
          <a:lstStyle/>
          <a:p>
            <a:r>
              <a:rPr lang="en-US" dirty="0"/>
              <a:t>Smart Node cont’d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66801"/>
            <a:ext cx="9029699" cy="5124449"/>
          </a:xfrm>
        </p:spPr>
      </p:pic>
    </p:spTree>
    <p:extLst>
      <p:ext uri="{BB962C8B-B14F-4D97-AF65-F5344CB8AC3E}">
        <p14:creationId xmlns:p14="http://schemas.microsoft.com/office/powerpoint/2010/main" val="1028580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872-968B-4D90-91DF-5CA1E38C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04678"/>
            <a:ext cx="10018713" cy="509953"/>
          </a:xfrm>
        </p:spPr>
        <p:txBody>
          <a:bodyPr>
            <a:noAutofit/>
          </a:bodyPr>
          <a:lstStyle/>
          <a:p>
            <a:r>
              <a:rPr lang="en-US" dirty="0"/>
              <a:t>Scalability &amp;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6CD5-1622-427D-9F16-EBF3740F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8634"/>
            <a:ext cx="10018713" cy="1927275"/>
          </a:xfrm>
        </p:spPr>
        <p:txBody>
          <a:bodyPr>
            <a:normAutofit/>
          </a:bodyPr>
          <a:lstStyle/>
          <a:p>
            <a:r>
              <a:rPr lang="en-US" dirty="0"/>
              <a:t>Each community will be hosted on one Amazon EC2 instance, and a Load Balancer will be available ensuring high availability and scalability</a:t>
            </a:r>
          </a:p>
          <a:p>
            <a:r>
              <a:rPr lang="en-US" dirty="0"/>
              <a:t>Built on MySQL DB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E4884-00D0-4E88-BA8A-0BA7B6A8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86" y="3118646"/>
            <a:ext cx="7047914" cy="29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4477-B21A-4FEB-B554-216D2E6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4546"/>
            <a:ext cx="10018713" cy="1063534"/>
          </a:xfrm>
        </p:spPr>
        <p:txBody>
          <a:bodyPr/>
          <a:lstStyle/>
          <a:p>
            <a:r>
              <a:rPr lang="en-US" dirty="0"/>
              <a:t>Elastic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B37-3BEA-4824-A358-F96961E5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8080"/>
            <a:ext cx="10018713" cy="3124201"/>
          </a:xfrm>
        </p:spPr>
        <p:txBody>
          <a:bodyPr/>
          <a:lstStyle/>
          <a:p>
            <a:r>
              <a:rPr lang="en-US" dirty="0"/>
              <a:t>It automatically diverts the traffic to any of the configured EC2 instances.</a:t>
            </a:r>
          </a:p>
          <a:p>
            <a:r>
              <a:rPr lang="en-US" dirty="0"/>
              <a:t>Varying load can be handled effectively.</a:t>
            </a:r>
          </a:p>
          <a:p>
            <a:r>
              <a:rPr lang="en-US" dirty="0"/>
              <a:t>This ensures availability of the application and reduces the possible chances of downtime of the application or its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2B452-D08A-4D46-A268-B400CE9F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0" y="444546"/>
            <a:ext cx="1295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5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0500"/>
            <a:ext cx="10018713" cy="175259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092925"/>
            <a:ext cx="10018712" cy="3984171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Application is Scalable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It is highly available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Pay-as-you-go service is provided in the application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Easy to use SaaS UI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Application is secure</a:t>
            </a:r>
          </a:p>
        </p:txBody>
      </p:sp>
    </p:spTree>
    <p:extLst>
      <p:ext uri="{BB962C8B-B14F-4D97-AF65-F5344CB8AC3E}">
        <p14:creationId xmlns:p14="http://schemas.microsoft.com/office/powerpoint/2010/main" val="809414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C43D-CDAB-4EA5-93B6-45DBFAD5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7784"/>
            <a:ext cx="10018713" cy="1752599"/>
          </a:xfrm>
        </p:spPr>
        <p:txBody>
          <a:bodyPr/>
          <a:lstStyle/>
          <a:p>
            <a:r>
              <a:rPr lang="en-US" dirty="0"/>
              <a:t>Project Tasks &amp; 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3755-D5DE-4519-9731-75A36EFB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860"/>
            <a:ext cx="10018713" cy="4151814"/>
          </a:xfrm>
        </p:spPr>
        <p:txBody>
          <a:bodyPr/>
          <a:lstStyle/>
          <a:p>
            <a:r>
              <a:rPr lang="en-US" dirty="0"/>
              <a:t>We are a team of 2.</a:t>
            </a:r>
          </a:p>
          <a:p>
            <a:r>
              <a:rPr lang="en-US" dirty="0"/>
              <a:t>The components were segregated equally among us and details are below</a:t>
            </a:r>
          </a:p>
          <a:p>
            <a:pPr lvl="1"/>
            <a:r>
              <a:rPr lang="en-US" sz="2400" dirty="0"/>
              <a:t>Ishwarya Varadarajan – Event Moderator Module, Dashboards, Notification Service</a:t>
            </a:r>
          </a:p>
          <a:p>
            <a:pPr lvl="1"/>
            <a:r>
              <a:rPr lang="en-US" sz="2400" dirty="0"/>
              <a:t>Sowmya Viswanathan – Messaging Component, Workflow component, Admin and Student module</a:t>
            </a:r>
          </a:p>
          <a:p>
            <a:r>
              <a:rPr lang="en-US" dirty="0"/>
              <a:t>The individual modules have been completed. Integration of the </a:t>
            </a:r>
            <a:r>
              <a:rPr lang="en-US"/>
              <a:t>modules has </a:t>
            </a:r>
            <a:r>
              <a:rPr lang="en-US" dirty="0"/>
              <a:t>been completed.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2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EC6B-B038-44D7-87ED-852A015B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75411"/>
            <a:ext cx="10018713" cy="175259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754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5641-F232-4395-881A-7D1DC795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7065"/>
            <a:ext cx="10018713" cy="1752599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C7F05-BAE4-4E65-A531-9536381E2F7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D06C13-DD91-4315-92FB-0027E7132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6" y="1928682"/>
            <a:ext cx="905049" cy="905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67FE5-3C5E-4C16-83E8-A5A0FAED8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23" y="3462593"/>
            <a:ext cx="1042753" cy="1042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8F546-CD51-4B9B-AD83-26195D4781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14" y="5027528"/>
            <a:ext cx="975911" cy="9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A9D4-BE79-48D4-9286-C56EA385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1629"/>
            <a:ext cx="10018713" cy="1752599"/>
          </a:xfrm>
        </p:spPr>
        <p:txBody>
          <a:bodyPr/>
          <a:lstStyle/>
          <a:p>
            <a:r>
              <a:rPr lang="en-US" dirty="0"/>
              <a:t>Component Function Specifications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4292A6-53F0-448A-B338-44EBC51E5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47007"/>
              </p:ext>
            </p:extLst>
          </p:nvPr>
        </p:nvGraphicFramePr>
        <p:xfrm>
          <a:off x="812667" y="1562099"/>
          <a:ext cx="11153384" cy="466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79A93-9FDA-44E8-9BE1-093C4EB0D420}"/>
              </a:ext>
            </a:extLst>
          </p:cNvPr>
          <p:cNvSpPr txBox="1"/>
          <p:nvPr/>
        </p:nvSpPr>
        <p:spPr>
          <a:xfrm>
            <a:off x="2128491" y="3496638"/>
            <a:ext cx="2207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Create Event Moderators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Create Student users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Approve Events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3FF63-EA41-49C5-AA8C-F1A5054FEC32}"/>
              </a:ext>
            </a:extLst>
          </p:cNvPr>
          <p:cNvSpPr txBox="1"/>
          <p:nvPr/>
        </p:nvSpPr>
        <p:spPr>
          <a:xfrm>
            <a:off x="1038151" y="446613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8952E-6246-4787-8F1D-4B9CFD321E27}"/>
              </a:ext>
            </a:extLst>
          </p:cNvPr>
          <p:cNvSpPr txBox="1"/>
          <p:nvPr/>
        </p:nvSpPr>
        <p:spPr>
          <a:xfrm>
            <a:off x="4600491" y="4373801"/>
            <a:ext cx="12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Moderator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268D2-D1BD-46A0-AA48-DDF58B677DF2}"/>
              </a:ext>
            </a:extLst>
          </p:cNvPr>
          <p:cNvSpPr txBox="1"/>
          <p:nvPr/>
        </p:nvSpPr>
        <p:spPr>
          <a:xfrm>
            <a:off x="8655312" y="4512300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94FDE-F216-49E8-8555-DC4A5712736F}"/>
              </a:ext>
            </a:extLst>
          </p:cNvPr>
          <p:cNvSpPr txBox="1"/>
          <p:nvPr/>
        </p:nvSpPr>
        <p:spPr>
          <a:xfrm>
            <a:off x="6125100" y="3773636"/>
            <a:ext cx="187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lang="en-US" dirty="0"/>
              <a:t>Create Events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Update Events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/>
              <a:t>Delete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F135D-5D17-49D3-BAAD-6B1005E68F12}"/>
              </a:ext>
            </a:extLst>
          </p:cNvPr>
          <p:cNvSpPr/>
          <p:nvPr/>
        </p:nvSpPr>
        <p:spPr>
          <a:xfrm>
            <a:off x="9872991" y="3685235"/>
            <a:ext cx="2238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View Events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Register for Events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Chat/Forum</a:t>
            </a:r>
          </a:p>
        </p:txBody>
      </p:sp>
    </p:spTree>
    <p:extLst>
      <p:ext uri="{BB962C8B-B14F-4D97-AF65-F5344CB8AC3E}">
        <p14:creationId xmlns:p14="http://schemas.microsoft.com/office/powerpoint/2010/main" val="178860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47E0-5BDE-467A-86EA-A071597D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973" y="221568"/>
            <a:ext cx="10018713" cy="88978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AutoShape 2" descr="nline image 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504950"/>
            <a:ext cx="99314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C57C-D97C-44F8-9C04-F1D6276E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813"/>
            <a:ext cx="10018713" cy="1752599"/>
          </a:xfrm>
        </p:spPr>
        <p:txBody>
          <a:bodyPr/>
          <a:lstStyle/>
          <a:p>
            <a:r>
              <a:rPr lang="en-US" dirty="0"/>
              <a:t>Use Case Analysis – Administrator</a:t>
            </a:r>
          </a:p>
        </p:txBody>
      </p:sp>
      <p:sp>
        <p:nvSpPr>
          <p:cNvPr id="3" name="Oval 2"/>
          <p:cNvSpPr/>
          <p:nvPr/>
        </p:nvSpPr>
        <p:spPr>
          <a:xfrm>
            <a:off x="2997200" y="3437467"/>
            <a:ext cx="728133" cy="71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4"/>
          </p:cNvCxnSpPr>
          <p:nvPr/>
        </p:nvCxnSpPr>
        <p:spPr>
          <a:xfrm>
            <a:off x="3361267" y="4148667"/>
            <a:ext cx="8466" cy="9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97200" y="4368800"/>
            <a:ext cx="372533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1267" y="4368800"/>
            <a:ext cx="36406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97200" y="5147735"/>
            <a:ext cx="355600" cy="1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9733" y="5147735"/>
            <a:ext cx="355600" cy="186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3725333" y="3437467"/>
            <a:ext cx="2905249" cy="1066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25333" y="4504266"/>
            <a:ext cx="2895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725333" y="4504266"/>
            <a:ext cx="2827867" cy="9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00799" y="3052837"/>
            <a:ext cx="2709333" cy="7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Approve User Profiles</a:t>
            </a:r>
          </a:p>
        </p:txBody>
      </p:sp>
      <p:sp>
        <p:nvSpPr>
          <p:cNvPr id="29" name="Oval 28"/>
          <p:cNvSpPr/>
          <p:nvPr/>
        </p:nvSpPr>
        <p:spPr>
          <a:xfrm>
            <a:off x="6413857" y="4131733"/>
            <a:ext cx="2709334" cy="7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Approve Event Creation Requests</a:t>
            </a:r>
          </a:p>
        </p:txBody>
      </p:sp>
      <p:sp>
        <p:nvSpPr>
          <p:cNvPr id="30" name="Oval 29"/>
          <p:cNvSpPr/>
          <p:nvPr/>
        </p:nvSpPr>
        <p:spPr>
          <a:xfrm>
            <a:off x="6426925" y="5012267"/>
            <a:ext cx="2709333" cy="778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Approve Event Update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6A7065-D58B-4A24-86EA-ABD8BD1145B2}"/>
              </a:ext>
            </a:extLst>
          </p:cNvPr>
          <p:cNvSpPr/>
          <p:nvPr/>
        </p:nvSpPr>
        <p:spPr>
          <a:xfrm>
            <a:off x="4846320" y="2076993"/>
            <a:ext cx="4650645" cy="4495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76EF-14BC-4BCD-84BC-B666CF5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003"/>
            <a:ext cx="10018713" cy="1752599"/>
          </a:xfrm>
        </p:spPr>
        <p:txBody>
          <a:bodyPr/>
          <a:lstStyle/>
          <a:p>
            <a:r>
              <a:rPr lang="en-US" dirty="0"/>
              <a:t>Use Case Analysis – Event Moderator</a:t>
            </a:r>
          </a:p>
        </p:txBody>
      </p:sp>
      <p:sp>
        <p:nvSpPr>
          <p:cNvPr id="5" name="Oval 4"/>
          <p:cNvSpPr/>
          <p:nvPr/>
        </p:nvSpPr>
        <p:spPr>
          <a:xfrm>
            <a:off x="2997200" y="3064941"/>
            <a:ext cx="728133" cy="71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6" idx="4"/>
          </p:cNvCxnSpPr>
          <p:nvPr/>
        </p:nvCxnSpPr>
        <p:spPr>
          <a:xfrm>
            <a:off x="3361267" y="3776141"/>
            <a:ext cx="8466" cy="9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97200" y="3996274"/>
            <a:ext cx="372533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61267" y="3996274"/>
            <a:ext cx="36406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997200" y="4775209"/>
            <a:ext cx="355600" cy="1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9733" y="4775209"/>
            <a:ext cx="355600" cy="186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928533" y="3074732"/>
            <a:ext cx="2565134" cy="113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94666" y="4174077"/>
            <a:ext cx="2599001" cy="30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928533" y="4205030"/>
            <a:ext cx="2565134" cy="124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22084" y="2554035"/>
            <a:ext cx="2353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Events</a:t>
            </a:r>
          </a:p>
        </p:txBody>
      </p:sp>
      <p:sp>
        <p:nvSpPr>
          <p:cNvPr id="18" name="Oval 17"/>
          <p:cNvSpPr/>
          <p:nvPr/>
        </p:nvSpPr>
        <p:spPr>
          <a:xfrm>
            <a:off x="6487398" y="3739362"/>
            <a:ext cx="2353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Events</a:t>
            </a:r>
          </a:p>
        </p:txBody>
      </p:sp>
      <p:sp>
        <p:nvSpPr>
          <p:cNvPr id="19" name="Oval 18"/>
          <p:cNvSpPr/>
          <p:nvPr/>
        </p:nvSpPr>
        <p:spPr>
          <a:xfrm>
            <a:off x="6448210" y="4992180"/>
            <a:ext cx="2353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Events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0A3C16-D288-442E-930E-D2A9830F6FD9}"/>
              </a:ext>
            </a:extLst>
          </p:cNvPr>
          <p:cNvSpPr/>
          <p:nvPr/>
        </p:nvSpPr>
        <p:spPr>
          <a:xfrm>
            <a:off x="4846320" y="1776549"/>
            <a:ext cx="4750781" cy="479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F163-A91A-4651-AC47-998DF75C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932"/>
            <a:ext cx="10018713" cy="1752599"/>
          </a:xfrm>
        </p:spPr>
        <p:txBody>
          <a:bodyPr/>
          <a:lstStyle/>
          <a:p>
            <a:r>
              <a:rPr lang="en-US" dirty="0"/>
              <a:t>Use Case Analysis - Students</a:t>
            </a:r>
          </a:p>
        </p:txBody>
      </p:sp>
      <p:sp>
        <p:nvSpPr>
          <p:cNvPr id="5" name="Oval 4"/>
          <p:cNvSpPr/>
          <p:nvPr/>
        </p:nvSpPr>
        <p:spPr>
          <a:xfrm>
            <a:off x="2844803" y="3301996"/>
            <a:ext cx="728133" cy="71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6" idx="4"/>
          </p:cNvCxnSpPr>
          <p:nvPr/>
        </p:nvCxnSpPr>
        <p:spPr>
          <a:xfrm>
            <a:off x="3208870" y="4013196"/>
            <a:ext cx="8466" cy="9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44804" y="4233329"/>
            <a:ext cx="372532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8870" y="4233329"/>
            <a:ext cx="364066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44803" y="5012264"/>
            <a:ext cx="355600" cy="1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4270" y="4995327"/>
            <a:ext cx="338666" cy="20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4004733" y="2929469"/>
            <a:ext cx="2887134" cy="108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04733" y="3911599"/>
            <a:ext cx="2887134" cy="10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91570" y="2319868"/>
            <a:ext cx="2997198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to Events</a:t>
            </a:r>
          </a:p>
        </p:txBody>
      </p:sp>
      <p:sp>
        <p:nvSpPr>
          <p:cNvPr id="27" name="Oval 26"/>
          <p:cNvSpPr/>
          <p:nvPr/>
        </p:nvSpPr>
        <p:spPr>
          <a:xfrm>
            <a:off x="6822195" y="4521200"/>
            <a:ext cx="2997199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Messaging between user groups/community</a:t>
            </a:r>
          </a:p>
        </p:txBody>
      </p:sp>
      <p:sp>
        <p:nvSpPr>
          <p:cNvPr id="28" name="Oval 27"/>
          <p:cNvSpPr/>
          <p:nvPr/>
        </p:nvSpPr>
        <p:spPr>
          <a:xfrm>
            <a:off x="6783006" y="3420536"/>
            <a:ext cx="2997198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Messaging </a:t>
            </a:r>
          </a:p>
        </p:txBody>
      </p:sp>
      <p:sp>
        <p:nvSpPr>
          <p:cNvPr id="29" name="Oval 28"/>
          <p:cNvSpPr/>
          <p:nvPr/>
        </p:nvSpPr>
        <p:spPr>
          <a:xfrm>
            <a:off x="6878321" y="5604932"/>
            <a:ext cx="2980267" cy="93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 to Email Notification services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058923" y="4030133"/>
            <a:ext cx="2832944" cy="1007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4041990" y="4064005"/>
            <a:ext cx="2849877" cy="2057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C6ED6F-456D-425F-BA2E-93258FBF4B3B}"/>
              </a:ext>
            </a:extLst>
          </p:cNvPr>
          <p:cNvSpPr/>
          <p:nvPr/>
        </p:nvSpPr>
        <p:spPr>
          <a:xfrm>
            <a:off x="4846320" y="1776548"/>
            <a:ext cx="5218861" cy="4924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7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1787</TotalTime>
  <Words>976</Words>
  <Application>Microsoft Office PowerPoint</Application>
  <PresentationFormat>Widescreen</PresentationFormat>
  <Paragraphs>176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Mangal</vt:lpstr>
      <vt:lpstr>Times New Roman</vt:lpstr>
      <vt:lpstr>Parallax</vt:lpstr>
      <vt:lpstr>CMPE-281 - PROJECT PRESENTATION EVENTUP – A Smart and Connected Social Network for Events </vt:lpstr>
      <vt:lpstr>CONTENTS</vt:lpstr>
      <vt:lpstr>INTRODUCTION</vt:lpstr>
      <vt:lpstr>Users</vt:lpstr>
      <vt:lpstr>Component Function Specifications </vt:lpstr>
      <vt:lpstr>System Architecture</vt:lpstr>
      <vt:lpstr>Use Case Analysis – Administrator</vt:lpstr>
      <vt:lpstr>Use Case Analysis – Event Moderator</vt:lpstr>
      <vt:lpstr>Use Case Analysis - Students</vt:lpstr>
      <vt:lpstr>Community Management Service</vt:lpstr>
      <vt:lpstr>Component Features</vt:lpstr>
      <vt:lpstr>Application Component Service Model</vt:lpstr>
      <vt:lpstr>Workflow Component: Event Moderator – Create Events</vt:lpstr>
      <vt:lpstr>Workflow cont’d….</vt:lpstr>
      <vt:lpstr>Messaging Component </vt:lpstr>
      <vt:lpstr>Messaging Component cont’d…</vt:lpstr>
      <vt:lpstr>Messaging Component cont’d…</vt:lpstr>
      <vt:lpstr>Notification Services</vt:lpstr>
      <vt:lpstr>Notification Services Cont’d…</vt:lpstr>
      <vt:lpstr>Event Organizer Module</vt:lpstr>
      <vt:lpstr>Dashboard - Event Organizer</vt:lpstr>
      <vt:lpstr>Dashboard – Event Organizer</vt:lpstr>
      <vt:lpstr>Dashboard – Event Organizer Cont’d…</vt:lpstr>
      <vt:lpstr>Dashboard – Administrator’s</vt:lpstr>
      <vt:lpstr>PowerPoint Presentation</vt:lpstr>
      <vt:lpstr>Billing Dashboard</vt:lpstr>
      <vt:lpstr>Billing Dashboard – Utility Model</vt:lpstr>
      <vt:lpstr>Billing Dashboard cont’d….</vt:lpstr>
      <vt:lpstr>Smart Node</vt:lpstr>
      <vt:lpstr>Smart Node cont’d…</vt:lpstr>
      <vt:lpstr>Scalability &amp; Availability</vt:lpstr>
      <vt:lpstr>Elastic Load Balancer</vt:lpstr>
      <vt:lpstr>Benefits</vt:lpstr>
      <vt:lpstr>Project Tasks &amp; Project Status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CMPE-281 - PROJECT PRESENTATION EVENTUP – A Smart and Connected Social Network for Events </dc:title>
  <dc:creator>Ishwarya Varadarajan</dc:creator>
  <cp:lastModifiedBy>Sowmya Viswanathan</cp:lastModifiedBy>
  <cp:revision>87</cp:revision>
  <dcterms:created xsi:type="dcterms:W3CDTF">2017-11-27T19:32:46Z</dcterms:created>
  <dcterms:modified xsi:type="dcterms:W3CDTF">2017-12-05T09:58:00Z</dcterms:modified>
</cp:coreProperties>
</file>