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B23A0-00E1-42C0-BAD1-16669DC45B47}" v="1" dt="2020-06-02T01:08:56.996"/>
    <p1510:client id="{31C5E0D1-AB35-4115-A2F1-D5C607954DF2}" v="1" dt="2020-06-29T15:00:50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b Dhungana" userId="S::keshab.dhungana@texascollege.edu.np::fafe4b15-e194-4ec0-a910-258981311ec4" providerId="AD" clId="Web-{0C4B23A0-00E1-42C0-BAD1-16669DC45B47}"/>
    <pc:docChg chg="addSld">
      <pc:chgData name="Keshab Dhungana" userId="S::keshab.dhungana@texascollege.edu.np::fafe4b15-e194-4ec0-a910-258981311ec4" providerId="AD" clId="Web-{0C4B23A0-00E1-42C0-BAD1-16669DC45B47}" dt="2020-06-02T01:08:56.996" v="0"/>
      <pc:docMkLst>
        <pc:docMk/>
      </pc:docMkLst>
      <pc:sldChg chg="new">
        <pc:chgData name="Keshab Dhungana" userId="S::keshab.dhungana@texascollege.edu.np::fafe4b15-e194-4ec0-a910-258981311ec4" providerId="AD" clId="Web-{0C4B23A0-00E1-42C0-BAD1-16669DC45B47}" dt="2020-06-02T01:08:56.996" v="0"/>
        <pc:sldMkLst>
          <pc:docMk/>
          <pc:sldMk cId="435943813" sldId="265"/>
        </pc:sldMkLst>
      </pc:sldChg>
    </pc:docChg>
  </pc:docChgLst>
  <pc:docChgLst>
    <pc:chgData name="Sushmita Khadka" userId="S::sushmita.khadka@texascollege.edu.np::553e6972-3f9d-4799-b746-a79900b9a57f" providerId="AD" clId="Web-{31C5E0D1-AB35-4115-A2F1-D5C607954DF2}"/>
    <pc:docChg chg="sldOrd">
      <pc:chgData name="Sushmita Khadka" userId="S::sushmita.khadka@texascollege.edu.np::553e6972-3f9d-4799-b746-a79900b9a57f" providerId="AD" clId="Web-{31C5E0D1-AB35-4115-A2F1-D5C607954DF2}" dt="2020-06-29T15:00:50.060" v="0"/>
      <pc:docMkLst>
        <pc:docMk/>
      </pc:docMkLst>
      <pc:sldChg chg="ord">
        <pc:chgData name="Sushmita Khadka" userId="S::sushmita.khadka@texascollege.edu.np::553e6972-3f9d-4799-b746-a79900b9a57f" providerId="AD" clId="Web-{31C5E0D1-AB35-4115-A2F1-D5C607954DF2}" dt="2020-06-29T15:00:50.060" v="0"/>
        <pc:sldMkLst>
          <pc:docMk/>
          <pc:sldMk cId="38330551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8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1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7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19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8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9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8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6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1832FF-324F-4BB2-B95E-734CF51C252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4EA464-D6DC-48CA-8C60-EB518E5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Concepts using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Kumar </a:t>
            </a:r>
            <a:r>
              <a:rPr lang="en-US" dirty="0" err="1"/>
              <a:t>Poudyal</a:t>
            </a:r>
            <a:endParaRPr lang="en-US" dirty="0"/>
          </a:p>
          <a:p>
            <a:r>
              <a:rPr lang="en-US" dirty="0"/>
              <a:t>Faculty BIT/BCS (TCMIT)</a:t>
            </a:r>
          </a:p>
          <a:p>
            <a:r>
              <a:rPr lang="en-US" dirty="0"/>
              <a:t>HOD, IT Department (TIC)</a:t>
            </a:r>
          </a:p>
        </p:txBody>
      </p:sp>
    </p:spTree>
    <p:extLst>
      <p:ext uri="{BB962C8B-B14F-4D97-AF65-F5344CB8AC3E}">
        <p14:creationId xmlns:p14="http://schemas.microsoft.com/office/powerpoint/2010/main" val="154125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 (Read the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blog: kumarpoudyal.wordpress.com</a:t>
            </a:r>
          </a:p>
          <a:p>
            <a:r>
              <a:rPr lang="en-US" dirty="0"/>
              <a:t>Filename: basic-program-constructs-in-c1.doc</a:t>
            </a:r>
          </a:p>
        </p:txBody>
      </p:sp>
    </p:spTree>
    <p:extLst>
      <p:ext uri="{BB962C8B-B14F-4D97-AF65-F5344CB8AC3E}">
        <p14:creationId xmlns:p14="http://schemas.microsoft.com/office/powerpoint/2010/main" val="255952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2067-92B3-4DF7-BDCB-CE86F6AD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BB00-50A1-471F-9CC5-BB9C9843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Unstructured Programming</a:t>
            </a:r>
          </a:p>
          <a:p>
            <a:pPr lvl="1"/>
            <a:r>
              <a:rPr lang="en-US" dirty="0"/>
              <a:t>Assembly Language Programming</a:t>
            </a:r>
          </a:p>
          <a:p>
            <a:r>
              <a:rPr lang="en-US" dirty="0"/>
              <a:t>Procedural Programming</a:t>
            </a:r>
          </a:p>
          <a:p>
            <a:pPr lvl="1"/>
            <a:r>
              <a:rPr lang="en-US" dirty="0"/>
              <a:t>Assembly language, C programming</a:t>
            </a:r>
          </a:p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C++, Java, C#,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6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Vs.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 is divided into small parts called functions.</a:t>
            </a:r>
          </a:p>
          <a:p>
            <a:r>
              <a:rPr lang="en-US" dirty="0"/>
              <a:t>It does not have any proper way for hiding data so it is less secure</a:t>
            </a:r>
          </a:p>
          <a:p>
            <a:r>
              <a:rPr lang="en-US" dirty="0"/>
              <a:t>It follows Top down design</a:t>
            </a:r>
          </a:p>
          <a:p>
            <a:r>
              <a:rPr lang="en-US" dirty="0"/>
              <a:t>It provides limited code reuse</a:t>
            </a:r>
          </a:p>
          <a:p>
            <a:r>
              <a:rPr lang="en-US" dirty="0"/>
              <a:t>It has complex code</a:t>
            </a:r>
          </a:p>
          <a:p>
            <a:r>
              <a:rPr lang="en-US" dirty="0"/>
              <a:t>Global data is more used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Program is divided into parts called objects.</a:t>
            </a:r>
          </a:p>
          <a:p>
            <a:r>
              <a:rPr lang="en-US" dirty="0"/>
              <a:t>OOP provides Data Hiding, so it provides more security</a:t>
            </a:r>
          </a:p>
          <a:p>
            <a:r>
              <a:rPr lang="en-US" dirty="0"/>
              <a:t>It follows Object focused design</a:t>
            </a:r>
          </a:p>
          <a:p>
            <a:r>
              <a:rPr lang="en-US" dirty="0"/>
              <a:t>Code reuse is one of its features</a:t>
            </a:r>
          </a:p>
          <a:p>
            <a:r>
              <a:rPr lang="en-US" dirty="0"/>
              <a:t>It has complex design</a:t>
            </a:r>
          </a:p>
          <a:p>
            <a:r>
              <a:rPr lang="en-US" dirty="0"/>
              <a:t>Data are more protected</a:t>
            </a:r>
          </a:p>
        </p:txBody>
      </p:sp>
    </p:spTree>
    <p:extLst>
      <p:ext uri="{BB962C8B-B14F-4D97-AF65-F5344CB8AC3E}">
        <p14:creationId xmlns:p14="http://schemas.microsoft.com/office/powerpoint/2010/main" val="291746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OOP represents the real world? (An Example)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160589"/>
            <a:ext cx="3800073" cy="3880773"/>
          </a:xfrm>
        </p:spPr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Ravi</a:t>
            </a:r>
          </a:p>
          <a:p>
            <a:pPr lvl="1"/>
            <a:r>
              <a:rPr lang="en-US" dirty="0"/>
              <a:t>House</a:t>
            </a:r>
          </a:p>
          <a:p>
            <a:pPr lvl="1"/>
            <a:r>
              <a:rPr lang="en-US" dirty="0"/>
              <a:t>Car</a:t>
            </a:r>
          </a:p>
          <a:p>
            <a:pPr lvl="1"/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Ravi lives in the house</a:t>
            </a:r>
          </a:p>
          <a:p>
            <a:pPr lvl="1"/>
            <a:r>
              <a:rPr lang="en-US" dirty="0"/>
              <a:t>Ravi drives the car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7858" y="2333297"/>
            <a:ext cx="1876096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Ravi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77858" y="4298825"/>
            <a:ext cx="1876096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77048" y="2333297"/>
            <a:ext cx="1876096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House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053955" y="2301765"/>
            <a:ext cx="2123094" cy="693683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lives-in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177858" y="3142167"/>
            <a:ext cx="2144114" cy="978408"/>
          </a:xfrm>
          <a:prstGeom prst="downArrow">
            <a:avLst>
              <a:gd name="adj1" fmla="val 50000"/>
              <a:gd name="adj2" fmla="val 4033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drives</a:t>
            </a:r>
          </a:p>
        </p:txBody>
      </p:sp>
    </p:spTree>
    <p:extLst>
      <p:ext uri="{BB962C8B-B14F-4D97-AF65-F5344CB8AC3E}">
        <p14:creationId xmlns:p14="http://schemas.microsoft.com/office/powerpoint/2010/main" val="38249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modeled on real world entities.</a:t>
            </a:r>
          </a:p>
          <a:p>
            <a:r>
              <a:rPr lang="en-US" dirty="0"/>
              <a:t>This enables modeling complex systems of real world into manageable software solutions.</a:t>
            </a:r>
          </a:p>
          <a:p>
            <a:r>
              <a:rPr lang="en-US" dirty="0"/>
              <a:t>Object oriented models are</a:t>
            </a:r>
          </a:p>
          <a:p>
            <a:pPr lvl="1"/>
            <a:r>
              <a:rPr lang="en-US" dirty="0"/>
              <a:t>Easy to develop</a:t>
            </a:r>
          </a:p>
          <a:p>
            <a:pPr lvl="1"/>
            <a:r>
              <a:rPr lang="en-US" dirty="0"/>
              <a:t>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225037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Programming in C++</a:t>
            </a:r>
            <a:br>
              <a:rPr lang="en-US" dirty="0"/>
            </a:br>
            <a:r>
              <a:rPr lang="en-US" dirty="0"/>
              <a:t>(OOP Features)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Data Abstraction</a:t>
            </a:r>
          </a:p>
          <a:p>
            <a:r>
              <a:rPr lang="en-US" dirty="0"/>
              <a:t>Data 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33246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Objects is the basic unit of object-oriented programming</a:t>
            </a:r>
          </a:p>
          <a:p>
            <a:r>
              <a:rPr lang="en-US" dirty="0"/>
              <a:t>Objects are identified by its unique name</a:t>
            </a:r>
          </a:p>
          <a:p>
            <a:r>
              <a:rPr lang="en-US" dirty="0"/>
              <a:t>Object is an instance of a class</a:t>
            </a:r>
          </a:p>
          <a:p>
            <a:r>
              <a:rPr lang="en-US" dirty="0"/>
              <a:t>A class must be instantiated into an object before it can be used in the software.</a:t>
            </a:r>
          </a:p>
          <a:p>
            <a:r>
              <a:rPr lang="en-US" dirty="0"/>
              <a:t>It is a software bundle of related state and behavior.</a:t>
            </a:r>
          </a:p>
          <a:p>
            <a:r>
              <a:rPr lang="en-US" dirty="0"/>
              <a:t>More than one instance of the same class can be in existence at any one time.</a:t>
            </a:r>
          </a:p>
        </p:txBody>
      </p:sp>
    </p:spTree>
    <p:extLst>
      <p:ext uri="{BB962C8B-B14F-4D97-AF65-F5344CB8AC3E}">
        <p14:creationId xmlns:p14="http://schemas.microsoft.com/office/powerpoint/2010/main" val="38330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objects of a similar type</a:t>
            </a:r>
          </a:p>
          <a:p>
            <a:r>
              <a:rPr lang="en-US" dirty="0"/>
              <a:t>Once a class is defined, any number of objects can be created with belong to that class</a:t>
            </a:r>
          </a:p>
          <a:p>
            <a:r>
              <a:rPr lang="en-US" dirty="0"/>
              <a:t>A class is a blueprint, or prototype, that defines the variables and the methods common to all object of a certain kind.</a:t>
            </a:r>
          </a:p>
          <a:p>
            <a:r>
              <a:rPr lang="en-US" dirty="0"/>
              <a:t>Class is user defined data type which is used to bind data member and member function in single unit.</a:t>
            </a:r>
          </a:p>
        </p:txBody>
      </p:sp>
    </p:spTree>
    <p:extLst>
      <p:ext uri="{BB962C8B-B14F-4D97-AF65-F5344CB8AC3E}">
        <p14:creationId xmlns:p14="http://schemas.microsoft.com/office/powerpoint/2010/main" val="4269022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6" ma:contentTypeDescription="Create a new document." ma:contentTypeScope="" ma:versionID="09149670ca7d93bb22ea54bd7899d24b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1680be4fac976e222b4b26e69a589351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8EA60-13D9-4F40-A58E-95B7B34F7A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6FFFCC-6BE7-47BD-8312-6213A0B9C2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1B6B22-E145-416E-9AC7-0AACBCB98435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367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Object Oriented Concepts using C++</vt:lpstr>
      <vt:lpstr>PowerPoint Presentation</vt:lpstr>
      <vt:lpstr>Programming Techniques</vt:lpstr>
      <vt:lpstr>Procedural Vs. Object Oriented Programming</vt:lpstr>
      <vt:lpstr>How does OOP represents the real world? (An Example)</vt:lpstr>
      <vt:lpstr>Advantages of OOP</vt:lpstr>
      <vt:lpstr>Object-Oriented Programming in C++ (OOP Features)</vt:lpstr>
      <vt:lpstr>Objects</vt:lpstr>
      <vt:lpstr>Class</vt:lpstr>
      <vt:lpstr>Home Work (Read the file)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 using C++</dc:title>
  <dc:creator>Windows User</dc:creator>
  <cp:lastModifiedBy>Windows User</cp:lastModifiedBy>
  <cp:revision>10</cp:revision>
  <dcterms:created xsi:type="dcterms:W3CDTF">2020-05-31T12:15:20Z</dcterms:created>
  <dcterms:modified xsi:type="dcterms:W3CDTF">2020-06-29T15:00:50Z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