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48"/>
  </p:notesMasterIdLst>
  <p:handoutMasterIdLst>
    <p:handoutMasterId r:id="rId49"/>
  </p:handoutMasterIdLst>
  <p:sldIdLst>
    <p:sldId id="346" r:id="rId2"/>
    <p:sldId id="353" r:id="rId3"/>
    <p:sldId id="354" r:id="rId4"/>
    <p:sldId id="355" r:id="rId5"/>
    <p:sldId id="356" r:id="rId6"/>
    <p:sldId id="357" r:id="rId7"/>
    <p:sldId id="359" r:id="rId8"/>
    <p:sldId id="358" r:id="rId9"/>
    <p:sldId id="360" r:id="rId10"/>
    <p:sldId id="371" r:id="rId11"/>
    <p:sldId id="361" r:id="rId12"/>
    <p:sldId id="362" r:id="rId13"/>
    <p:sldId id="363" r:id="rId14"/>
    <p:sldId id="364" r:id="rId15"/>
    <p:sldId id="365" r:id="rId16"/>
    <p:sldId id="372" r:id="rId17"/>
    <p:sldId id="366" r:id="rId18"/>
    <p:sldId id="373" r:id="rId19"/>
    <p:sldId id="374" r:id="rId20"/>
    <p:sldId id="367" r:id="rId21"/>
    <p:sldId id="368" r:id="rId22"/>
    <p:sldId id="369" r:id="rId23"/>
    <p:sldId id="370" r:id="rId24"/>
    <p:sldId id="375" r:id="rId25"/>
    <p:sldId id="376" r:id="rId26"/>
    <p:sldId id="377" r:id="rId27"/>
    <p:sldId id="378" r:id="rId28"/>
    <p:sldId id="379" r:id="rId29"/>
    <p:sldId id="380" r:id="rId30"/>
    <p:sldId id="381" r:id="rId31"/>
    <p:sldId id="382" r:id="rId32"/>
    <p:sldId id="383" r:id="rId33"/>
    <p:sldId id="384" r:id="rId34"/>
    <p:sldId id="385" r:id="rId35"/>
    <p:sldId id="386" r:id="rId36"/>
    <p:sldId id="387" r:id="rId37"/>
    <p:sldId id="388" r:id="rId38"/>
    <p:sldId id="389" r:id="rId39"/>
    <p:sldId id="393" r:id="rId40"/>
    <p:sldId id="394" r:id="rId41"/>
    <p:sldId id="395" r:id="rId42"/>
    <p:sldId id="396" r:id="rId43"/>
    <p:sldId id="397" r:id="rId44"/>
    <p:sldId id="398" r:id="rId45"/>
    <p:sldId id="399" r:id="rId46"/>
    <p:sldId id="400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902B2-6CFE-0FED-CA69-12EBE40C76A2}" v="2" dt="2021-01-01T05:22:49.9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91" autoAdjust="0"/>
    <p:restoredTop sz="94249" autoAdjust="0"/>
  </p:normalViewPr>
  <p:slideViewPr>
    <p:cSldViewPr>
      <p:cViewPr>
        <p:scale>
          <a:sx n="77" d="100"/>
          <a:sy n="77" d="100"/>
        </p:scale>
        <p:origin x="-1122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ir Bhandari" userId="S::samir.bhandari@tcmit.edu.np::960dcbef-feff-4a0b-8f2c-19867975b733" providerId="AD" clId="Web-{193902B2-6CFE-0FED-CA69-12EBE40C76A2}"/>
    <pc:docChg chg="modSld">
      <pc:chgData name="Samir Bhandari" userId="S::samir.bhandari@tcmit.edu.np::960dcbef-feff-4a0b-8f2c-19867975b733" providerId="AD" clId="Web-{193902B2-6CFE-0FED-CA69-12EBE40C76A2}" dt="2021-01-01T05:22:49.959" v="1" actId="1076"/>
      <pc:docMkLst>
        <pc:docMk/>
      </pc:docMkLst>
      <pc:sldChg chg="modSp">
        <pc:chgData name="Samir Bhandari" userId="S::samir.bhandari@tcmit.edu.np::960dcbef-feff-4a0b-8f2c-19867975b733" providerId="AD" clId="Web-{193902B2-6CFE-0FED-CA69-12EBE40C76A2}" dt="2021-01-01T05:22:49.959" v="1" actId="1076"/>
        <pc:sldMkLst>
          <pc:docMk/>
          <pc:sldMk cId="0" sldId="385"/>
        </pc:sldMkLst>
        <pc:spChg chg="mod">
          <ac:chgData name="Samir Bhandari" userId="S::samir.bhandari@tcmit.edu.np::960dcbef-feff-4a0b-8f2c-19867975b733" providerId="AD" clId="Web-{193902B2-6CFE-0FED-CA69-12EBE40C76A2}" dt="2021-01-01T05:22:49.959" v="1" actId="1076"/>
          <ac:spMkLst>
            <pc:docMk/>
            <pc:sldMk cId="0" sldId="385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0F22554-226E-4AA4-ABAB-50BF04A25707}" type="datetimeFigureOut">
              <a:rPr lang="en-US"/>
              <a:pPr>
                <a:defRPr/>
              </a:pPr>
              <a:t>12/31/2020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E24B66E-3F17-44DA-8A74-381DC518CDA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6173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76D4C77-DCDA-4383-A59B-DF6FE4D0FE51}" type="datetimeFigureOut">
              <a:rPr lang="en-US"/>
              <a:pPr>
                <a:defRPr/>
              </a:pPr>
              <a:t>12/31/2020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7AE0FFE-3364-4E2A-8673-BD1BE1B8C6C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95715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F5CED-5945-48A8-BBC5-8C5A1B69D4D8}" type="datetime1">
              <a:rPr lang="en-US" smtClean="0"/>
              <a:pPr>
                <a:defRPr/>
              </a:pPr>
              <a:t>12/31/2020</a:t>
            </a:fld>
            <a:endParaRPr lang="en-GB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7B7B8-66FD-40B9-AAE5-1267EA9CDE3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012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6C5BB-CEF5-4A6D-8BFA-1AD23D941A04}" type="datetime1">
              <a:rPr lang="en-US" smtClean="0"/>
              <a:pPr>
                <a:defRPr/>
              </a:pPr>
              <a:t>12/31/2020</a:t>
            </a:fld>
            <a:endParaRPr lang="en-GB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42E32-B3FA-40A8-8AE9-8AB7F369D47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01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3FBFD2-BB8D-4EED-AEA8-C3CCAD8DB6FA}" type="datetime1">
              <a:rPr lang="en-US" smtClean="0"/>
              <a:pPr>
                <a:defRPr/>
              </a:pPr>
              <a:t>12/31/2020</a:t>
            </a:fld>
            <a:endParaRPr lang="en-GB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E62C8-3344-406C-8E88-1D92D42427A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742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013" y="188913"/>
            <a:ext cx="7793037" cy="10080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0825" y="1341438"/>
            <a:ext cx="8704263" cy="2319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825" y="3813175"/>
            <a:ext cx="8704263" cy="2319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35DA2-9D2D-4625-9E2C-A4023AF6300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013" y="188913"/>
            <a:ext cx="7793037" cy="10080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341438"/>
            <a:ext cx="8704263" cy="2319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825" y="3813175"/>
            <a:ext cx="8704263" cy="2319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D00B91-478C-4E20-94FD-F01B64C62C4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C5D1B-EEAB-4F4B-9A87-E9D2258CF68F}" type="datetime1">
              <a:rPr lang="en-US" smtClean="0"/>
              <a:pPr>
                <a:defRPr/>
              </a:pPr>
              <a:t>12/31/2020</a:t>
            </a:fld>
            <a:endParaRPr lang="en-GB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3F653-CCC0-48E7-856E-A847FC205DE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14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F3007-95AA-4B4C-B8B5-0E7D32D9A4B4}" type="datetime1">
              <a:rPr lang="en-US" smtClean="0"/>
              <a:pPr>
                <a:defRPr/>
              </a:pPr>
              <a:t>12/31/2020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09B17-5B66-4AF5-BE92-22C865931EF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929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980BBB-0766-4942-BFE2-C497FC13EA1B}" type="datetime1">
              <a:rPr lang="en-US" smtClean="0"/>
              <a:pPr>
                <a:defRPr/>
              </a:pPr>
              <a:t>12/31/2020</a:t>
            </a:fld>
            <a:endParaRPr lang="en-GB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E1917-BB2C-4D54-A957-EA6615435A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48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934FE-ED4E-438F-B76C-DE6F30EC3C04}" type="datetime1">
              <a:rPr lang="en-US" smtClean="0"/>
              <a:pPr>
                <a:defRPr/>
              </a:pPr>
              <a:t>12/31/2020</a:t>
            </a:fld>
            <a:endParaRPr lang="en-GB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7A021-D738-4E7C-8ED9-F013C5B059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71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7666A-8296-4427-846B-AA4542FCA48F}" type="datetime1">
              <a:rPr lang="en-US" smtClean="0"/>
              <a:pPr>
                <a:defRPr/>
              </a:pPr>
              <a:t>12/31/2020</a:t>
            </a:fld>
            <a:endParaRPr lang="en-GB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6519C-6693-47B3-9163-61E76B53F0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24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625DA-C330-41E3-975E-175958E1744C}" type="datetime1">
              <a:rPr lang="en-US" smtClean="0"/>
              <a:pPr>
                <a:defRPr/>
              </a:pPr>
              <a:t>12/31/2020</a:t>
            </a:fld>
            <a:endParaRPr lang="en-GB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E0070-AE66-4873-8FFC-F610DBB640B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75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DF362-4A59-41A0-8FBC-F00C7756F1D5}" type="datetime1">
              <a:rPr lang="en-US" smtClean="0"/>
              <a:pPr>
                <a:defRPr/>
              </a:pPr>
              <a:t>12/31/2020</a:t>
            </a:fld>
            <a:endParaRPr lang="en-GB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63C6B5-3FB8-457A-A340-31B8CF2278A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87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C5EE2-EE6B-4830-94D7-D762D7371144}" type="datetime1">
              <a:rPr lang="en-US" smtClean="0"/>
              <a:pPr>
                <a:defRPr/>
              </a:pPr>
              <a:t>12/31/2020</a:t>
            </a:fld>
            <a:endParaRPr lang="en-GB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07F5E-CF66-46E9-91B8-9F231B24B27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97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8498B9D8-18ED-4747-8B54-D173B54FB777}" type="datetime1">
              <a:rPr lang="en-US" smtClean="0"/>
              <a:pPr>
                <a:defRPr/>
              </a:pPr>
              <a:t>12/31/2020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479ABAF3-6F8E-4076-9130-6C66F07E06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33" r:id="rId2"/>
    <p:sldLayoutId id="2147483942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43" r:id="rId9"/>
    <p:sldLayoutId id="2147483939" r:id="rId10"/>
    <p:sldLayoutId id="2147483940" r:id="rId11"/>
    <p:sldLayoutId id="2147483944" r:id="rId12"/>
    <p:sldLayoutId id="2147483945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30992" y="1124744"/>
            <a:ext cx="8064896" cy="12241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3800"/>
              </a:lnSpc>
              <a:spcBef>
                <a:spcPts val="190"/>
              </a:spcBef>
            </a:pPr>
            <a:r>
              <a:rPr lang="en-US" sz="5400" spc="0" baseline="2980" dirty="0">
                <a:latin typeface="Book Antiqua"/>
                <a:cs typeface="Book Antiqua"/>
              </a:rPr>
              <a:t>Combinational Logic</a:t>
            </a:r>
            <a:endParaRPr sz="3600" dirty="0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84470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145806-BCF8-4BB3-A64E-B3878B1D9591}" type="slidenum">
              <a:rPr lang="en-US" altLang="zh-TW" smtClean="0"/>
              <a:pPr/>
              <a:t>10</a:t>
            </a:fld>
            <a:endParaRPr lang="en-US" altLang="zh-TW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152400"/>
            <a:ext cx="3608387" cy="1008062"/>
          </a:xfrm>
        </p:spPr>
        <p:txBody>
          <a:bodyPr/>
          <a:lstStyle/>
          <a:p>
            <a:pPr eaLnBrk="1" hangingPunct="1"/>
            <a:r>
              <a:rPr lang="en-US" altLang="zh-TW" sz="4000" dirty="0"/>
              <a:t>Full-Adder</a:t>
            </a:r>
          </a:p>
        </p:txBody>
      </p:sp>
      <p:pic>
        <p:nvPicPr>
          <p:cNvPr id="4" name="Picture 3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24000"/>
            <a:ext cx="5997388" cy="46436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1447800"/>
            <a:ext cx="3000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  <a:p>
            <a:endParaRPr lang="en-US" dirty="0"/>
          </a:p>
          <a:p>
            <a:r>
              <a:rPr lang="en-US" dirty="0"/>
              <a:t>y</a:t>
            </a:r>
          </a:p>
          <a:p>
            <a:endParaRPr lang="en-US" dirty="0"/>
          </a:p>
          <a:p>
            <a:r>
              <a:rPr lang="en-US" dirty="0"/>
              <a:t>z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0" y="1752600"/>
            <a:ext cx="1386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S=(x</a:t>
            </a:r>
            <a:r>
              <a:rPr lang="en-US" sz="1400" b="1" dirty="0"/>
              <a:t>⊕</a:t>
            </a:r>
            <a:r>
              <a:rPr lang="en-US" dirty="0"/>
              <a:t> </a:t>
            </a:r>
            <a:r>
              <a:rPr lang="en-US" dirty="0" err="1"/>
              <a:t>y</a:t>
            </a:r>
            <a:r>
              <a:rPr lang="en-US" sz="1400" b="1" dirty="0" err="1"/>
              <a:t>⊕</a:t>
            </a:r>
            <a:r>
              <a:rPr lang="en-US" dirty="0" err="1"/>
              <a:t>z</a:t>
            </a:r>
            <a:r>
              <a:rPr lang="en-US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0" y="3962400"/>
            <a:ext cx="1832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C = </a:t>
            </a:r>
            <a:r>
              <a:rPr lang="en-US" altLang="zh-TW" dirty="0" err="1"/>
              <a:t>xy</a:t>
            </a:r>
            <a:r>
              <a:rPr lang="en-US" altLang="zh-TW" dirty="0"/>
              <a:t> + </a:t>
            </a:r>
            <a:r>
              <a:rPr lang="en-US" altLang="zh-TW" dirty="0" err="1"/>
              <a:t>xz</a:t>
            </a:r>
            <a:r>
              <a:rPr lang="en-US" altLang="zh-TW" dirty="0"/>
              <a:t> + </a:t>
            </a:r>
            <a:r>
              <a:rPr lang="en-US" altLang="zh-TW" dirty="0" err="1"/>
              <a:t>yz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57B1EB-4B79-4B8E-8812-F6C2050C885F}" type="slidenum">
              <a:rPr lang="en-US" altLang="zh-TW" smtClean="0"/>
              <a:pPr/>
              <a:t>11</a:t>
            </a:fld>
            <a:endParaRPr lang="en-US" altLang="zh-TW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65163" y="188913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Half-</a:t>
            </a:r>
            <a:r>
              <a:rPr lang="en-US" altLang="zh-TW" sz="4000" dirty="0" err="1"/>
              <a:t>Subtractor</a:t>
            </a:r>
            <a:endParaRPr lang="en-US" altLang="zh-TW" sz="4000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341438"/>
            <a:ext cx="8704263" cy="1150937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One that performs the subtraction of two bits is </a:t>
            </a:r>
            <a:r>
              <a:rPr lang="en-US" altLang="zh-TW" sz="2800" dirty="0">
                <a:solidFill>
                  <a:schemeClr val="hlink"/>
                </a:solidFill>
              </a:rPr>
              <a:t>half </a:t>
            </a:r>
            <a:r>
              <a:rPr lang="en-US" altLang="zh-TW" sz="2800" dirty="0" err="1">
                <a:solidFill>
                  <a:schemeClr val="hlink"/>
                </a:solidFill>
              </a:rPr>
              <a:t>subtractor</a:t>
            </a:r>
            <a:r>
              <a:rPr lang="en-US" altLang="zh-TW" sz="2800" dirty="0"/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z="2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643042" y="2500306"/>
          <a:ext cx="4952992" cy="2354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8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08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8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8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8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8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28728" y="4929198"/>
            <a:ext cx="650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D(</a:t>
            </a:r>
            <a:r>
              <a:rPr lang="en-US" sz="2400" dirty="0" err="1"/>
              <a:t>a,b</a:t>
            </a:r>
            <a:r>
              <a:rPr lang="en-US" sz="2400" dirty="0"/>
              <a:t>) = ∑m (1,2)		B(</a:t>
            </a:r>
            <a:r>
              <a:rPr lang="en-US" sz="2400" dirty="0" err="1"/>
              <a:t>a,b</a:t>
            </a:r>
            <a:r>
              <a:rPr lang="en-US" sz="2400" dirty="0"/>
              <a:t>) = ∑m (1)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57B1EB-4B79-4B8E-8812-F6C2050C885F}" type="slidenum">
              <a:rPr lang="en-US" altLang="zh-TW" smtClean="0"/>
              <a:pPr/>
              <a:t>12</a:t>
            </a:fld>
            <a:endParaRPr lang="en-US" altLang="zh-TW"/>
          </a:p>
        </p:txBody>
      </p:sp>
      <p:sp>
        <p:nvSpPr>
          <p:cNvPr id="9" name="TextBox 8"/>
          <p:cNvSpPr txBox="1"/>
          <p:nvPr/>
        </p:nvSpPr>
        <p:spPr>
          <a:xfrm>
            <a:off x="1428728" y="1488032"/>
            <a:ext cx="650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</a:t>
            </a:r>
            <a:r>
              <a:rPr lang="en-US" dirty="0" err="1"/>
              <a:t>a,b</a:t>
            </a:r>
            <a:r>
              <a:rPr lang="en-US" dirty="0"/>
              <a:t>) = ∑m (1,2)		B(</a:t>
            </a:r>
            <a:r>
              <a:rPr lang="en-US" dirty="0" err="1"/>
              <a:t>a,b</a:t>
            </a:r>
            <a:r>
              <a:rPr lang="en-US" dirty="0"/>
              <a:t>) = ∑m (1)</a:t>
            </a:r>
          </a:p>
        </p:txBody>
      </p:sp>
      <p:pic>
        <p:nvPicPr>
          <p:cNvPr id="10" name="Picture 9" descr="k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2000240"/>
            <a:ext cx="6627861" cy="4326186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65163" y="188913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Half-</a:t>
            </a:r>
            <a:r>
              <a:rPr lang="en-US" altLang="zh-TW" sz="4000" dirty="0" err="1"/>
              <a:t>Subtractor</a:t>
            </a:r>
            <a:endParaRPr lang="en-US" altLang="zh-TW" sz="4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57B1EB-4B79-4B8E-8812-F6C2050C885F}" type="slidenum">
              <a:rPr lang="en-US" altLang="zh-TW" smtClean="0"/>
              <a:pPr/>
              <a:t>13</a:t>
            </a:fld>
            <a:endParaRPr lang="en-US" altLang="zh-TW"/>
          </a:p>
        </p:txBody>
      </p:sp>
      <p:pic>
        <p:nvPicPr>
          <p:cNvPr id="6" name="Picture 5" descr="co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07" y="1714488"/>
            <a:ext cx="6307303" cy="37975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43504" y="241672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A⊕B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06017" y="4131238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A’B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44196" y="3929066"/>
            <a:ext cx="4074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A’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65163" y="188913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Half-</a:t>
            </a:r>
            <a:r>
              <a:rPr lang="en-US" altLang="zh-TW" sz="4000" dirty="0" err="1"/>
              <a:t>Subtractor</a:t>
            </a:r>
            <a:endParaRPr lang="en-US" altLang="zh-TW" sz="4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57B1EB-4B79-4B8E-8812-F6C2050C885F}" type="slidenum">
              <a:rPr lang="en-US" altLang="zh-TW" smtClean="0"/>
              <a:pPr/>
              <a:t>14</a:t>
            </a:fld>
            <a:endParaRPr lang="en-US" altLang="zh-TW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341438"/>
            <a:ext cx="8704263" cy="1150937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One that performs the subtraction of three bits is </a:t>
            </a:r>
            <a:r>
              <a:rPr lang="en-US" altLang="zh-TW" sz="2800" dirty="0">
                <a:solidFill>
                  <a:schemeClr val="hlink"/>
                </a:solidFill>
              </a:rPr>
              <a:t>Full </a:t>
            </a:r>
            <a:r>
              <a:rPr lang="en-US" altLang="zh-TW" sz="2800" dirty="0" err="1">
                <a:solidFill>
                  <a:schemeClr val="hlink"/>
                </a:solidFill>
              </a:rPr>
              <a:t>subtractor</a:t>
            </a:r>
            <a:r>
              <a:rPr lang="en-US" altLang="zh-TW" sz="2800" dirty="0"/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428728" y="6143644"/>
            <a:ext cx="650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</a:t>
            </a:r>
            <a:r>
              <a:rPr lang="en-US" dirty="0" err="1"/>
              <a:t>a,b,c</a:t>
            </a:r>
            <a:r>
              <a:rPr lang="en-US" dirty="0"/>
              <a:t>) = ∑m (1,2,4,7)		B(</a:t>
            </a:r>
            <a:r>
              <a:rPr lang="en-US" dirty="0" err="1"/>
              <a:t>a,b,c</a:t>
            </a:r>
            <a:r>
              <a:rPr lang="en-US" dirty="0"/>
              <a:t>) = ∑m (1,2,3,7)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</p:nvPr>
        </p:nvGraphicFramePr>
        <p:xfrm>
          <a:off x="214313" y="2571750"/>
          <a:ext cx="8704265" cy="336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0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08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08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08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3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65163" y="188913"/>
            <a:ext cx="779303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Full-</a:t>
            </a:r>
            <a:r>
              <a:rPr kumimoji="0" lang="en-US" altLang="zh-TW" sz="4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Subtractor</a:t>
            </a: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57B1EB-4B79-4B8E-8812-F6C2050C885F}" type="slidenum">
              <a:rPr lang="en-US" altLang="zh-TW" smtClean="0"/>
              <a:pPr/>
              <a:t>15</a:t>
            </a:fld>
            <a:endParaRPr lang="en-US" altLang="zh-TW"/>
          </a:p>
        </p:txBody>
      </p:sp>
      <p:sp>
        <p:nvSpPr>
          <p:cNvPr id="9" name="TextBox 8"/>
          <p:cNvSpPr txBox="1"/>
          <p:nvPr/>
        </p:nvSpPr>
        <p:spPr>
          <a:xfrm>
            <a:off x="1428728" y="6143644"/>
            <a:ext cx="650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</a:t>
            </a:r>
            <a:r>
              <a:rPr lang="en-US" dirty="0" err="1"/>
              <a:t>a,b,c</a:t>
            </a:r>
            <a:r>
              <a:rPr lang="en-US" dirty="0"/>
              <a:t>) = ∑m (1,2,4,7)		B(</a:t>
            </a:r>
            <a:r>
              <a:rPr lang="en-US" dirty="0" err="1"/>
              <a:t>a,b,c</a:t>
            </a:r>
            <a:r>
              <a:rPr lang="en-US" dirty="0"/>
              <a:t>) = ∑m (1,2,3,7)</a:t>
            </a:r>
          </a:p>
        </p:txBody>
      </p:sp>
      <p:pic>
        <p:nvPicPr>
          <p:cNvPr id="11" name="Picture 10" descr="asda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4" y="1500174"/>
            <a:ext cx="3923534" cy="3220812"/>
          </a:xfrm>
          <a:prstGeom prst="rect">
            <a:avLst/>
          </a:prstGeom>
        </p:spPr>
      </p:pic>
      <p:pic>
        <p:nvPicPr>
          <p:cNvPr id="12" name="Picture 11" descr="asdasdas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1500174"/>
            <a:ext cx="3591902" cy="378327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86384" y="1762772"/>
            <a:ext cx="3994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</a:t>
            </a:r>
            <a:endParaRPr 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42976" y="1467137"/>
            <a:ext cx="54053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bc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86380" y="1714488"/>
            <a:ext cx="3994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</a:t>
            </a:r>
            <a:endParaRPr 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42972" y="1490291"/>
            <a:ext cx="54053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bc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42976" y="5357826"/>
            <a:ext cx="2795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Difference(D)=</a:t>
            </a:r>
            <a:r>
              <a:rPr lang="en-US" sz="2000" dirty="0" err="1"/>
              <a:t>a</a:t>
            </a:r>
            <a:r>
              <a:rPr lang="en-US" dirty="0" err="1"/>
              <a:t>⊕</a:t>
            </a:r>
            <a:r>
              <a:rPr lang="en-US" sz="2000" dirty="0" err="1"/>
              <a:t>b</a:t>
            </a:r>
            <a:r>
              <a:rPr lang="en-US" dirty="0" err="1"/>
              <a:t>⊕</a:t>
            </a:r>
            <a:r>
              <a:rPr lang="en-US" sz="2000" dirty="0" err="1"/>
              <a:t>c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5572132" y="5286388"/>
            <a:ext cx="2792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Borrow(B)=</a:t>
            </a:r>
            <a:r>
              <a:rPr lang="en-US" sz="2000" dirty="0" err="1"/>
              <a:t>a’c+bc+a’b</a:t>
            </a:r>
            <a:endParaRPr lang="en-US" sz="2000" dirty="0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665163" y="188913"/>
            <a:ext cx="779303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Full-</a:t>
            </a:r>
            <a:r>
              <a:rPr kumimoji="0" lang="en-US" altLang="zh-TW" sz="4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Subtractor</a:t>
            </a: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65163" y="188913"/>
            <a:ext cx="779303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Full-</a:t>
            </a:r>
            <a:r>
              <a:rPr kumimoji="0" lang="en-US" altLang="zh-TW" sz="4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Subtractor</a:t>
            </a: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Captur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600200"/>
            <a:ext cx="6702084" cy="41685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34894" y="1524000"/>
            <a:ext cx="312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  <a:p>
            <a:r>
              <a:rPr lang="en-US" dirty="0"/>
              <a:t>b</a:t>
            </a:r>
          </a:p>
          <a:p>
            <a:r>
              <a:rPr lang="en-US" dirty="0"/>
              <a:t>c</a:t>
            </a:r>
          </a:p>
        </p:txBody>
      </p:sp>
      <p:sp>
        <p:nvSpPr>
          <p:cNvPr id="5" name="Rectangle 4"/>
          <p:cNvSpPr/>
          <p:nvPr/>
        </p:nvSpPr>
        <p:spPr>
          <a:xfrm>
            <a:off x="6512978" y="2133600"/>
            <a:ext cx="1335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D=</a:t>
            </a:r>
            <a:r>
              <a:rPr lang="en-US" b="1" dirty="0" err="1"/>
              <a:t>a⊕b⊕c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934200" y="4267200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B=</a:t>
            </a:r>
            <a:r>
              <a:rPr lang="en-US" b="1" dirty="0" err="1"/>
              <a:t>a’c+bc+a’b</a:t>
            </a:r>
            <a:endParaRPr lang="en-US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ck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1785926"/>
            <a:ext cx="6278880" cy="501196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71604" y="1428736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         b        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15008" y="2000240"/>
            <a:ext cx="14382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D=a</a:t>
            </a:r>
            <a:r>
              <a:rPr lang="en-US" b="1" dirty="0"/>
              <a:t>⊕</a:t>
            </a:r>
            <a:r>
              <a:rPr lang="en-US" sz="2000" b="1" dirty="0"/>
              <a:t>b</a:t>
            </a:r>
            <a:r>
              <a:rPr lang="en-US" b="1" dirty="0"/>
              <a:t>⊕</a:t>
            </a:r>
            <a:r>
              <a:rPr lang="en-US" sz="2000" b="1" dirty="0"/>
              <a:t>c</a:t>
            </a:r>
          </a:p>
          <a:p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858016" y="4143380"/>
            <a:ext cx="2032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B=</a:t>
            </a:r>
            <a:r>
              <a:rPr lang="en-US" sz="2000" b="1" dirty="0" err="1"/>
              <a:t>a’c+bc+a’b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786182" y="3136880"/>
            <a:ext cx="37273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  <a:p>
            <a:endParaRPr lang="en-US" dirty="0"/>
          </a:p>
          <a:p>
            <a:r>
              <a:rPr lang="en-US" dirty="0"/>
              <a:t>a’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</a:t>
            </a:r>
          </a:p>
          <a:p>
            <a:endParaRPr lang="en-US" dirty="0"/>
          </a:p>
          <a:p>
            <a:r>
              <a:rPr lang="en-US" dirty="0"/>
              <a:t>a’</a:t>
            </a:r>
          </a:p>
          <a:p>
            <a:endParaRPr lang="en-US" dirty="0"/>
          </a:p>
          <a:p>
            <a:r>
              <a:rPr lang="en-US" dirty="0"/>
              <a:t>b</a:t>
            </a:r>
          </a:p>
          <a:p>
            <a:endParaRPr lang="en-US" dirty="0"/>
          </a:p>
          <a:p>
            <a:r>
              <a:rPr lang="en-US" dirty="0"/>
              <a:t>c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65163" y="188913"/>
            <a:ext cx="779303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Full-</a:t>
            </a:r>
            <a:r>
              <a:rPr kumimoji="0" lang="en-US" altLang="zh-TW" sz="4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Subtractor</a:t>
            </a: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65163" y="-152400"/>
            <a:ext cx="779303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a full adder circuit using two</a:t>
            </a:r>
            <a:r>
              <a:rPr kumimoji="0" lang="en-US" altLang="zh-TW" sz="2800" b="0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half adders. Also verify your answer.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6447" y="762000"/>
            <a:ext cx="18325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Adder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S=(x</a:t>
            </a:r>
            <a:r>
              <a:rPr lang="en-US" sz="1600" b="1" dirty="0"/>
              <a:t>⊕</a:t>
            </a:r>
            <a:r>
              <a:rPr lang="en-US" dirty="0"/>
              <a:t> </a:t>
            </a:r>
            <a:r>
              <a:rPr lang="en-US" dirty="0" err="1"/>
              <a:t>y</a:t>
            </a:r>
            <a:r>
              <a:rPr lang="en-US" sz="1600" b="1" dirty="0" err="1"/>
              <a:t>⊕</a:t>
            </a:r>
            <a:r>
              <a:rPr lang="en-US" dirty="0" err="1"/>
              <a:t>z</a:t>
            </a:r>
            <a:r>
              <a:rPr lang="en-US" dirty="0"/>
              <a:t>)</a:t>
            </a:r>
            <a:endParaRPr lang="en-US" altLang="zh-TW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TW" dirty="0"/>
              <a:t>C = </a:t>
            </a:r>
            <a:r>
              <a:rPr lang="en-US" altLang="zh-TW" dirty="0" err="1"/>
              <a:t>xy</a:t>
            </a:r>
            <a:r>
              <a:rPr lang="en-US" altLang="zh-TW" dirty="0"/>
              <a:t> + </a:t>
            </a:r>
            <a:r>
              <a:rPr lang="en-US" altLang="zh-TW" dirty="0" err="1"/>
              <a:t>xz</a:t>
            </a:r>
            <a:r>
              <a:rPr lang="en-US" altLang="zh-TW" dirty="0"/>
              <a:t> + </a:t>
            </a:r>
            <a:r>
              <a:rPr lang="en-US" altLang="zh-TW" dirty="0" err="1"/>
              <a:t>yz</a:t>
            </a:r>
            <a:endParaRPr lang="en-US" altLang="zh-TW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72200" y="762000"/>
            <a:ext cx="12619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Half Adder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S=(x</a:t>
            </a:r>
            <a:r>
              <a:rPr lang="en-US" sz="1600" b="1" dirty="0"/>
              <a:t>⊕</a:t>
            </a:r>
            <a:r>
              <a:rPr lang="en-US" dirty="0"/>
              <a:t> y</a:t>
            </a:r>
            <a:r>
              <a:rPr lang="en-US" sz="1600" b="1" dirty="0"/>
              <a:t>)</a:t>
            </a:r>
            <a:endParaRPr lang="en-US" altLang="zh-TW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TW" dirty="0"/>
              <a:t>C = </a:t>
            </a:r>
            <a:r>
              <a:rPr lang="en-US" altLang="zh-TW" dirty="0" err="1"/>
              <a:t>xy</a:t>
            </a:r>
            <a:endParaRPr lang="en-US" altLang="zh-TW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4400" y="4800600"/>
            <a:ext cx="21467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above circuit:</a:t>
            </a:r>
          </a:p>
          <a:p>
            <a:r>
              <a:rPr lang="en-US" dirty="0"/>
              <a:t>S = (x</a:t>
            </a:r>
            <a:r>
              <a:rPr lang="en-US" b="1" dirty="0"/>
              <a:t>⊕</a:t>
            </a:r>
            <a:r>
              <a:rPr lang="en-US" dirty="0"/>
              <a:t> </a:t>
            </a:r>
            <a:r>
              <a:rPr lang="en-US" dirty="0" err="1"/>
              <a:t>y</a:t>
            </a:r>
            <a:r>
              <a:rPr lang="en-US" b="1" dirty="0" err="1"/>
              <a:t>⊕</a:t>
            </a:r>
            <a:r>
              <a:rPr lang="en-US" dirty="0" err="1"/>
              <a:t>z</a:t>
            </a:r>
            <a:r>
              <a:rPr lang="en-US" dirty="0"/>
              <a:t>)</a:t>
            </a:r>
          </a:p>
          <a:p>
            <a:r>
              <a:rPr lang="en-US" altLang="zh-TW" dirty="0"/>
              <a:t>C = </a:t>
            </a:r>
            <a:r>
              <a:rPr lang="en-US" altLang="zh-TW" dirty="0" err="1">
                <a:solidFill>
                  <a:srgbClr val="0070C0"/>
                </a:solidFill>
              </a:rPr>
              <a:t>xy+z</a:t>
            </a:r>
            <a:r>
              <a:rPr lang="en-US" dirty="0">
                <a:solidFill>
                  <a:srgbClr val="0070C0"/>
                </a:solidFill>
              </a:rPr>
              <a:t> (x</a:t>
            </a:r>
            <a:r>
              <a:rPr lang="en-US" b="1" dirty="0">
                <a:solidFill>
                  <a:srgbClr val="0070C0"/>
                </a:solidFill>
              </a:rPr>
              <a:t>⊕</a:t>
            </a:r>
            <a:r>
              <a:rPr lang="en-US" dirty="0">
                <a:solidFill>
                  <a:srgbClr val="0070C0"/>
                </a:solidFill>
              </a:rPr>
              <a:t> y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zh-TW" b="1" dirty="0"/>
              <a:t>    </a:t>
            </a:r>
            <a:r>
              <a:rPr lang="en-US" altLang="zh-TW" dirty="0"/>
              <a:t>= </a:t>
            </a:r>
            <a:r>
              <a:rPr lang="en-US" altLang="zh-TW" dirty="0" err="1"/>
              <a:t>xy+z</a:t>
            </a:r>
            <a:r>
              <a:rPr lang="en-US" altLang="zh-TW" dirty="0"/>
              <a:t>(</a:t>
            </a:r>
            <a:r>
              <a:rPr lang="en-US" altLang="zh-TW" dirty="0" err="1"/>
              <a:t>x’y+xy</a:t>
            </a:r>
            <a:r>
              <a:rPr lang="en-US" altLang="zh-TW" dirty="0"/>
              <a:t>’)</a:t>
            </a:r>
          </a:p>
          <a:p>
            <a:r>
              <a:rPr lang="en-US" altLang="zh-TW" b="1" dirty="0">
                <a:solidFill>
                  <a:schemeClr val="accent1"/>
                </a:solidFill>
              </a:rPr>
              <a:t>    = </a:t>
            </a:r>
            <a:r>
              <a:rPr lang="en-US" altLang="zh-TW" b="1" dirty="0" err="1">
                <a:solidFill>
                  <a:schemeClr val="accent1"/>
                </a:solidFill>
              </a:rPr>
              <a:t>xy+x’yz+xy’z</a:t>
            </a:r>
            <a:endParaRPr lang="en-US" altLang="zh-TW" b="1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pic>
        <p:nvPicPr>
          <p:cNvPr id="1026" name="Picture 2" descr="C:\Program Files (x86)\Microsoft Office\MEDIA\OFFICE12\Bullets\BD21298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5334001"/>
            <a:ext cx="457200" cy="457200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5410200" y="4800600"/>
            <a:ext cx="3223959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dirty="0"/>
              <a:t>From actual Full adder circuit: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dirty="0"/>
              <a:t>C = </a:t>
            </a:r>
            <a:r>
              <a:rPr lang="en-US" altLang="zh-TW" dirty="0" err="1"/>
              <a:t>xy</a:t>
            </a:r>
            <a:r>
              <a:rPr lang="en-US" altLang="zh-TW" dirty="0"/>
              <a:t> + </a:t>
            </a:r>
            <a:r>
              <a:rPr lang="en-US" altLang="zh-TW" dirty="0" err="1"/>
              <a:t>xz</a:t>
            </a:r>
            <a:r>
              <a:rPr lang="en-US" altLang="zh-TW" dirty="0"/>
              <a:t> + </a:t>
            </a:r>
            <a:r>
              <a:rPr lang="en-US" altLang="zh-TW" dirty="0" err="1"/>
              <a:t>yz</a:t>
            </a:r>
            <a:endParaRPr lang="en-US" altLang="zh-TW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TW" dirty="0"/>
              <a:t>C = </a:t>
            </a:r>
            <a:r>
              <a:rPr lang="en-US" altLang="zh-TW" dirty="0" err="1"/>
              <a:t>xy</a:t>
            </a:r>
            <a:r>
              <a:rPr lang="en-US" altLang="zh-TW" dirty="0"/>
              <a:t> + </a:t>
            </a:r>
            <a:r>
              <a:rPr lang="en-US" altLang="zh-TW" dirty="0" err="1"/>
              <a:t>xz</a:t>
            </a:r>
            <a:r>
              <a:rPr lang="en-US" altLang="zh-TW" dirty="0"/>
              <a:t>(</a:t>
            </a:r>
            <a:r>
              <a:rPr lang="en-US" altLang="zh-TW" dirty="0" err="1"/>
              <a:t>y+y</a:t>
            </a:r>
            <a:r>
              <a:rPr lang="en-US" altLang="zh-TW" dirty="0"/>
              <a:t>’) + </a:t>
            </a:r>
            <a:r>
              <a:rPr lang="en-US" altLang="zh-TW" dirty="0" err="1"/>
              <a:t>yz</a:t>
            </a:r>
            <a:r>
              <a:rPr lang="en-US" altLang="zh-TW" dirty="0"/>
              <a:t>(</a:t>
            </a:r>
            <a:r>
              <a:rPr lang="en-US" altLang="zh-TW" dirty="0" err="1"/>
              <a:t>x+x</a:t>
            </a:r>
            <a:r>
              <a:rPr lang="en-US" altLang="zh-TW" dirty="0"/>
              <a:t>’)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dirty="0"/>
              <a:t>C = </a:t>
            </a:r>
            <a:r>
              <a:rPr lang="en-US" altLang="zh-TW" dirty="0" err="1"/>
              <a:t>xy+</a:t>
            </a:r>
            <a:r>
              <a:rPr lang="en-US" altLang="zh-TW" dirty="0" err="1">
                <a:solidFill>
                  <a:srgbClr val="C00000"/>
                </a:solidFill>
              </a:rPr>
              <a:t>xyz</a:t>
            </a:r>
            <a:r>
              <a:rPr lang="en-US" altLang="zh-TW" dirty="0" err="1"/>
              <a:t>+xy’z+</a:t>
            </a:r>
            <a:r>
              <a:rPr lang="en-US" altLang="zh-TW" dirty="0" err="1">
                <a:solidFill>
                  <a:srgbClr val="C00000"/>
                </a:solidFill>
              </a:rPr>
              <a:t>xyz</a:t>
            </a:r>
            <a:r>
              <a:rPr lang="en-US" altLang="zh-TW" dirty="0" err="1"/>
              <a:t>+x’yz</a:t>
            </a:r>
            <a:endParaRPr lang="en-US" altLang="zh-TW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TW" dirty="0"/>
              <a:t>C = </a:t>
            </a:r>
            <a:r>
              <a:rPr lang="en-US" altLang="zh-TW" dirty="0" err="1"/>
              <a:t>xy+</a:t>
            </a:r>
            <a:r>
              <a:rPr lang="en-US" altLang="zh-TW" dirty="0" err="1">
                <a:solidFill>
                  <a:srgbClr val="C00000"/>
                </a:solidFill>
              </a:rPr>
              <a:t>xyz</a:t>
            </a:r>
            <a:r>
              <a:rPr lang="en-US" altLang="zh-TW" dirty="0" err="1"/>
              <a:t>+xy’z+x’yz</a:t>
            </a:r>
            <a:endParaRPr lang="en-US" altLang="zh-TW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TW" dirty="0"/>
              <a:t>C = </a:t>
            </a:r>
            <a:r>
              <a:rPr lang="en-US" altLang="zh-TW" dirty="0" err="1"/>
              <a:t>xy</a:t>
            </a:r>
            <a:r>
              <a:rPr lang="en-US" altLang="zh-TW" dirty="0"/>
              <a:t>(1+z)+</a:t>
            </a:r>
            <a:r>
              <a:rPr lang="en-US" altLang="zh-TW" dirty="0" err="1"/>
              <a:t>xy’z+x’yz</a:t>
            </a:r>
            <a:endParaRPr lang="en-US" altLang="zh-TW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TW" b="1" dirty="0">
                <a:solidFill>
                  <a:schemeClr val="accent1"/>
                </a:solidFill>
              </a:rPr>
              <a:t>C = </a:t>
            </a:r>
            <a:r>
              <a:rPr lang="en-US" altLang="zh-TW" b="1" dirty="0" err="1">
                <a:solidFill>
                  <a:schemeClr val="accent1"/>
                </a:solidFill>
              </a:rPr>
              <a:t>xy+x’yz+xy’z</a:t>
            </a:r>
            <a:endParaRPr lang="en-US" altLang="zh-TW" b="1" dirty="0">
              <a:solidFill>
                <a:schemeClr val="accent1"/>
              </a:solidFill>
            </a:endParaRPr>
          </a:p>
        </p:txBody>
      </p:sp>
      <p:pic>
        <p:nvPicPr>
          <p:cNvPr id="13" name="Picture 12" descr="adder 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35" y="1625544"/>
            <a:ext cx="8208790" cy="309437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85800" y="-152400"/>
            <a:ext cx="91440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 a full 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subtractor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circuit using two</a:t>
            </a:r>
            <a:r>
              <a:rPr kumimoji="0" lang="en-US" altLang="zh-TW" sz="2800" b="0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half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subtractors</a:t>
            </a:r>
            <a:r>
              <a:rPr kumimoji="0" lang="en-US" altLang="zh-TW" sz="2800" b="0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Also verify your answer.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4419600"/>
            <a:ext cx="29995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above circuit:</a:t>
            </a:r>
          </a:p>
          <a:p>
            <a:r>
              <a:rPr lang="en-US" dirty="0"/>
              <a:t>	B = </a:t>
            </a:r>
            <a:r>
              <a:rPr lang="en-US" altLang="zh-TW" dirty="0" err="1"/>
              <a:t>x’y+z</a:t>
            </a:r>
            <a:r>
              <a:rPr lang="en-US" dirty="0"/>
              <a:t> (x⊕y)’</a:t>
            </a:r>
          </a:p>
          <a:p>
            <a:r>
              <a:rPr lang="en-US" dirty="0"/>
              <a:t>	B = </a:t>
            </a:r>
            <a:r>
              <a:rPr lang="en-US" dirty="0" err="1"/>
              <a:t>x’y+z</a:t>
            </a:r>
            <a:r>
              <a:rPr lang="en-US" dirty="0"/>
              <a:t>(</a:t>
            </a:r>
            <a:r>
              <a:rPr lang="en-US" dirty="0" err="1"/>
              <a:t>xy+x’y</a:t>
            </a:r>
            <a:r>
              <a:rPr lang="en-US" dirty="0"/>
              <a:t>’)</a:t>
            </a:r>
          </a:p>
          <a:p>
            <a:r>
              <a:rPr lang="en-US" b="1" dirty="0">
                <a:solidFill>
                  <a:schemeClr val="accent1"/>
                </a:solidFill>
              </a:rPr>
              <a:t>	B = </a:t>
            </a:r>
            <a:r>
              <a:rPr lang="en-US" b="1" dirty="0" err="1">
                <a:solidFill>
                  <a:schemeClr val="accent1"/>
                </a:solidFill>
              </a:rPr>
              <a:t>x’y+xyz+x’y’z</a:t>
            </a:r>
            <a:endParaRPr lang="en-US" b="1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72972" y="4419600"/>
            <a:ext cx="468589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from the actual Full </a:t>
            </a:r>
            <a:r>
              <a:rPr lang="en-US" dirty="0" err="1"/>
              <a:t>subtractor</a:t>
            </a:r>
            <a:r>
              <a:rPr lang="en-US" dirty="0"/>
              <a:t> circuit:</a:t>
            </a:r>
          </a:p>
          <a:p>
            <a:r>
              <a:rPr lang="en-US" dirty="0"/>
              <a:t>	B = </a:t>
            </a:r>
            <a:r>
              <a:rPr lang="en-US" dirty="0" err="1">
                <a:solidFill>
                  <a:srgbClr val="0070C0"/>
                </a:solidFill>
              </a:rPr>
              <a:t>x’y+yz+x’z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	B = </a:t>
            </a:r>
            <a:r>
              <a:rPr lang="en-US" dirty="0" err="1"/>
              <a:t>x’y+yz</a:t>
            </a:r>
            <a:r>
              <a:rPr lang="en-US" dirty="0"/>
              <a:t>(</a:t>
            </a:r>
            <a:r>
              <a:rPr lang="en-US" dirty="0" err="1"/>
              <a:t>x+x</a:t>
            </a:r>
            <a:r>
              <a:rPr lang="en-US" dirty="0"/>
              <a:t>’)+</a:t>
            </a:r>
            <a:r>
              <a:rPr lang="en-US" dirty="0" err="1"/>
              <a:t>x’z</a:t>
            </a:r>
            <a:r>
              <a:rPr lang="en-US" dirty="0"/>
              <a:t>(</a:t>
            </a:r>
            <a:r>
              <a:rPr lang="en-US" dirty="0" err="1"/>
              <a:t>y+y</a:t>
            </a:r>
            <a:r>
              <a:rPr lang="en-US" dirty="0"/>
              <a:t>’)</a:t>
            </a:r>
          </a:p>
          <a:p>
            <a:r>
              <a:rPr lang="en-US" dirty="0"/>
              <a:t>	B = </a:t>
            </a:r>
            <a:r>
              <a:rPr lang="en-US" dirty="0" err="1"/>
              <a:t>x’y+xyz+</a:t>
            </a:r>
            <a:r>
              <a:rPr lang="en-US" dirty="0" err="1">
                <a:solidFill>
                  <a:srgbClr val="C00000"/>
                </a:solidFill>
              </a:rPr>
              <a:t>x’yz</a:t>
            </a:r>
            <a:r>
              <a:rPr lang="en-US" dirty="0" err="1"/>
              <a:t>+</a:t>
            </a:r>
            <a:r>
              <a:rPr lang="en-US" dirty="0" err="1">
                <a:solidFill>
                  <a:srgbClr val="C00000"/>
                </a:solidFill>
              </a:rPr>
              <a:t>x’yz</a:t>
            </a:r>
            <a:r>
              <a:rPr lang="en-US" dirty="0" err="1"/>
              <a:t>+x’y’z</a:t>
            </a:r>
            <a:endParaRPr lang="en-US" dirty="0"/>
          </a:p>
          <a:p>
            <a:r>
              <a:rPr lang="en-US" dirty="0"/>
              <a:t>	B = </a:t>
            </a:r>
            <a:r>
              <a:rPr lang="en-US" dirty="0" err="1"/>
              <a:t>x’y+xyz+</a:t>
            </a:r>
            <a:r>
              <a:rPr lang="en-US" dirty="0" err="1">
                <a:solidFill>
                  <a:srgbClr val="C00000"/>
                </a:solidFill>
              </a:rPr>
              <a:t>x’yz</a:t>
            </a:r>
            <a:r>
              <a:rPr lang="en-US" dirty="0" err="1"/>
              <a:t>+x’y’z</a:t>
            </a:r>
            <a:endParaRPr lang="en-US" dirty="0"/>
          </a:p>
          <a:p>
            <a:r>
              <a:rPr lang="en-US" dirty="0"/>
              <a:t>	B = </a:t>
            </a:r>
            <a:r>
              <a:rPr lang="en-US" dirty="0" err="1"/>
              <a:t>x’y+x’yz+xyz+x’y’z</a:t>
            </a:r>
            <a:endParaRPr lang="en-US" dirty="0"/>
          </a:p>
          <a:p>
            <a:r>
              <a:rPr lang="en-US" dirty="0"/>
              <a:t>	B = </a:t>
            </a:r>
            <a:r>
              <a:rPr lang="en-US" dirty="0" err="1"/>
              <a:t>x’y</a:t>
            </a:r>
            <a:r>
              <a:rPr lang="en-US" dirty="0"/>
              <a:t>(1+z)+</a:t>
            </a:r>
            <a:r>
              <a:rPr lang="en-US" dirty="0" err="1"/>
              <a:t>xyz+x’y’z</a:t>
            </a: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b="1" dirty="0">
                <a:solidFill>
                  <a:schemeClr val="accent1"/>
                </a:solidFill>
              </a:rPr>
              <a:t>B = </a:t>
            </a:r>
            <a:r>
              <a:rPr lang="en-US" b="1" dirty="0" err="1">
                <a:solidFill>
                  <a:srgbClr val="0070C0"/>
                </a:solidFill>
              </a:rPr>
              <a:t>x’y</a:t>
            </a:r>
            <a:r>
              <a:rPr lang="en-US" b="1" dirty="0">
                <a:solidFill>
                  <a:srgbClr val="0070C0"/>
                </a:solidFill>
              </a:rPr>
              <a:t>. +xyz+x’y’z 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  <a:r>
              <a:rPr lang="en-US" i="1" dirty="0"/>
              <a:t>verified.</a:t>
            </a:r>
          </a:p>
          <a:p>
            <a:endParaRPr lang="en-US" dirty="0"/>
          </a:p>
        </p:txBody>
      </p:sp>
      <p:pic>
        <p:nvPicPr>
          <p:cNvPr id="6" name="Picture 5" descr="subtr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990599"/>
            <a:ext cx="6647329" cy="3499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000" y="1605677"/>
            <a:ext cx="30008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  <a:p>
            <a:endParaRPr lang="en-US" dirty="0"/>
          </a:p>
          <a:p>
            <a:r>
              <a:rPr lang="en-US" dirty="0"/>
              <a:t>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z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0400" y="1752600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D= (x</a:t>
            </a:r>
            <a:r>
              <a:rPr lang="en-US" b="1" dirty="0"/>
              <a:t>⊕</a:t>
            </a:r>
            <a:r>
              <a:rPr lang="en-US" dirty="0"/>
              <a:t> </a:t>
            </a:r>
            <a:r>
              <a:rPr lang="en-US" dirty="0" err="1"/>
              <a:t>y</a:t>
            </a:r>
            <a:r>
              <a:rPr lang="en-US" b="1" dirty="0" err="1"/>
              <a:t>⊕</a:t>
            </a:r>
            <a:r>
              <a:rPr lang="en-US" dirty="0" err="1"/>
              <a:t>z</a:t>
            </a:r>
            <a:r>
              <a:rPr lang="en-US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45110" y="3440668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B=</a:t>
            </a:r>
            <a:r>
              <a:rPr lang="en-US" altLang="zh-TW" dirty="0"/>
              <a:t> </a:t>
            </a:r>
            <a:r>
              <a:rPr lang="en-US" altLang="zh-TW" dirty="0" err="1"/>
              <a:t>x’y+z</a:t>
            </a:r>
            <a:r>
              <a:rPr lang="en-US" dirty="0"/>
              <a:t> (</a:t>
            </a:r>
            <a:r>
              <a:rPr lang="en-US" dirty="0" err="1"/>
              <a:t>x⊕y</a:t>
            </a:r>
            <a:r>
              <a:rPr lang="en-US" dirty="0"/>
              <a:t>)’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2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Combinational Logic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341438"/>
            <a:ext cx="8704263" cy="2447925"/>
          </a:xfrm>
        </p:spPr>
        <p:txBody>
          <a:bodyPr/>
          <a:lstStyle/>
          <a:p>
            <a:pPr eaLnBrk="1" hangingPunct="1">
              <a:spcAft>
                <a:spcPct val="30000"/>
              </a:spcAft>
            </a:pPr>
            <a:r>
              <a:rPr lang="en-US" altLang="zh-TW" sz="2800">
                <a:solidFill>
                  <a:srgbClr val="00FF00"/>
                </a:solidFill>
              </a:rPr>
              <a:t>Logic circuits</a:t>
            </a:r>
            <a:r>
              <a:rPr lang="en-US" altLang="zh-TW" sz="2800"/>
              <a:t> for digital systems may be </a:t>
            </a:r>
            <a:r>
              <a:rPr lang="en-US" altLang="zh-TW" sz="2800">
                <a:solidFill>
                  <a:schemeClr val="hlink"/>
                </a:solidFill>
              </a:rPr>
              <a:t>combinational</a:t>
            </a:r>
            <a:r>
              <a:rPr lang="en-US" altLang="zh-TW" sz="2800"/>
              <a:t> or </a:t>
            </a:r>
            <a:r>
              <a:rPr lang="en-US" altLang="zh-TW" sz="2800">
                <a:solidFill>
                  <a:schemeClr val="hlink"/>
                </a:solidFill>
              </a:rPr>
              <a:t>sequential</a:t>
            </a:r>
            <a:r>
              <a:rPr lang="en-US" altLang="zh-TW" sz="2800"/>
              <a:t>.</a:t>
            </a:r>
          </a:p>
          <a:p>
            <a:pPr eaLnBrk="1" hangingPunct="1">
              <a:spcAft>
                <a:spcPct val="30000"/>
              </a:spcAft>
            </a:pPr>
            <a:r>
              <a:rPr lang="en-US" altLang="zh-TW" sz="2800"/>
              <a:t>A combinational circuit consists of input variables, logic gates, and output variables.</a:t>
            </a:r>
          </a:p>
        </p:txBody>
      </p:sp>
      <p:pic>
        <p:nvPicPr>
          <p:cNvPr id="3077" name="Picture 6" descr="AACFLOK0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692275" y="3933825"/>
            <a:ext cx="5616575" cy="2103438"/>
          </a:xfr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00034" y="1290935"/>
            <a:ext cx="8569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70C0"/>
                </a:solidFill>
              </a:rPr>
              <a:t>Design a converter circuit which converts </a:t>
            </a:r>
            <a:r>
              <a:rPr lang="en-US" sz="2400" i="1" u="sng" dirty="0">
                <a:solidFill>
                  <a:srgbClr val="0070C0"/>
                </a:solidFill>
              </a:rPr>
              <a:t>BCD to excess 3</a:t>
            </a:r>
            <a:r>
              <a:rPr lang="en-US" sz="2400" i="1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23686" y="3429000"/>
            <a:ext cx="312617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b="1" dirty="0"/>
              <a:t>Don’t care conditions:</a:t>
            </a:r>
          </a:p>
          <a:p>
            <a:r>
              <a:rPr lang="en-US" b="1" dirty="0"/>
              <a:t> </a:t>
            </a:r>
            <a:r>
              <a:rPr lang="en-US" b="1" i="1" dirty="0"/>
              <a:t>m</a:t>
            </a:r>
            <a:r>
              <a:rPr lang="en-US" b="1" i="1" baseline="-25000" dirty="0"/>
              <a:t>10</a:t>
            </a:r>
            <a:r>
              <a:rPr lang="en-US" b="1" i="1" dirty="0"/>
              <a:t>-m</a:t>
            </a:r>
            <a:r>
              <a:rPr lang="en-US" b="1" i="1" baseline="-25000" dirty="0"/>
              <a:t>15</a:t>
            </a:r>
          </a:p>
          <a:p>
            <a:endParaRPr lang="en-US" dirty="0"/>
          </a:p>
          <a:p>
            <a:r>
              <a:rPr lang="en-US" dirty="0"/>
              <a:t>W(A,B,C,D) = ∑m (5,6,7,8,9)</a:t>
            </a:r>
          </a:p>
          <a:p>
            <a:r>
              <a:rPr lang="en-US" dirty="0"/>
              <a:t>X(A,B,C,D) = ∑m (1,2,3,4,9)</a:t>
            </a:r>
          </a:p>
          <a:p>
            <a:r>
              <a:rPr lang="en-US" dirty="0"/>
              <a:t>Y(A,B,C,D) = ∑m (0,3,4,7,8)</a:t>
            </a:r>
          </a:p>
          <a:p>
            <a:r>
              <a:rPr lang="en-US" dirty="0"/>
              <a:t>Z(A,B,C,D) = ∑m (0,2,4,6,8)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bcd to exce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857364"/>
            <a:ext cx="5708530" cy="5000636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65163" y="188913"/>
            <a:ext cx="779303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Code Conversion Circuit</a:t>
            </a: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89367" y="1214422"/>
            <a:ext cx="76402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W(A,B,C,D) = ∑m (5,6,7,8,9)		X(A,B,C,D) = ∑m (1,2,3,4,9)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2071678"/>
            <a:ext cx="4074222" cy="3000396"/>
          </a:xfrm>
          <a:prstGeom prst="rect">
            <a:avLst/>
          </a:prstGeom>
        </p:spPr>
      </p:pic>
      <p:pic>
        <p:nvPicPr>
          <p:cNvPr id="9" name="Picture 8" descr="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810" y="1928802"/>
            <a:ext cx="3857652" cy="31200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34000" y="5357826"/>
            <a:ext cx="5709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W=A+BC+BD			X=B’C+B’D+BC’D’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65163" y="188913"/>
            <a:ext cx="779303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Code Conversion Circuit</a:t>
            </a: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62000" y="1524000"/>
            <a:ext cx="7640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Y(A,B,C,D) = ∑m (0,3,4,7,8)		Z(A,B,C,D) = ∑m (0,2,4,6,8)</a:t>
            </a:r>
          </a:p>
        </p:txBody>
      </p:sp>
      <p:pic>
        <p:nvPicPr>
          <p:cNvPr id="7" name="Picture 6" descr="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166942"/>
            <a:ext cx="3786214" cy="2923404"/>
          </a:xfrm>
          <a:prstGeom prst="rect">
            <a:avLst/>
          </a:prstGeom>
        </p:spPr>
      </p:pic>
      <p:pic>
        <p:nvPicPr>
          <p:cNvPr id="8" name="Picture 7" descr="z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32" y="1952628"/>
            <a:ext cx="3782066" cy="31432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91515" y="5310214"/>
            <a:ext cx="5304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Y=CD+C’D’				Z=D’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65163" y="188913"/>
            <a:ext cx="779303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Code Conversion Circuit</a:t>
            </a: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cdtoexcess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5" y="1423172"/>
            <a:ext cx="8560153" cy="48127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50506" y="6274378"/>
            <a:ext cx="5021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BCD to Excess-3 Code Converter Logic Diagram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65163" y="188913"/>
            <a:ext cx="779303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Code Conversion Circuit</a:t>
            </a: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00034" y="1290935"/>
            <a:ext cx="43360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70C0"/>
                </a:solidFill>
              </a:rPr>
              <a:t>Design a converter circuit </a:t>
            </a:r>
          </a:p>
          <a:p>
            <a:r>
              <a:rPr lang="en-US" sz="2400" i="1" dirty="0">
                <a:solidFill>
                  <a:srgbClr val="0070C0"/>
                </a:solidFill>
              </a:rPr>
              <a:t>which converts </a:t>
            </a:r>
            <a:r>
              <a:rPr lang="en-US" sz="2400" i="1" u="sng" dirty="0">
                <a:solidFill>
                  <a:srgbClr val="0070C0"/>
                </a:solidFill>
              </a:rPr>
              <a:t>Binary to Gray.</a:t>
            </a:r>
            <a:endParaRPr lang="en-US" sz="2400" i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3048000"/>
            <a:ext cx="44555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W(A,B,C,D) = ∑m (8,9,10,11,12,13,14,15)</a:t>
            </a:r>
          </a:p>
          <a:p>
            <a:r>
              <a:rPr lang="en-US" dirty="0"/>
              <a:t>X(A,B,C,D) = ∑m (4,5,6,7,8,9,10,11)</a:t>
            </a:r>
          </a:p>
          <a:p>
            <a:r>
              <a:rPr lang="en-US" dirty="0"/>
              <a:t>Y(A,B,C,D) = ∑m (2,3,4,5,10,11,12,13)</a:t>
            </a:r>
          </a:p>
          <a:p>
            <a:r>
              <a:rPr lang="en-US" dirty="0"/>
              <a:t>Z(A,B,C,D) = ∑m (1,2,5,6,9,10,13,14)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65163" y="188913"/>
            <a:ext cx="779303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Code Conversion Circuit</a:t>
            </a: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b to 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888" y="1256518"/>
            <a:ext cx="4382112" cy="560148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65163" y="188913"/>
            <a:ext cx="779303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Code Conversion Circuit</a:t>
            </a: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42202"/>
            <a:ext cx="3153215" cy="5715798"/>
          </a:xfrm>
          <a:prstGeom prst="rect">
            <a:avLst/>
          </a:prstGeom>
        </p:spPr>
      </p:pic>
      <p:pic>
        <p:nvPicPr>
          <p:cNvPr id="10" name="Picture 9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976" y="1129553"/>
            <a:ext cx="2864224" cy="572844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65163" y="188913"/>
            <a:ext cx="779303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Parity Generator Circuit</a:t>
            </a: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219200"/>
            <a:ext cx="169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 PARITY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24600" y="2492276"/>
            <a:ext cx="26388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P(A,B,C) = ∑m (1,2,4,7)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88" y="1600200"/>
            <a:ext cx="6208212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65163" y="188913"/>
            <a:ext cx="779303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Parity Generator Circuit</a:t>
            </a: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511076"/>
            <a:ext cx="26388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P(A,B,C) = ∑m (1,2,4,7)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p 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685660"/>
            <a:ext cx="3991532" cy="1895740"/>
          </a:xfrm>
          <a:prstGeom prst="rect">
            <a:avLst/>
          </a:prstGeom>
        </p:spPr>
      </p:pic>
      <p:pic>
        <p:nvPicPr>
          <p:cNvPr id="10" name="Picture 9" descr="a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981200"/>
            <a:ext cx="2657475" cy="17621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895600" y="6248400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bit even parity generator circuit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19446" y="48006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pic>
        <p:nvPicPr>
          <p:cNvPr id="15" name="Picture 14" descr="odd as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877" y="3886200"/>
            <a:ext cx="4639323" cy="162900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477422" y="3932872"/>
            <a:ext cx="3513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  <a:p>
            <a:endParaRPr lang="en-US" dirty="0"/>
          </a:p>
          <a:p>
            <a:r>
              <a:rPr lang="en-US" dirty="0"/>
              <a:t>B</a:t>
            </a:r>
          </a:p>
          <a:p>
            <a:endParaRPr lang="en-US" dirty="0"/>
          </a:p>
          <a:p>
            <a:r>
              <a:rPr lang="en-US" dirty="0"/>
              <a:t>C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65163" y="188913"/>
            <a:ext cx="779303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Parity Generator Circuit</a:t>
            </a: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219200"/>
            <a:ext cx="157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ODD PARITY</a:t>
            </a:r>
          </a:p>
        </p:txBody>
      </p:sp>
      <p:pic>
        <p:nvPicPr>
          <p:cNvPr id="9" name="Picture 8" descr="pa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676400"/>
            <a:ext cx="6524940" cy="39951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28936" y="2133600"/>
            <a:ext cx="26388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P(A,B,C) = ∑m (0,3,5,6)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65163" y="188913"/>
            <a:ext cx="779303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Parity Generator Circuit</a:t>
            </a: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381000"/>
            <a:ext cx="26388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P(A,B,C) = ∑m (0,3,5,6)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k-map-for-odd-parity-generat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600200"/>
            <a:ext cx="3591426" cy="18957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91200" y="1905000"/>
            <a:ext cx="317747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P=</a:t>
            </a:r>
            <a:r>
              <a:rPr lang="en-US" dirty="0">
                <a:solidFill>
                  <a:srgbClr val="FF0000"/>
                </a:solidFill>
              </a:rPr>
              <a:t>A’B’C’</a:t>
            </a:r>
            <a:r>
              <a:rPr lang="en-US" dirty="0"/>
              <a:t>+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A’BC+AB’C</a:t>
            </a:r>
            <a:r>
              <a:rPr lang="en-US" dirty="0"/>
              <a:t>+</a:t>
            </a:r>
            <a:r>
              <a:rPr lang="en-US" dirty="0">
                <a:solidFill>
                  <a:srgbClr val="FF0000"/>
                </a:solidFill>
              </a:rPr>
              <a:t>ABC’</a:t>
            </a:r>
          </a:p>
          <a:p>
            <a:r>
              <a:rPr lang="en-US" dirty="0"/>
              <a:t>P=</a:t>
            </a:r>
            <a:r>
              <a:rPr lang="en-US" dirty="0">
                <a:solidFill>
                  <a:srgbClr val="FF0000"/>
                </a:solidFill>
              </a:rPr>
              <a:t>C’(A’B’+AB)</a:t>
            </a:r>
            <a:r>
              <a:rPr lang="en-US" dirty="0"/>
              <a:t>+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C(A’B+AB’)</a:t>
            </a:r>
          </a:p>
          <a:p>
            <a:r>
              <a:rPr lang="en-US" dirty="0"/>
              <a:t>P=C’ (A</a:t>
            </a:r>
            <a:r>
              <a:rPr lang="en-US" sz="1600" dirty="0"/>
              <a:t>⊕</a:t>
            </a:r>
            <a:r>
              <a:rPr lang="en-US" dirty="0"/>
              <a:t>B)’ + C (A</a:t>
            </a:r>
            <a:r>
              <a:rPr lang="en-US" sz="1600" dirty="0"/>
              <a:t>⊕</a:t>
            </a:r>
            <a:r>
              <a:rPr lang="en-US" dirty="0"/>
              <a:t>B)</a:t>
            </a:r>
          </a:p>
          <a:p>
            <a:r>
              <a:rPr lang="en-US" dirty="0"/>
              <a:t>P=C’X’ + CX	[X= (A</a:t>
            </a:r>
            <a:r>
              <a:rPr lang="en-US" sz="1600" dirty="0"/>
              <a:t>⊕</a:t>
            </a:r>
            <a:r>
              <a:rPr lang="en-US" dirty="0"/>
              <a:t>B)]</a:t>
            </a:r>
          </a:p>
          <a:p>
            <a:r>
              <a:rPr lang="en-US" dirty="0"/>
              <a:t>P=C</a:t>
            </a:r>
            <a:r>
              <a:rPr lang="en-US" sz="1600" dirty="0"/>
              <a:t>⊙</a:t>
            </a:r>
            <a:r>
              <a:rPr lang="en-US" dirty="0"/>
              <a:t>X</a:t>
            </a:r>
          </a:p>
          <a:p>
            <a:r>
              <a:rPr lang="en-US" dirty="0"/>
              <a:t>P=C</a:t>
            </a:r>
            <a:r>
              <a:rPr lang="en-US" sz="1600" dirty="0"/>
              <a:t>⊙</a:t>
            </a:r>
            <a:r>
              <a:rPr lang="en-US" dirty="0"/>
              <a:t>(A</a:t>
            </a:r>
            <a:r>
              <a:rPr lang="en-US" sz="1600" dirty="0"/>
              <a:t>⊕</a:t>
            </a:r>
            <a:r>
              <a:rPr lang="en-US" dirty="0"/>
              <a:t>B)</a:t>
            </a:r>
          </a:p>
          <a:p>
            <a:r>
              <a:rPr lang="en-US" dirty="0"/>
              <a:t>P= (A</a:t>
            </a:r>
            <a:r>
              <a:rPr lang="en-US" sz="1600" dirty="0"/>
              <a:t>⊕</a:t>
            </a:r>
            <a:r>
              <a:rPr lang="en-US" dirty="0"/>
              <a:t>B) </a:t>
            </a:r>
            <a:r>
              <a:rPr lang="en-US" sz="1600" dirty="0"/>
              <a:t>⊙ 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 descr="OD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9" y="4038600"/>
            <a:ext cx="4994911" cy="174874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895600" y="624840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bit odd parity generator circuit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58422" y="4085272"/>
            <a:ext cx="3513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  <a:p>
            <a:endParaRPr lang="en-US" dirty="0"/>
          </a:p>
          <a:p>
            <a:r>
              <a:rPr lang="en-US" dirty="0"/>
              <a:t>B</a:t>
            </a:r>
          </a:p>
          <a:p>
            <a:endParaRPr lang="en-US" dirty="0"/>
          </a:p>
          <a:p>
            <a:r>
              <a:rPr lang="en-US" dirty="0"/>
              <a:t>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15200" y="49530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D13C35-3B65-4593-BB12-DDD495E53260}" type="slidenum">
              <a:rPr lang="en-US" altLang="zh-TW" smtClean="0"/>
              <a:pPr/>
              <a:t>3</a:t>
            </a:fld>
            <a:endParaRPr lang="en-US" altLang="zh-TW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Design Procedure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2875"/>
            <a:ext cx="8704263" cy="51847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The design procedure for combinational logic circuits are: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Determine required number of inputs and outputs from the specifications.</a:t>
            </a:r>
          </a:p>
          <a:p>
            <a:pPr eaLnBrk="1" hangingPunct="1"/>
            <a:r>
              <a:rPr lang="en-US" sz="2400" dirty="0"/>
              <a:t>Derive the truth table for each of the outputs based on their relationships to the input.</a:t>
            </a:r>
          </a:p>
          <a:p>
            <a:pPr eaLnBrk="1" hangingPunct="1"/>
            <a:r>
              <a:rPr lang="en-US" sz="2400" dirty="0"/>
              <a:t>Simplify the Boolean expression for each output. Use </a:t>
            </a:r>
            <a:r>
              <a:rPr lang="en-US" sz="2400" i="1" dirty="0" err="1"/>
              <a:t>Karnaugh</a:t>
            </a:r>
            <a:r>
              <a:rPr lang="en-US" sz="2400" i="1" dirty="0"/>
              <a:t> Maps </a:t>
            </a:r>
            <a:r>
              <a:rPr lang="en-US" sz="2400" dirty="0"/>
              <a:t>or Boolean algebra.</a:t>
            </a:r>
          </a:p>
          <a:p>
            <a:pPr eaLnBrk="1" hangingPunct="1"/>
            <a:r>
              <a:rPr lang="en-US" sz="2400" dirty="0"/>
              <a:t>Draw a logic diagram that represents the simplified Boolean expression.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65163" y="188913"/>
            <a:ext cx="779303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Parity Checker Circuit</a:t>
            </a: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295400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 Parity </a:t>
            </a:r>
          </a:p>
          <a:p>
            <a:r>
              <a:rPr lang="en-US" dirty="0"/>
              <a:t>Check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76200" y="2312075"/>
            <a:ext cx="2058064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Cp(A,B,C,P) = </a:t>
            </a:r>
          </a:p>
          <a:p>
            <a:r>
              <a:rPr lang="en-US" sz="1400" dirty="0"/>
              <a:t>∑m (1,2,4,7,8,11,13,14)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600" b="1" dirty="0"/>
              <a:t>    Cp=1 for error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9" name="Picture 8" descr="lkj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042" y="1219200"/>
            <a:ext cx="7328958" cy="543959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65163" y="188913"/>
            <a:ext cx="779303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Parity Checker Circuit</a:t>
            </a: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24200" y="685800"/>
            <a:ext cx="370242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Cp(A,B,C,P) = ∑m (1,2,4,7,8,11,13,14)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12" name="Picture 11" descr="h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866900"/>
            <a:ext cx="5867400" cy="31242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733800" y="5105400"/>
            <a:ext cx="2340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Cp= (A</a:t>
            </a:r>
            <a:r>
              <a:rPr lang="en-US" sz="1600" dirty="0"/>
              <a:t>⊕</a:t>
            </a:r>
            <a:r>
              <a:rPr lang="en-US" dirty="0"/>
              <a:t>B)⊕(C⊕P)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65163" y="188913"/>
            <a:ext cx="779303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Parity Checker Circuit</a:t>
            </a: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sdsd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133600"/>
            <a:ext cx="5328200" cy="2369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47800" y="2209800"/>
            <a:ext cx="35137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  <a:p>
            <a:endParaRPr lang="en-US" dirty="0"/>
          </a:p>
          <a:p>
            <a:r>
              <a:rPr lang="en-US" dirty="0"/>
              <a:t>B</a:t>
            </a:r>
          </a:p>
          <a:p>
            <a:endParaRPr lang="en-US" dirty="0"/>
          </a:p>
          <a:p>
            <a:r>
              <a:rPr lang="en-US" dirty="0"/>
              <a:t>C</a:t>
            </a:r>
          </a:p>
          <a:p>
            <a:endParaRPr lang="en-US" dirty="0"/>
          </a:p>
          <a:p>
            <a:r>
              <a:rPr lang="en-US" dirty="0"/>
              <a:t>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9000" y="29718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53126" y="4953000"/>
            <a:ext cx="435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bit message even parity checker circuit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65163" y="188913"/>
            <a:ext cx="779303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Parity Checker Circuit</a:t>
            </a: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295400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Odd Parity </a:t>
            </a:r>
          </a:p>
          <a:p>
            <a:r>
              <a:rPr lang="en-US" dirty="0"/>
              <a:t>Check</a:t>
            </a:r>
          </a:p>
        </p:txBody>
      </p:sp>
      <p:pic>
        <p:nvPicPr>
          <p:cNvPr id="8" name="Picture 7" descr="oddd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057400"/>
            <a:ext cx="5226409" cy="24257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47800" y="2209800"/>
            <a:ext cx="35137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  <a:p>
            <a:endParaRPr lang="en-US" dirty="0"/>
          </a:p>
          <a:p>
            <a:r>
              <a:rPr lang="en-US" dirty="0"/>
              <a:t>B</a:t>
            </a:r>
          </a:p>
          <a:p>
            <a:endParaRPr lang="en-US" dirty="0"/>
          </a:p>
          <a:p>
            <a:r>
              <a:rPr lang="en-US" dirty="0"/>
              <a:t>C</a:t>
            </a:r>
          </a:p>
          <a:p>
            <a:endParaRPr lang="en-US" dirty="0"/>
          </a:p>
          <a:p>
            <a:r>
              <a:rPr lang="en-US" dirty="0"/>
              <a:t>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39000" y="29718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53126" y="4953000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bit message odd parity checker circuit</a:t>
            </a:r>
          </a:p>
        </p:txBody>
      </p:sp>
      <p:sp>
        <p:nvSpPr>
          <p:cNvPr id="9" name="Rectangle 8"/>
          <p:cNvSpPr/>
          <p:nvPr/>
        </p:nvSpPr>
        <p:spPr>
          <a:xfrm>
            <a:off x="3505200" y="5486400"/>
            <a:ext cx="2404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Cp= (A</a:t>
            </a:r>
            <a:r>
              <a:rPr lang="en-US" sz="1600" dirty="0"/>
              <a:t>⊕</a:t>
            </a:r>
            <a:r>
              <a:rPr lang="en-US" dirty="0"/>
              <a:t>B) ⊙(C⊕P)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2400" y="1290935"/>
            <a:ext cx="27622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0070C0"/>
                </a:solidFill>
              </a:rPr>
              <a:t>Design a converter</a:t>
            </a:r>
          </a:p>
          <a:p>
            <a:r>
              <a:rPr lang="en-US" sz="2000" i="1" dirty="0">
                <a:solidFill>
                  <a:srgbClr val="0070C0"/>
                </a:solidFill>
              </a:rPr>
              <a:t>circuit which converts </a:t>
            </a:r>
          </a:p>
          <a:p>
            <a:r>
              <a:rPr lang="en-US" sz="2000" i="1" u="sng" dirty="0">
                <a:solidFill>
                  <a:srgbClr val="0070C0"/>
                </a:solidFill>
              </a:rPr>
              <a:t>84 -2 -1 to 2421 code.</a:t>
            </a:r>
            <a:endParaRPr lang="en-US" sz="2000" i="1" dirty="0">
              <a:solidFill>
                <a:srgbClr val="0070C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65163" y="-304800"/>
            <a:ext cx="779303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Code Conversion Circuit</a:t>
            </a: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124200" y="762004"/>
          <a:ext cx="5943600" cy="59893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8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3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1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47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j-lt"/>
                        </a:rPr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j-lt"/>
                        </a:rPr>
                        <a:t>8 4 -2 -1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j-lt"/>
                        </a:rPr>
                        <a:t>2 4 2 1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7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  <a:latin typeface="+mj-lt"/>
                        </a:rPr>
                        <a:t>     A   B   C  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j-lt"/>
                        </a:rPr>
                        <a:t>W   X   Y  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83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+mj-lt"/>
                        </a:rPr>
                        <a:t>0  0  0  0   </a:t>
                      </a:r>
                      <a:r>
                        <a:rPr lang="en-US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</a:rPr>
                        <a:t>(m</a:t>
                      </a:r>
                      <a:r>
                        <a:rPr lang="en-US" sz="2400" baseline="-25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</a:rPr>
                        <a:t>0</a:t>
                      </a:r>
                      <a:r>
                        <a:rPr lang="en-US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</a:rPr>
                        <a:t>)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0  0  0  0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83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+mj-lt"/>
                        </a:rPr>
                        <a:t>0  1  1  1   </a:t>
                      </a:r>
                      <a:r>
                        <a:rPr lang="en-US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</a:rPr>
                        <a:t>(m</a:t>
                      </a:r>
                      <a:r>
                        <a:rPr lang="en-US" sz="2400" baseline="-25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</a:rPr>
                        <a:t>7</a:t>
                      </a:r>
                      <a:r>
                        <a:rPr lang="en-US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</a:rPr>
                        <a:t>)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0  0  0  1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83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+mj-lt"/>
                        </a:rPr>
                        <a:t>0  1  1  0   </a:t>
                      </a:r>
                      <a:r>
                        <a:rPr lang="en-US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</a:rPr>
                        <a:t>(m</a:t>
                      </a:r>
                      <a:r>
                        <a:rPr lang="en-US" sz="2400" baseline="-25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</a:rPr>
                        <a:t>6</a:t>
                      </a:r>
                      <a:r>
                        <a:rPr lang="en-US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</a:rPr>
                        <a:t>)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0  0  1  0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83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+mj-lt"/>
                        </a:rPr>
                        <a:t>0  1  0  1   </a:t>
                      </a:r>
                      <a:r>
                        <a:rPr lang="en-US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</a:rPr>
                        <a:t>(m</a:t>
                      </a:r>
                      <a:r>
                        <a:rPr lang="en-US" sz="2400" baseline="-25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</a:rPr>
                        <a:t>5</a:t>
                      </a:r>
                      <a:r>
                        <a:rPr lang="en-US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</a:rPr>
                        <a:t>)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0  0  1  1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83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+mj-lt"/>
                        </a:rPr>
                        <a:t>0  1  0  0   </a:t>
                      </a:r>
                      <a:r>
                        <a:rPr lang="en-US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</a:rPr>
                        <a:t>(m</a:t>
                      </a:r>
                      <a:r>
                        <a:rPr lang="en-US" sz="2400" baseline="-25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</a:rPr>
                        <a:t>4</a:t>
                      </a:r>
                      <a:r>
                        <a:rPr lang="en-US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0  1  0  0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483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+mj-lt"/>
                        </a:rPr>
                        <a:t> 1  0  1  1   </a:t>
                      </a:r>
                      <a:r>
                        <a:rPr lang="en-US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</a:rPr>
                        <a:t>(m</a:t>
                      </a:r>
                      <a:r>
                        <a:rPr lang="en-US" sz="2400" baseline="-25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</a:rPr>
                        <a:t>11</a:t>
                      </a:r>
                      <a:r>
                        <a:rPr lang="en-US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1  0  1  1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483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+mj-lt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+mj-lt"/>
                        </a:rPr>
                        <a:t>1  0  1  0   </a:t>
                      </a:r>
                      <a:r>
                        <a:rPr lang="en-US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</a:rPr>
                        <a:t>(m</a:t>
                      </a:r>
                      <a:r>
                        <a:rPr lang="en-US" sz="2400" baseline="-25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</a:rPr>
                        <a:t>10</a:t>
                      </a:r>
                      <a:r>
                        <a:rPr lang="en-US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1  1  0  0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483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+mj-lt"/>
                        </a:rPr>
                        <a:t>1  0  0  1    </a:t>
                      </a:r>
                      <a:r>
                        <a:rPr lang="en-US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</a:rPr>
                        <a:t>(m</a:t>
                      </a:r>
                      <a:r>
                        <a:rPr lang="en-US" sz="2400" baseline="-25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</a:rPr>
                        <a:t>9</a:t>
                      </a:r>
                      <a:r>
                        <a:rPr lang="en-US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1  1  0  1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2483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+mj-lt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+mj-lt"/>
                        </a:rPr>
                        <a:t>1  0  0  0    </a:t>
                      </a:r>
                      <a:r>
                        <a:rPr lang="en-US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</a:rPr>
                        <a:t>(m</a:t>
                      </a:r>
                      <a:r>
                        <a:rPr lang="en-US" sz="2400" baseline="-25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</a:rPr>
                        <a:t>8</a:t>
                      </a:r>
                      <a:r>
                        <a:rPr lang="en-US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1  1  1  0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483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+mj-lt"/>
                        </a:rPr>
                        <a:t>1  1  1  1  </a:t>
                      </a:r>
                      <a:r>
                        <a:rPr lang="en-US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</a:rPr>
                        <a:t>(m</a:t>
                      </a:r>
                      <a:r>
                        <a:rPr lang="en-US" sz="2400" baseline="-25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</a:rPr>
                        <a:t>15</a:t>
                      </a:r>
                      <a:r>
                        <a:rPr lang="en-US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1  1  1  1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8600" y="2581870"/>
            <a:ext cx="26212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Don’t care conditions:</a:t>
            </a:r>
          </a:p>
          <a:p>
            <a:r>
              <a:rPr lang="en-US" b="1" i="1" dirty="0"/>
              <a:t> </a:t>
            </a:r>
          </a:p>
          <a:p>
            <a:r>
              <a:rPr lang="en-US" b="1" i="1" dirty="0"/>
              <a:t>m</a:t>
            </a:r>
            <a:r>
              <a:rPr lang="en-US" b="1" i="1" baseline="-25000" dirty="0"/>
              <a:t>1</a:t>
            </a:r>
            <a:r>
              <a:rPr lang="en-US" b="1" i="1" dirty="0"/>
              <a:t>,m</a:t>
            </a:r>
            <a:r>
              <a:rPr lang="en-US" b="1" i="1" baseline="-25000" dirty="0"/>
              <a:t>2</a:t>
            </a:r>
            <a:r>
              <a:rPr lang="en-US" b="1" i="1" dirty="0"/>
              <a:t>,m</a:t>
            </a:r>
            <a:r>
              <a:rPr lang="en-US" b="1" i="1" baseline="-25000" dirty="0"/>
              <a:t>3</a:t>
            </a:r>
            <a:r>
              <a:rPr lang="en-US" b="1" i="1" dirty="0"/>
              <a:t>,m</a:t>
            </a:r>
            <a:r>
              <a:rPr lang="en-US" b="1" i="1" baseline="-25000" dirty="0"/>
              <a:t>12</a:t>
            </a:r>
            <a:r>
              <a:rPr lang="en-US" b="1" i="1" dirty="0"/>
              <a:t>,m</a:t>
            </a:r>
            <a:r>
              <a:rPr lang="en-US" b="1" i="1" baseline="-25000" dirty="0"/>
              <a:t>13</a:t>
            </a:r>
            <a:r>
              <a:rPr lang="en-US" b="1" i="1" dirty="0"/>
              <a:t>,m</a:t>
            </a:r>
            <a:r>
              <a:rPr lang="en-US" b="1" i="1" baseline="-25000" dirty="0"/>
              <a:t>14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919268"/>
            <a:ext cx="31693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W(A,B,C,D) = ∑m (8,9,10,11,15)</a:t>
            </a:r>
          </a:p>
          <a:p>
            <a:r>
              <a:rPr lang="en-US" sz="1600" b="1" dirty="0"/>
              <a:t>X(A,B,C,D) = ∑m (4,8,9,10,15)</a:t>
            </a:r>
          </a:p>
          <a:p>
            <a:r>
              <a:rPr lang="en-US" sz="1600" b="1" dirty="0"/>
              <a:t>Y(A,B,C,D) = ∑m (5,6,8,11,15)</a:t>
            </a:r>
          </a:p>
          <a:p>
            <a:r>
              <a:rPr lang="en-US" sz="1600" b="1" dirty="0"/>
              <a:t>Z(A,B,C,D) = ∑m (5,7,9,11,15)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2400" y="1290935"/>
            <a:ext cx="27622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0070C0"/>
                </a:solidFill>
              </a:rPr>
              <a:t>Design a converter</a:t>
            </a:r>
          </a:p>
          <a:p>
            <a:r>
              <a:rPr lang="en-US" sz="2000" i="1" dirty="0">
                <a:solidFill>
                  <a:srgbClr val="0070C0"/>
                </a:solidFill>
              </a:rPr>
              <a:t>circuit which converts </a:t>
            </a:r>
          </a:p>
          <a:p>
            <a:r>
              <a:rPr lang="en-US" sz="2000" i="1" u="sng" dirty="0">
                <a:solidFill>
                  <a:srgbClr val="0070C0"/>
                </a:solidFill>
              </a:rPr>
              <a:t>84 -2 -1 to 2421 code.</a:t>
            </a:r>
            <a:endParaRPr lang="en-US" sz="2000" i="1" dirty="0">
              <a:solidFill>
                <a:srgbClr val="0070C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65163" y="-304800"/>
            <a:ext cx="779303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Code Conversion Circuit</a:t>
            </a: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" name="Picture 10" descr="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2364581"/>
            <a:ext cx="7446433" cy="4188619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2400" y="1290935"/>
            <a:ext cx="27622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0070C0"/>
                </a:solidFill>
              </a:rPr>
              <a:t>Design a converter</a:t>
            </a:r>
          </a:p>
          <a:p>
            <a:r>
              <a:rPr lang="en-US" sz="2000" i="1" dirty="0">
                <a:solidFill>
                  <a:srgbClr val="0070C0"/>
                </a:solidFill>
              </a:rPr>
              <a:t>circuit which converts </a:t>
            </a:r>
          </a:p>
          <a:p>
            <a:r>
              <a:rPr lang="en-US" sz="2000" i="1" u="sng" dirty="0">
                <a:solidFill>
                  <a:srgbClr val="0070C0"/>
                </a:solidFill>
              </a:rPr>
              <a:t>84 -2 -1 to 2421 code.</a:t>
            </a:r>
            <a:endParaRPr lang="en-US" sz="2000" i="1" dirty="0">
              <a:solidFill>
                <a:srgbClr val="0070C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65163" y="-304800"/>
            <a:ext cx="779303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Code Conversion Circuit</a:t>
            </a: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62200"/>
            <a:ext cx="7396487" cy="4160524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2400" y="1290935"/>
            <a:ext cx="27622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0070C0"/>
                </a:solidFill>
              </a:rPr>
              <a:t>Design a converter</a:t>
            </a:r>
          </a:p>
          <a:p>
            <a:r>
              <a:rPr lang="en-US" sz="2000" i="1" dirty="0">
                <a:solidFill>
                  <a:srgbClr val="0070C0"/>
                </a:solidFill>
              </a:rPr>
              <a:t>circuit which converts </a:t>
            </a:r>
          </a:p>
          <a:p>
            <a:r>
              <a:rPr lang="en-US" sz="2000" i="1" u="sng" dirty="0">
                <a:solidFill>
                  <a:srgbClr val="0070C0"/>
                </a:solidFill>
              </a:rPr>
              <a:t>84 -2 -1 to 2421 code.</a:t>
            </a:r>
            <a:endParaRPr lang="en-US" sz="2000" i="1" dirty="0">
              <a:solidFill>
                <a:srgbClr val="0070C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65163" y="-304800"/>
            <a:ext cx="779303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Code Conversion Circuit</a:t>
            </a: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y 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580" y="2362200"/>
            <a:ext cx="7489620" cy="4212911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2400" y="1290935"/>
            <a:ext cx="27622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0070C0"/>
                </a:solidFill>
              </a:rPr>
              <a:t>Design a converter</a:t>
            </a:r>
          </a:p>
          <a:p>
            <a:r>
              <a:rPr lang="en-US" sz="2000" i="1" dirty="0">
                <a:solidFill>
                  <a:srgbClr val="0070C0"/>
                </a:solidFill>
              </a:rPr>
              <a:t>circuit which converts </a:t>
            </a:r>
          </a:p>
          <a:p>
            <a:r>
              <a:rPr lang="en-US" sz="2000" i="1" u="sng" dirty="0">
                <a:solidFill>
                  <a:srgbClr val="0070C0"/>
                </a:solidFill>
              </a:rPr>
              <a:t>84 -2 -1 to 2421 code.</a:t>
            </a:r>
            <a:endParaRPr lang="en-US" sz="2000" i="1" dirty="0">
              <a:solidFill>
                <a:srgbClr val="0070C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65163" y="-304800"/>
            <a:ext cx="779303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Code Conversion Circuit</a:t>
            </a: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2199"/>
            <a:ext cx="7493000" cy="4214813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457200"/>
            <a:ext cx="525018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Seven </a:t>
            </a:r>
            <a:r>
              <a:rPr sz="4400" spc="-10" dirty="0"/>
              <a:t>Segment</a:t>
            </a:r>
            <a:r>
              <a:rPr sz="4400" spc="-75" dirty="0"/>
              <a:t> </a:t>
            </a:r>
            <a:r>
              <a:rPr sz="4400" spc="-15" dirty="0"/>
              <a:t>Display</a:t>
            </a:r>
          </a:p>
        </p:txBody>
      </p:sp>
      <p:sp>
        <p:nvSpPr>
          <p:cNvPr id="3" name="object 3"/>
          <p:cNvSpPr/>
          <p:nvPr/>
        </p:nvSpPr>
        <p:spPr>
          <a:xfrm>
            <a:off x="228600" y="2209800"/>
            <a:ext cx="4800600" cy="373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67760" y="2220329"/>
            <a:ext cx="2542478" cy="34215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8D062B-7535-4154-B068-D34B7BB25840}" type="slidenum">
              <a:rPr lang="en-US" altLang="zh-TW" smtClean="0"/>
              <a:pPr/>
              <a:t>4</a:t>
            </a:fld>
            <a:endParaRPr lang="en-US" altLang="zh-TW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65163" y="762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Half Adder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341438"/>
            <a:ext cx="8704263" cy="5327650"/>
          </a:xfrm>
        </p:spPr>
        <p:txBody>
          <a:bodyPr/>
          <a:lstStyle/>
          <a:p>
            <a:pPr eaLnBrk="1" hangingPunct="1"/>
            <a:r>
              <a:rPr lang="en-US" altLang="zh-TW" sz="2400" dirty="0"/>
              <a:t>A combinational circuit that performs the addition of two bits is called a </a:t>
            </a:r>
            <a:r>
              <a:rPr lang="en-US" altLang="zh-TW" sz="2400" dirty="0">
                <a:solidFill>
                  <a:schemeClr val="hlink"/>
                </a:solidFill>
              </a:rPr>
              <a:t>half adder</a:t>
            </a:r>
            <a:r>
              <a:rPr lang="en-US" altLang="zh-TW" sz="2400" dirty="0"/>
              <a:t>.</a:t>
            </a:r>
          </a:p>
          <a:p>
            <a:pPr eaLnBrk="1" hangingPunct="1"/>
            <a:r>
              <a:rPr lang="en-US" altLang="zh-TW" sz="2400" dirty="0"/>
              <a:t>The truth table for the half adder is listed below: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z="2400" dirty="0"/>
          </a:p>
          <a:p>
            <a:pPr eaLnBrk="1" hangingPunct="1">
              <a:buFont typeface="Wingdings" pitchFamily="2" charset="2"/>
              <a:buNone/>
            </a:pPr>
            <a:endParaRPr lang="en-US" altLang="zh-TW" sz="2400" dirty="0"/>
          </a:p>
          <a:p>
            <a:pPr eaLnBrk="1" hangingPunct="1">
              <a:buFont typeface="Wingdings" pitchFamily="2" charset="2"/>
              <a:buNone/>
            </a:pPr>
            <a:endParaRPr lang="en-US" altLang="zh-TW" sz="2400" dirty="0"/>
          </a:p>
          <a:p>
            <a:pPr eaLnBrk="1" hangingPunct="1">
              <a:buFont typeface="Wingdings" pitchFamily="2" charset="2"/>
              <a:buNone/>
            </a:pPr>
            <a:endParaRPr lang="en-US" altLang="zh-TW" sz="2400" dirty="0"/>
          </a:p>
          <a:p>
            <a:pPr eaLnBrk="1" hangingPunct="1">
              <a:buFont typeface="Wingdings" pitchFamily="2" charset="2"/>
              <a:buNone/>
            </a:pPr>
            <a:endParaRPr lang="en-US" altLang="zh-TW" sz="2400" dirty="0"/>
          </a:p>
          <a:p>
            <a:pPr eaLnBrk="1" hangingPunct="1">
              <a:buFont typeface="Wingdings" pitchFamily="2" charset="2"/>
              <a:buNone/>
            </a:pPr>
            <a:endParaRPr lang="en-US" altLang="zh-TW" sz="2400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dirty="0"/>
              <a:t>			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dirty="0"/>
              <a:t>				</a:t>
            </a:r>
          </a:p>
        </p:txBody>
      </p:sp>
      <p:sp>
        <p:nvSpPr>
          <p:cNvPr id="5125" name="Text Box 13"/>
          <p:cNvSpPr txBox="1">
            <a:spLocks noChangeArrowheads="1"/>
          </p:cNvSpPr>
          <p:nvPr/>
        </p:nvSpPr>
        <p:spPr bwMode="auto">
          <a:xfrm>
            <a:off x="6705600" y="4419600"/>
            <a:ext cx="142859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S = </a:t>
            </a:r>
            <a:r>
              <a:rPr lang="en-US" altLang="zh-TW" dirty="0" err="1"/>
              <a:t>x</a:t>
            </a:r>
            <a:r>
              <a:rPr lang="en-US" altLang="zh-TW" dirty="0" err="1">
                <a:latin typeface="Arial" charset="0"/>
              </a:rPr>
              <a:t>’</a:t>
            </a:r>
            <a:r>
              <a:rPr lang="en-US" altLang="zh-TW" dirty="0" err="1"/>
              <a:t>y</a:t>
            </a:r>
            <a:r>
              <a:rPr lang="en-US" altLang="zh-TW" dirty="0"/>
              <a:t> + </a:t>
            </a:r>
            <a:r>
              <a:rPr lang="en-US" altLang="zh-TW" dirty="0" err="1"/>
              <a:t>xy</a:t>
            </a:r>
            <a:r>
              <a:rPr lang="en-US" altLang="zh-TW" dirty="0">
                <a:latin typeface="Arial" charset="0"/>
              </a:rPr>
              <a:t>’</a:t>
            </a:r>
          </a:p>
          <a:p>
            <a:pPr algn="ctr"/>
            <a:r>
              <a:rPr lang="en-US" altLang="zh-TW" dirty="0">
                <a:latin typeface="Arial" charset="0"/>
              </a:rPr>
              <a:t> </a:t>
            </a:r>
          </a:p>
          <a:p>
            <a:pPr algn="ctr"/>
            <a:endParaRPr lang="en-US" altLang="zh-TW" dirty="0">
              <a:latin typeface="Arial" charset="0"/>
            </a:endParaRPr>
          </a:p>
          <a:p>
            <a:pPr algn="ctr"/>
            <a:endParaRPr lang="en-US" altLang="zh-TW" dirty="0">
              <a:latin typeface="Arial" charset="0"/>
            </a:endParaRPr>
          </a:p>
          <a:p>
            <a:pPr algn="ctr"/>
            <a:endParaRPr lang="en-US" altLang="zh-TW" dirty="0">
              <a:latin typeface="Arial" charset="0"/>
            </a:endParaRPr>
          </a:p>
          <a:p>
            <a:pPr algn="ctr"/>
            <a:endParaRPr lang="en-US" altLang="zh-TW" dirty="0">
              <a:latin typeface="Arial" charset="0"/>
            </a:endParaRPr>
          </a:p>
          <a:p>
            <a:pPr algn="ctr"/>
            <a:r>
              <a:rPr lang="en-US" altLang="zh-TW" dirty="0"/>
              <a:t>C = </a:t>
            </a:r>
            <a:r>
              <a:rPr lang="en-US" altLang="zh-TW" dirty="0" err="1"/>
              <a:t>xy</a:t>
            </a:r>
            <a:endParaRPr lang="en-US" altLang="zh-TW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2000" y="2895600"/>
          <a:ext cx="35480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7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</p:nvPr>
        </p:nvGraphicFramePr>
        <p:xfrm>
          <a:off x="6400800" y="3276600"/>
          <a:ext cx="2025636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149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4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400800" y="5105400"/>
          <a:ext cx="1981202" cy="989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791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09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04800" y="51054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S(</a:t>
            </a:r>
            <a:r>
              <a:rPr lang="en-US" dirty="0" err="1"/>
              <a:t>x,y</a:t>
            </a:r>
            <a:r>
              <a:rPr lang="en-US" dirty="0"/>
              <a:t>) = ∑m (1,2)		C(</a:t>
            </a:r>
            <a:r>
              <a:rPr lang="en-US" dirty="0" err="1"/>
              <a:t>x,y</a:t>
            </a:r>
            <a:r>
              <a:rPr lang="en-US" dirty="0"/>
              <a:t>) = ∑m (3)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0294" y="2819400"/>
            <a:ext cx="312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\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40294" y="4648200"/>
            <a:ext cx="312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\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00718" y="3048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00800" y="2895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96000" y="4876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00800" y="47360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5004" y="461899"/>
            <a:ext cx="525018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5" dirty="0"/>
              <a:t>Seven </a:t>
            </a:r>
            <a:r>
              <a:rPr sz="3600" spc="-10" dirty="0"/>
              <a:t>Segment</a:t>
            </a:r>
            <a:r>
              <a:rPr sz="3600" spc="-75" dirty="0"/>
              <a:t> </a:t>
            </a:r>
            <a:r>
              <a:rPr sz="3600" spc="-15" dirty="0"/>
              <a:t>Display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44850"/>
            <a:ext cx="6884034" cy="299376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7 </a:t>
            </a:r>
            <a:r>
              <a:rPr sz="3200" spc="-5" dirty="0">
                <a:latin typeface="Carlito"/>
                <a:cs typeface="Carlito"/>
              </a:rPr>
              <a:t>LEDs </a:t>
            </a:r>
            <a:r>
              <a:rPr sz="3200" spc="-10" dirty="0">
                <a:latin typeface="Carlito"/>
                <a:cs typeface="Carlito"/>
              </a:rPr>
              <a:t>(light emitting </a:t>
            </a:r>
            <a:r>
              <a:rPr sz="3200" spc="-5" dirty="0">
                <a:latin typeface="Carlito"/>
                <a:cs typeface="Carlito"/>
              </a:rPr>
              <a:t>diodes), </a:t>
            </a:r>
            <a:r>
              <a:rPr sz="3200" dirty="0">
                <a:latin typeface="Carlito"/>
                <a:cs typeface="Carlito"/>
              </a:rPr>
              <a:t>each </a:t>
            </a:r>
            <a:r>
              <a:rPr sz="3200" spc="-5" dirty="0">
                <a:latin typeface="Carlito"/>
                <a:cs typeface="Carlito"/>
              </a:rPr>
              <a:t>one  </a:t>
            </a:r>
            <a:r>
              <a:rPr sz="3200" spc="-15" dirty="0">
                <a:latin typeface="Carlito"/>
                <a:cs typeface="Carlito"/>
              </a:rPr>
              <a:t>controlled </a:t>
            </a:r>
            <a:r>
              <a:rPr sz="3200" spc="-10" dirty="0">
                <a:latin typeface="Carlito"/>
                <a:cs typeface="Carlito"/>
              </a:rPr>
              <a:t>by </a:t>
            </a:r>
            <a:r>
              <a:rPr sz="3200">
                <a:latin typeface="Carlito"/>
                <a:cs typeface="Carlito"/>
              </a:rPr>
              <a:t>an</a:t>
            </a:r>
            <a:r>
              <a:rPr sz="3200" spc="30">
                <a:latin typeface="Carlito"/>
                <a:cs typeface="Carlito"/>
              </a:rPr>
              <a:t> </a:t>
            </a:r>
            <a:r>
              <a:rPr sz="3200">
                <a:latin typeface="Carlito"/>
                <a:cs typeface="Carlito"/>
              </a:rPr>
              <a:t>input</a:t>
            </a:r>
            <a:r>
              <a:rPr lang="en-US" sz="3200" dirty="0">
                <a:latin typeface="Carlito"/>
                <a:cs typeface="Carlito"/>
              </a:rPr>
              <a:t>.</a:t>
            </a:r>
          </a:p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3200" dirty="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spc="10" dirty="0"/>
              <a:t>A</a:t>
            </a:r>
            <a:r>
              <a:rPr lang="en-US" sz="3200" spc="-75" dirty="0"/>
              <a:t> </a:t>
            </a:r>
            <a:r>
              <a:rPr lang="en-US" sz="3200" spc="-30" dirty="0"/>
              <a:t>seven-segment</a:t>
            </a:r>
            <a:r>
              <a:rPr lang="en-US" sz="3200" spc="-135" dirty="0"/>
              <a:t> </a:t>
            </a:r>
            <a:r>
              <a:rPr lang="en-US" sz="3200" spc="-30" dirty="0"/>
              <a:t>decoders</a:t>
            </a:r>
            <a:r>
              <a:rPr lang="en-US" sz="3200" spc="-105" dirty="0"/>
              <a:t> </a:t>
            </a:r>
            <a:r>
              <a:rPr lang="en-US" sz="3200" spc="-25" dirty="0"/>
              <a:t>can</a:t>
            </a:r>
            <a:r>
              <a:rPr lang="en-US" sz="3200" spc="-20" dirty="0"/>
              <a:t> </a:t>
            </a:r>
            <a:r>
              <a:rPr lang="en-US" sz="3200" spc="-10" dirty="0"/>
              <a:t>be</a:t>
            </a:r>
            <a:r>
              <a:rPr lang="en-US" sz="3200" spc="-85" dirty="0"/>
              <a:t> </a:t>
            </a:r>
            <a:r>
              <a:rPr lang="en-US" sz="3200" spc="-30" dirty="0"/>
              <a:t>used </a:t>
            </a:r>
            <a:r>
              <a:rPr lang="en-US" sz="3200" spc="-5" dirty="0"/>
              <a:t>to</a:t>
            </a:r>
            <a:r>
              <a:rPr lang="en-US" sz="3200" spc="-120" dirty="0"/>
              <a:t> </a:t>
            </a:r>
            <a:r>
              <a:rPr lang="en-US" sz="3200" spc="-50" dirty="0"/>
              <a:t>display</a:t>
            </a:r>
            <a:r>
              <a:rPr lang="en-US" sz="3200" spc="-95" dirty="0"/>
              <a:t> </a:t>
            </a:r>
            <a:r>
              <a:rPr lang="en-US" sz="3200" spc="-114" dirty="0"/>
              <a:t>the  </a:t>
            </a:r>
            <a:r>
              <a:rPr lang="en-US" sz="3200" spc="-25" dirty="0"/>
              <a:t>decimal </a:t>
            </a:r>
            <a:r>
              <a:rPr lang="en-US" sz="3200" spc="-40" dirty="0"/>
              <a:t>numbers </a:t>
            </a:r>
            <a:r>
              <a:rPr lang="en-US" sz="3200" spc="-90" dirty="0"/>
              <a:t>0-9 </a:t>
            </a:r>
            <a:r>
              <a:rPr lang="en-US" sz="3200" spc="-35" dirty="0"/>
              <a:t>and </a:t>
            </a:r>
            <a:r>
              <a:rPr lang="en-US" sz="3200" spc="-30" dirty="0"/>
              <a:t>some </a:t>
            </a:r>
            <a:r>
              <a:rPr lang="en-US" sz="3200" spc="-40" dirty="0"/>
              <a:t>alpha</a:t>
            </a:r>
            <a:r>
              <a:rPr lang="en-US" sz="3200" spc="-120" dirty="0"/>
              <a:t> </a:t>
            </a:r>
            <a:r>
              <a:rPr lang="en-US" sz="3200" spc="-45" dirty="0"/>
              <a:t>characters.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/>
          <p:cNvGrpSpPr/>
          <p:nvPr/>
        </p:nvGrpSpPr>
        <p:grpSpPr>
          <a:xfrm>
            <a:off x="379475" y="1751076"/>
            <a:ext cx="571500" cy="768350"/>
            <a:chOff x="379475" y="1751076"/>
            <a:chExt cx="571500" cy="768350"/>
          </a:xfrm>
        </p:grpSpPr>
        <p:sp>
          <p:nvSpPr>
            <p:cNvPr id="4" name="object 4"/>
            <p:cNvSpPr/>
            <p:nvPr/>
          </p:nvSpPr>
          <p:spPr>
            <a:xfrm>
              <a:off x="835152" y="1787652"/>
              <a:ext cx="109855" cy="329565"/>
            </a:xfrm>
            <a:custGeom>
              <a:avLst/>
              <a:gdLst/>
              <a:ahLst/>
              <a:cxnLst/>
              <a:rect l="l" t="t" r="r" b="b"/>
              <a:pathLst>
                <a:path w="109855" h="329564">
                  <a:moveTo>
                    <a:pt x="95656" y="0"/>
                  </a:moveTo>
                  <a:lnTo>
                    <a:pt x="41262" y="47751"/>
                  </a:lnTo>
                  <a:lnTo>
                    <a:pt x="0" y="299212"/>
                  </a:lnTo>
                  <a:lnTo>
                    <a:pt x="54394" y="329184"/>
                  </a:lnTo>
                  <a:lnTo>
                    <a:pt x="109728" y="16890"/>
                  </a:lnTo>
                  <a:lnTo>
                    <a:pt x="95656" y="0"/>
                  </a:lnTo>
                  <a:close/>
                </a:path>
              </a:pathLst>
            </a:custGeom>
            <a:solidFill>
              <a:srgbClr val="FF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5152" y="1787652"/>
              <a:ext cx="109855" cy="329565"/>
            </a:xfrm>
            <a:custGeom>
              <a:avLst/>
              <a:gdLst/>
              <a:ahLst/>
              <a:cxnLst/>
              <a:rect l="l" t="t" r="r" b="b"/>
              <a:pathLst>
                <a:path w="109855" h="329564">
                  <a:moveTo>
                    <a:pt x="41262" y="47751"/>
                  </a:moveTo>
                  <a:lnTo>
                    <a:pt x="95656" y="0"/>
                  </a:lnTo>
                  <a:lnTo>
                    <a:pt x="109728" y="16890"/>
                  </a:lnTo>
                  <a:lnTo>
                    <a:pt x="54394" y="329184"/>
                  </a:lnTo>
                  <a:lnTo>
                    <a:pt x="0" y="299212"/>
                  </a:lnTo>
                  <a:lnTo>
                    <a:pt x="41262" y="47751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3399" y="1752600"/>
              <a:ext cx="384175" cy="68580"/>
            </a:xfrm>
            <a:custGeom>
              <a:avLst/>
              <a:gdLst/>
              <a:ahLst/>
              <a:cxnLst/>
              <a:rect l="l" t="t" r="r" b="b"/>
              <a:pathLst>
                <a:path w="384175" h="68580">
                  <a:moveTo>
                    <a:pt x="371894" y="0"/>
                  </a:moveTo>
                  <a:lnTo>
                    <a:pt x="22428" y="888"/>
                  </a:lnTo>
                  <a:lnTo>
                    <a:pt x="0" y="19938"/>
                  </a:lnTo>
                  <a:lnTo>
                    <a:pt x="38315" y="68579"/>
                  </a:lnTo>
                  <a:lnTo>
                    <a:pt x="331724" y="66675"/>
                  </a:lnTo>
                  <a:lnTo>
                    <a:pt x="384047" y="17145"/>
                  </a:lnTo>
                  <a:lnTo>
                    <a:pt x="37189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3399" y="1752600"/>
              <a:ext cx="384175" cy="68580"/>
            </a:xfrm>
            <a:custGeom>
              <a:avLst/>
              <a:gdLst/>
              <a:ahLst/>
              <a:cxnLst/>
              <a:rect l="l" t="t" r="r" b="b"/>
              <a:pathLst>
                <a:path w="384175" h="68580">
                  <a:moveTo>
                    <a:pt x="0" y="19938"/>
                  </a:moveTo>
                  <a:lnTo>
                    <a:pt x="22428" y="888"/>
                  </a:lnTo>
                  <a:lnTo>
                    <a:pt x="371894" y="0"/>
                  </a:lnTo>
                  <a:lnTo>
                    <a:pt x="384047" y="17145"/>
                  </a:lnTo>
                  <a:lnTo>
                    <a:pt x="331724" y="66675"/>
                  </a:lnTo>
                  <a:lnTo>
                    <a:pt x="38315" y="68579"/>
                  </a:lnTo>
                  <a:lnTo>
                    <a:pt x="0" y="19938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5007" y="1787652"/>
              <a:ext cx="108585" cy="325120"/>
            </a:xfrm>
            <a:custGeom>
              <a:avLst/>
              <a:gdLst/>
              <a:ahLst/>
              <a:cxnLst/>
              <a:rect l="l" t="t" r="r" b="b"/>
              <a:pathLst>
                <a:path w="108584" h="325119">
                  <a:moveTo>
                    <a:pt x="71208" y="0"/>
                  </a:moveTo>
                  <a:lnTo>
                    <a:pt x="49936" y="16890"/>
                  </a:lnTo>
                  <a:lnTo>
                    <a:pt x="0" y="324612"/>
                  </a:lnTo>
                  <a:lnTo>
                    <a:pt x="67513" y="288163"/>
                  </a:lnTo>
                  <a:lnTo>
                    <a:pt x="108204" y="45847"/>
                  </a:lnTo>
                  <a:lnTo>
                    <a:pt x="7120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5007" y="1787652"/>
              <a:ext cx="108585" cy="325120"/>
            </a:xfrm>
            <a:custGeom>
              <a:avLst/>
              <a:gdLst/>
              <a:ahLst/>
              <a:cxnLst/>
              <a:rect l="l" t="t" r="r" b="b"/>
              <a:pathLst>
                <a:path w="108584" h="325119">
                  <a:moveTo>
                    <a:pt x="71208" y="0"/>
                  </a:moveTo>
                  <a:lnTo>
                    <a:pt x="108204" y="45847"/>
                  </a:lnTo>
                  <a:lnTo>
                    <a:pt x="67513" y="288163"/>
                  </a:lnTo>
                  <a:lnTo>
                    <a:pt x="0" y="324612"/>
                  </a:lnTo>
                  <a:lnTo>
                    <a:pt x="49936" y="16890"/>
                  </a:lnTo>
                  <a:lnTo>
                    <a:pt x="71208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0247" y="2095500"/>
              <a:ext cx="405765" cy="68580"/>
            </a:xfrm>
            <a:custGeom>
              <a:avLst/>
              <a:gdLst/>
              <a:ahLst/>
              <a:cxnLst/>
              <a:rect l="l" t="t" r="r" b="b"/>
              <a:pathLst>
                <a:path w="405765" h="68580">
                  <a:moveTo>
                    <a:pt x="353885" y="0"/>
                  </a:moveTo>
                  <a:lnTo>
                    <a:pt x="51498" y="1015"/>
                  </a:lnTo>
                  <a:lnTo>
                    <a:pt x="0" y="34289"/>
                  </a:lnTo>
                  <a:lnTo>
                    <a:pt x="56172" y="68579"/>
                  </a:lnTo>
                  <a:lnTo>
                    <a:pt x="354825" y="67690"/>
                  </a:lnTo>
                  <a:lnTo>
                    <a:pt x="405383" y="34289"/>
                  </a:lnTo>
                  <a:lnTo>
                    <a:pt x="3538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0247" y="2095500"/>
              <a:ext cx="405765" cy="68580"/>
            </a:xfrm>
            <a:custGeom>
              <a:avLst/>
              <a:gdLst/>
              <a:ahLst/>
              <a:cxnLst/>
              <a:rect l="l" t="t" r="r" b="b"/>
              <a:pathLst>
                <a:path w="405765" h="68580">
                  <a:moveTo>
                    <a:pt x="0" y="34289"/>
                  </a:moveTo>
                  <a:lnTo>
                    <a:pt x="51498" y="1015"/>
                  </a:lnTo>
                  <a:lnTo>
                    <a:pt x="353885" y="0"/>
                  </a:lnTo>
                  <a:lnTo>
                    <a:pt x="405383" y="34289"/>
                  </a:lnTo>
                  <a:lnTo>
                    <a:pt x="354825" y="67690"/>
                  </a:lnTo>
                  <a:lnTo>
                    <a:pt x="56172" y="68579"/>
                  </a:lnTo>
                  <a:lnTo>
                    <a:pt x="0" y="3428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4191" y="2141220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30" h="330835">
                  <a:moveTo>
                    <a:pt x="112776" y="0"/>
                  </a:moveTo>
                  <a:lnTo>
                    <a:pt x="41008" y="42163"/>
                  </a:lnTo>
                  <a:lnTo>
                    <a:pt x="0" y="283844"/>
                  </a:lnTo>
                  <a:lnTo>
                    <a:pt x="38214" y="330707"/>
                  </a:lnTo>
                  <a:lnTo>
                    <a:pt x="59651" y="311912"/>
                  </a:lnTo>
                  <a:lnTo>
                    <a:pt x="112776" y="0"/>
                  </a:lnTo>
                  <a:close/>
                </a:path>
              </a:pathLst>
            </a:custGeom>
            <a:solidFill>
              <a:srgbClr val="FF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4191" y="2141220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30" h="330835">
                  <a:moveTo>
                    <a:pt x="41008" y="42163"/>
                  </a:moveTo>
                  <a:lnTo>
                    <a:pt x="112776" y="0"/>
                  </a:lnTo>
                  <a:lnTo>
                    <a:pt x="59651" y="311912"/>
                  </a:lnTo>
                  <a:lnTo>
                    <a:pt x="38214" y="330707"/>
                  </a:lnTo>
                  <a:lnTo>
                    <a:pt x="0" y="283844"/>
                  </a:lnTo>
                  <a:lnTo>
                    <a:pt x="41008" y="42163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9955" y="2441448"/>
              <a:ext cx="384175" cy="62865"/>
            </a:xfrm>
            <a:custGeom>
              <a:avLst/>
              <a:gdLst/>
              <a:ahLst/>
              <a:cxnLst/>
              <a:rect l="l" t="t" r="r" b="b"/>
              <a:pathLst>
                <a:path w="384175" h="62864">
                  <a:moveTo>
                    <a:pt x="345833" y="0"/>
                  </a:moveTo>
                  <a:lnTo>
                    <a:pt x="54063" y="0"/>
                  </a:lnTo>
                  <a:lnTo>
                    <a:pt x="0" y="47625"/>
                  </a:lnTo>
                  <a:lnTo>
                    <a:pt x="11188" y="62484"/>
                  </a:lnTo>
                  <a:lnTo>
                    <a:pt x="364477" y="61594"/>
                  </a:lnTo>
                  <a:lnTo>
                    <a:pt x="384048" y="42925"/>
                  </a:lnTo>
                  <a:lnTo>
                    <a:pt x="34583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9955" y="2441448"/>
              <a:ext cx="384175" cy="62865"/>
            </a:xfrm>
            <a:custGeom>
              <a:avLst/>
              <a:gdLst/>
              <a:ahLst/>
              <a:cxnLst/>
              <a:rect l="l" t="t" r="r" b="b"/>
              <a:pathLst>
                <a:path w="384175" h="62864">
                  <a:moveTo>
                    <a:pt x="54063" y="0"/>
                  </a:moveTo>
                  <a:lnTo>
                    <a:pt x="345833" y="0"/>
                  </a:lnTo>
                  <a:lnTo>
                    <a:pt x="384048" y="42925"/>
                  </a:lnTo>
                  <a:lnTo>
                    <a:pt x="364477" y="61594"/>
                  </a:lnTo>
                  <a:lnTo>
                    <a:pt x="11188" y="62484"/>
                  </a:lnTo>
                  <a:lnTo>
                    <a:pt x="0" y="47625"/>
                  </a:lnTo>
                  <a:lnTo>
                    <a:pt x="54063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0999" y="2139696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5">
                  <a:moveTo>
                    <a:pt x="54508" y="0"/>
                  </a:moveTo>
                  <a:lnTo>
                    <a:pt x="0" y="314832"/>
                  </a:lnTo>
                  <a:lnTo>
                    <a:pt x="13157" y="330707"/>
                  </a:lnTo>
                  <a:lnTo>
                    <a:pt x="70484" y="281050"/>
                  </a:lnTo>
                  <a:lnTo>
                    <a:pt x="112776" y="35559"/>
                  </a:lnTo>
                  <a:lnTo>
                    <a:pt x="5450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0999" y="2139696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5">
                  <a:moveTo>
                    <a:pt x="54508" y="0"/>
                  </a:moveTo>
                  <a:lnTo>
                    <a:pt x="112776" y="35559"/>
                  </a:lnTo>
                  <a:lnTo>
                    <a:pt x="70484" y="281050"/>
                  </a:lnTo>
                  <a:lnTo>
                    <a:pt x="13157" y="330707"/>
                  </a:lnTo>
                  <a:lnTo>
                    <a:pt x="0" y="314832"/>
                  </a:lnTo>
                  <a:lnTo>
                    <a:pt x="54508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70203" y="2438400"/>
              <a:ext cx="80772" cy="807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" name="object 19"/>
          <p:cNvGrpSpPr/>
          <p:nvPr/>
        </p:nvGrpSpPr>
        <p:grpSpPr>
          <a:xfrm>
            <a:off x="1217675" y="1751076"/>
            <a:ext cx="571500" cy="768350"/>
            <a:chOff x="1217675" y="1751076"/>
            <a:chExt cx="571500" cy="768350"/>
          </a:xfrm>
        </p:grpSpPr>
        <p:sp>
          <p:nvSpPr>
            <p:cNvPr id="20" name="object 20"/>
            <p:cNvSpPr/>
            <p:nvPr/>
          </p:nvSpPr>
          <p:spPr>
            <a:xfrm>
              <a:off x="1673351" y="1787652"/>
              <a:ext cx="109855" cy="329565"/>
            </a:xfrm>
            <a:custGeom>
              <a:avLst/>
              <a:gdLst/>
              <a:ahLst/>
              <a:cxnLst/>
              <a:rect l="l" t="t" r="r" b="b"/>
              <a:pathLst>
                <a:path w="109855" h="329564">
                  <a:moveTo>
                    <a:pt x="95631" y="0"/>
                  </a:moveTo>
                  <a:lnTo>
                    <a:pt x="41275" y="47751"/>
                  </a:lnTo>
                  <a:lnTo>
                    <a:pt x="0" y="299212"/>
                  </a:lnTo>
                  <a:lnTo>
                    <a:pt x="54356" y="329184"/>
                  </a:lnTo>
                  <a:lnTo>
                    <a:pt x="109728" y="16890"/>
                  </a:lnTo>
                  <a:lnTo>
                    <a:pt x="95631" y="0"/>
                  </a:lnTo>
                  <a:close/>
                </a:path>
              </a:pathLst>
            </a:custGeom>
            <a:solidFill>
              <a:srgbClr val="FF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73351" y="1787652"/>
              <a:ext cx="109855" cy="329565"/>
            </a:xfrm>
            <a:custGeom>
              <a:avLst/>
              <a:gdLst/>
              <a:ahLst/>
              <a:cxnLst/>
              <a:rect l="l" t="t" r="r" b="b"/>
              <a:pathLst>
                <a:path w="109855" h="329564">
                  <a:moveTo>
                    <a:pt x="41275" y="47751"/>
                  </a:moveTo>
                  <a:lnTo>
                    <a:pt x="95631" y="0"/>
                  </a:lnTo>
                  <a:lnTo>
                    <a:pt x="109728" y="16890"/>
                  </a:lnTo>
                  <a:lnTo>
                    <a:pt x="54356" y="329184"/>
                  </a:lnTo>
                  <a:lnTo>
                    <a:pt x="0" y="299212"/>
                  </a:lnTo>
                  <a:lnTo>
                    <a:pt x="41275" y="47751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71599" y="1752600"/>
              <a:ext cx="384175" cy="68580"/>
            </a:xfrm>
            <a:custGeom>
              <a:avLst/>
              <a:gdLst/>
              <a:ahLst/>
              <a:cxnLst/>
              <a:rect l="l" t="t" r="r" b="b"/>
              <a:pathLst>
                <a:path w="384175" h="68580">
                  <a:moveTo>
                    <a:pt x="371856" y="0"/>
                  </a:moveTo>
                  <a:lnTo>
                    <a:pt x="22478" y="888"/>
                  </a:lnTo>
                  <a:lnTo>
                    <a:pt x="0" y="19938"/>
                  </a:lnTo>
                  <a:lnTo>
                    <a:pt x="38353" y="68579"/>
                  </a:lnTo>
                  <a:lnTo>
                    <a:pt x="331724" y="66675"/>
                  </a:lnTo>
                  <a:lnTo>
                    <a:pt x="384048" y="17145"/>
                  </a:lnTo>
                  <a:lnTo>
                    <a:pt x="3718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71599" y="1752600"/>
              <a:ext cx="384175" cy="68580"/>
            </a:xfrm>
            <a:custGeom>
              <a:avLst/>
              <a:gdLst/>
              <a:ahLst/>
              <a:cxnLst/>
              <a:rect l="l" t="t" r="r" b="b"/>
              <a:pathLst>
                <a:path w="384175" h="68580">
                  <a:moveTo>
                    <a:pt x="0" y="19938"/>
                  </a:moveTo>
                  <a:lnTo>
                    <a:pt x="22478" y="888"/>
                  </a:lnTo>
                  <a:lnTo>
                    <a:pt x="371856" y="0"/>
                  </a:lnTo>
                  <a:lnTo>
                    <a:pt x="384048" y="17145"/>
                  </a:lnTo>
                  <a:lnTo>
                    <a:pt x="331724" y="66675"/>
                  </a:lnTo>
                  <a:lnTo>
                    <a:pt x="38353" y="68579"/>
                  </a:lnTo>
                  <a:lnTo>
                    <a:pt x="0" y="1993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83207" y="1787652"/>
              <a:ext cx="108585" cy="325120"/>
            </a:xfrm>
            <a:custGeom>
              <a:avLst/>
              <a:gdLst/>
              <a:ahLst/>
              <a:cxnLst/>
              <a:rect l="l" t="t" r="r" b="b"/>
              <a:pathLst>
                <a:path w="108584" h="325119">
                  <a:moveTo>
                    <a:pt x="71247" y="0"/>
                  </a:moveTo>
                  <a:lnTo>
                    <a:pt x="49910" y="16890"/>
                  </a:lnTo>
                  <a:lnTo>
                    <a:pt x="0" y="324612"/>
                  </a:lnTo>
                  <a:lnTo>
                    <a:pt x="67563" y="288163"/>
                  </a:lnTo>
                  <a:lnTo>
                    <a:pt x="108203" y="45847"/>
                  </a:lnTo>
                  <a:lnTo>
                    <a:pt x="712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83207" y="1787652"/>
              <a:ext cx="108585" cy="325120"/>
            </a:xfrm>
            <a:custGeom>
              <a:avLst/>
              <a:gdLst/>
              <a:ahLst/>
              <a:cxnLst/>
              <a:rect l="l" t="t" r="r" b="b"/>
              <a:pathLst>
                <a:path w="108584" h="325119">
                  <a:moveTo>
                    <a:pt x="71247" y="0"/>
                  </a:moveTo>
                  <a:lnTo>
                    <a:pt x="108203" y="45847"/>
                  </a:lnTo>
                  <a:lnTo>
                    <a:pt x="67563" y="288163"/>
                  </a:lnTo>
                  <a:lnTo>
                    <a:pt x="0" y="324612"/>
                  </a:lnTo>
                  <a:lnTo>
                    <a:pt x="49910" y="16890"/>
                  </a:lnTo>
                  <a:lnTo>
                    <a:pt x="7124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98447" y="2095500"/>
              <a:ext cx="405765" cy="68580"/>
            </a:xfrm>
            <a:custGeom>
              <a:avLst/>
              <a:gdLst/>
              <a:ahLst/>
              <a:cxnLst/>
              <a:rect l="l" t="t" r="r" b="b"/>
              <a:pathLst>
                <a:path w="405764" h="68580">
                  <a:moveTo>
                    <a:pt x="353949" y="0"/>
                  </a:moveTo>
                  <a:lnTo>
                    <a:pt x="51435" y="1015"/>
                  </a:lnTo>
                  <a:lnTo>
                    <a:pt x="0" y="34289"/>
                  </a:lnTo>
                  <a:lnTo>
                    <a:pt x="56134" y="68579"/>
                  </a:lnTo>
                  <a:lnTo>
                    <a:pt x="354838" y="67690"/>
                  </a:lnTo>
                  <a:lnTo>
                    <a:pt x="405384" y="34289"/>
                  </a:lnTo>
                  <a:lnTo>
                    <a:pt x="3539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98447" y="2095500"/>
              <a:ext cx="405765" cy="68580"/>
            </a:xfrm>
            <a:custGeom>
              <a:avLst/>
              <a:gdLst/>
              <a:ahLst/>
              <a:cxnLst/>
              <a:rect l="l" t="t" r="r" b="b"/>
              <a:pathLst>
                <a:path w="405764" h="68580">
                  <a:moveTo>
                    <a:pt x="0" y="34289"/>
                  </a:moveTo>
                  <a:lnTo>
                    <a:pt x="51435" y="1015"/>
                  </a:lnTo>
                  <a:lnTo>
                    <a:pt x="353949" y="0"/>
                  </a:lnTo>
                  <a:lnTo>
                    <a:pt x="405384" y="34289"/>
                  </a:lnTo>
                  <a:lnTo>
                    <a:pt x="354838" y="67690"/>
                  </a:lnTo>
                  <a:lnTo>
                    <a:pt x="56134" y="68579"/>
                  </a:lnTo>
                  <a:lnTo>
                    <a:pt x="0" y="3428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12391" y="2141220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30" h="330835">
                  <a:moveTo>
                    <a:pt x="112776" y="0"/>
                  </a:moveTo>
                  <a:lnTo>
                    <a:pt x="41021" y="42163"/>
                  </a:lnTo>
                  <a:lnTo>
                    <a:pt x="0" y="283844"/>
                  </a:lnTo>
                  <a:lnTo>
                    <a:pt x="38227" y="330707"/>
                  </a:lnTo>
                  <a:lnTo>
                    <a:pt x="59690" y="311912"/>
                  </a:lnTo>
                  <a:lnTo>
                    <a:pt x="112776" y="0"/>
                  </a:lnTo>
                  <a:close/>
                </a:path>
              </a:pathLst>
            </a:custGeom>
            <a:solidFill>
              <a:srgbClr val="FF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12391" y="2141220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30" h="330835">
                  <a:moveTo>
                    <a:pt x="41021" y="42163"/>
                  </a:moveTo>
                  <a:lnTo>
                    <a:pt x="112776" y="0"/>
                  </a:lnTo>
                  <a:lnTo>
                    <a:pt x="59690" y="311912"/>
                  </a:lnTo>
                  <a:lnTo>
                    <a:pt x="38227" y="330707"/>
                  </a:lnTo>
                  <a:lnTo>
                    <a:pt x="0" y="283844"/>
                  </a:lnTo>
                  <a:lnTo>
                    <a:pt x="41021" y="42163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48155" y="2441448"/>
              <a:ext cx="384175" cy="62865"/>
            </a:xfrm>
            <a:custGeom>
              <a:avLst/>
              <a:gdLst/>
              <a:ahLst/>
              <a:cxnLst/>
              <a:rect l="l" t="t" r="r" b="b"/>
              <a:pathLst>
                <a:path w="384175" h="62864">
                  <a:moveTo>
                    <a:pt x="345821" y="0"/>
                  </a:moveTo>
                  <a:lnTo>
                    <a:pt x="54102" y="0"/>
                  </a:lnTo>
                  <a:lnTo>
                    <a:pt x="0" y="47625"/>
                  </a:lnTo>
                  <a:lnTo>
                    <a:pt x="11188" y="62484"/>
                  </a:lnTo>
                  <a:lnTo>
                    <a:pt x="364490" y="61594"/>
                  </a:lnTo>
                  <a:lnTo>
                    <a:pt x="384048" y="42925"/>
                  </a:lnTo>
                  <a:lnTo>
                    <a:pt x="3458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48155" y="2441448"/>
              <a:ext cx="384175" cy="62865"/>
            </a:xfrm>
            <a:custGeom>
              <a:avLst/>
              <a:gdLst/>
              <a:ahLst/>
              <a:cxnLst/>
              <a:rect l="l" t="t" r="r" b="b"/>
              <a:pathLst>
                <a:path w="384175" h="62864">
                  <a:moveTo>
                    <a:pt x="54102" y="0"/>
                  </a:moveTo>
                  <a:lnTo>
                    <a:pt x="345821" y="0"/>
                  </a:lnTo>
                  <a:lnTo>
                    <a:pt x="384048" y="42925"/>
                  </a:lnTo>
                  <a:lnTo>
                    <a:pt x="364490" y="61594"/>
                  </a:lnTo>
                  <a:lnTo>
                    <a:pt x="11188" y="62484"/>
                  </a:lnTo>
                  <a:lnTo>
                    <a:pt x="0" y="47625"/>
                  </a:lnTo>
                  <a:lnTo>
                    <a:pt x="54102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19199" y="2139696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30" h="330835">
                  <a:moveTo>
                    <a:pt x="54483" y="0"/>
                  </a:moveTo>
                  <a:lnTo>
                    <a:pt x="0" y="314832"/>
                  </a:lnTo>
                  <a:lnTo>
                    <a:pt x="13157" y="330707"/>
                  </a:lnTo>
                  <a:lnTo>
                    <a:pt x="70484" y="281050"/>
                  </a:lnTo>
                  <a:lnTo>
                    <a:pt x="112775" y="35559"/>
                  </a:lnTo>
                  <a:lnTo>
                    <a:pt x="544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19199" y="2139696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30" h="330835">
                  <a:moveTo>
                    <a:pt x="54483" y="0"/>
                  </a:moveTo>
                  <a:lnTo>
                    <a:pt x="112775" y="35559"/>
                  </a:lnTo>
                  <a:lnTo>
                    <a:pt x="70484" y="281050"/>
                  </a:lnTo>
                  <a:lnTo>
                    <a:pt x="13157" y="330707"/>
                  </a:lnTo>
                  <a:lnTo>
                    <a:pt x="0" y="314832"/>
                  </a:lnTo>
                  <a:lnTo>
                    <a:pt x="5448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708403" y="2438400"/>
              <a:ext cx="80772" cy="807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35"/>
          <p:cNvGrpSpPr/>
          <p:nvPr/>
        </p:nvGrpSpPr>
        <p:grpSpPr>
          <a:xfrm>
            <a:off x="2055876" y="1751076"/>
            <a:ext cx="571500" cy="768350"/>
            <a:chOff x="2055876" y="1751076"/>
            <a:chExt cx="571500" cy="768350"/>
          </a:xfrm>
        </p:grpSpPr>
        <p:sp>
          <p:nvSpPr>
            <p:cNvPr id="36" name="object 36"/>
            <p:cNvSpPr/>
            <p:nvPr/>
          </p:nvSpPr>
          <p:spPr>
            <a:xfrm>
              <a:off x="2511552" y="1787652"/>
              <a:ext cx="109855" cy="329565"/>
            </a:xfrm>
            <a:custGeom>
              <a:avLst/>
              <a:gdLst/>
              <a:ahLst/>
              <a:cxnLst/>
              <a:rect l="l" t="t" r="r" b="b"/>
              <a:pathLst>
                <a:path w="109855" h="329564">
                  <a:moveTo>
                    <a:pt x="95631" y="0"/>
                  </a:moveTo>
                  <a:lnTo>
                    <a:pt x="41275" y="47751"/>
                  </a:lnTo>
                  <a:lnTo>
                    <a:pt x="0" y="299212"/>
                  </a:lnTo>
                  <a:lnTo>
                    <a:pt x="54356" y="329184"/>
                  </a:lnTo>
                  <a:lnTo>
                    <a:pt x="109728" y="16890"/>
                  </a:lnTo>
                  <a:lnTo>
                    <a:pt x="95631" y="0"/>
                  </a:lnTo>
                  <a:close/>
                </a:path>
              </a:pathLst>
            </a:custGeom>
            <a:solidFill>
              <a:srgbClr val="FF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511552" y="1787652"/>
              <a:ext cx="109855" cy="329565"/>
            </a:xfrm>
            <a:custGeom>
              <a:avLst/>
              <a:gdLst/>
              <a:ahLst/>
              <a:cxnLst/>
              <a:rect l="l" t="t" r="r" b="b"/>
              <a:pathLst>
                <a:path w="109855" h="329564">
                  <a:moveTo>
                    <a:pt x="41275" y="47751"/>
                  </a:moveTo>
                  <a:lnTo>
                    <a:pt x="95631" y="0"/>
                  </a:lnTo>
                  <a:lnTo>
                    <a:pt x="109728" y="16890"/>
                  </a:lnTo>
                  <a:lnTo>
                    <a:pt x="54356" y="329184"/>
                  </a:lnTo>
                  <a:lnTo>
                    <a:pt x="0" y="299212"/>
                  </a:lnTo>
                  <a:lnTo>
                    <a:pt x="41275" y="47751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209800" y="1752600"/>
              <a:ext cx="384175" cy="68580"/>
            </a:xfrm>
            <a:custGeom>
              <a:avLst/>
              <a:gdLst/>
              <a:ahLst/>
              <a:cxnLst/>
              <a:rect l="l" t="t" r="r" b="b"/>
              <a:pathLst>
                <a:path w="384175" h="68580">
                  <a:moveTo>
                    <a:pt x="371856" y="0"/>
                  </a:moveTo>
                  <a:lnTo>
                    <a:pt x="22479" y="888"/>
                  </a:lnTo>
                  <a:lnTo>
                    <a:pt x="0" y="19938"/>
                  </a:lnTo>
                  <a:lnTo>
                    <a:pt x="38354" y="68579"/>
                  </a:lnTo>
                  <a:lnTo>
                    <a:pt x="331724" y="66675"/>
                  </a:lnTo>
                  <a:lnTo>
                    <a:pt x="384048" y="17145"/>
                  </a:lnTo>
                  <a:lnTo>
                    <a:pt x="37185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209800" y="1752600"/>
              <a:ext cx="384175" cy="68580"/>
            </a:xfrm>
            <a:custGeom>
              <a:avLst/>
              <a:gdLst/>
              <a:ahLst/>
              <a:cxnLst/>
              <a:rect l="l" t="t" r="r" b="b"/>
              <a:pathLst>
                <a:path w="384175" h="68580">
                  <a:moveTo>
                    <a:pt x="0" y="19938"/>
                  </a:moveTo>
                  <a:lnTo>
                    <a:pt x="22479" y="888"/>
                  </a:lnTo>
                  <a:lnTo>
                    <a:pt x="371856" y="0"/>
                  </a:lnTo>
                  <a:lnTo>
                    <a:pt x="384048" y="17145"/>
                  </a:lnTo>
                  <a:lnTo>
                    <a:pt x="331724" y="66675"/>
                  </a:lnTo>
                  <a:lnTo>
                    <a:pt x="38354" y="68579"/>
                  </a:lnTo>
                  <a:lnTo>
                    <a:pt x="0" y="19938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121408" y="1787652"/>
              <a:ext cx="108585" cy="325120"/>
            </a:xfrm>
            <a:custGeom>
              <a:avLst/>
              <a:gdLst/>
              <a:ahLst/>
              <a:cxnLst/>
              <a:rect l="l" t="t" r="r" b="b"/>
              <a:pathLst>
                <a:path w="108585" h="325119">
                  <a:moveTo>
                    <a:pt x="71247" y="0"/>
                  </a:moveTo>
                  <a:lnTo>
                    <a:pt x="49911" y="16890"/>
                  </a:lnTo>
                  <a:lnTo>
                    <a:pt x="0" y="324612"/>
                  </a:lnTo>
                  <a:lnTo>
                    <a:pt x="67564" y="288163"/>
                  </a:lnTo>
                  <a:lnTo>
                    <a:pt x="108204" y="45847"/>
                  </a:lnTo>
                  <a:lnTo>
                    <a:pt x="712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121408" y="1787652"/>
              <a:ext cx="108585" cy="325120"/>
            </a:xfrm>
            <a:custGeom>
              <a:avLst/>
              <a:gdLst/>
              <a:ahLst/>
              <a:cxnLst/>
              <a:rect l="l" t="t" r="r" b="b"/>
              <a:pathLst>
                <a:path w="108585" h="325119">
                  <a:moveTo>
                    <a:pt x="71247" y="0"/>
                  </a:moveTo>
                  <a:lnTo>
                    <a:pt x="108204" y="45847"/>
                  </a:lnTo>
                  <a:lnTo>
                    <a:pt x="67564" y="288163"/>
                  </a:lnTo>
                  <a:lnTo>
                    <a:pt x="0" y="324612"/>
                  </a:lnTo>
                  <a:lnTo>
                    <a:pt x="49911" y="16890"/>
                  </a:lnTo>
                  <a:lnTo>
                    <a:pt x="7124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136648" y="2095500"/>
              <a:ext cx="405765" cy="68580"/>
            </a:xfrm>
            <a:custGeom>
              <a:avLst/>
              <a:gdLst/>
              <a:ahLst/>
              <a:cxnLst/>
              <a:rect l="l" t="t" r="r" b="b"/>
              <a:pathLst>
                <a:path w="405764" h="68580">
                  <a:moveTo>
                    <a:pt x="353949" y="0"/>
                  </a:moveTo>
                  <a:lnTo>
                    <a:pt x="51434" y="1015"/>
                  </a:lnTo>
                  <a:lnTo>
                    <a:pt x="0" y="34289"/>
                  </a:lnTo>
                  <a:lnTo>
                    <a:pt x="56133" y="68579"/>
                  </a:lnTo>
                  <a:lnTo>
                    <a:pt x="354838" y="67690"/>
                  </a:lnTo>
                  <a:lnTo>
                    <a:pt x="405383" y="34289"/>
                  </a:lnTo>
                  <a:lnTo>
                    <a:pt x="35394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136648" y="2095500"/>
              <a:ext cx="405765" cy="68580"/>
            </a:xfrm>
            <a:custGeom>
              <a:avLst/>
              <a:gdLst/>
              <a:ahLst/>
              <a:cxnLst/>
              <a:rect l="l" t="t" r="r" b="b"/>
              <a:pathLst>
                <a:path w="405764" h="68580">
                  <a:moveTo>
                    <a:pt x="0" y="34289"/>
                  </a:moveTo>
                  <a:lnTo>
                    <a:pt x="51434" y="1015"/>
                  </a:lnTo>
                  <a:lnTo>
                    <a:pt x="353949" y="0"/>
                  </a:lnTo>
                  <a:lnTo>
                    <a:pt x="405383" y="34289"/>
                  </a:lnTo>
                  <a:lnTo>
                    <a:pt x="354838" y="67690"/>
                  </a:lnTo>
                  <a:lnTo>
                    <a:pt x="56133" y="68579"/>
                  </a:lnTo>
                  <a:lnTo>
                    <a:pt x="0" y="34289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450592" y="2141220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30" h="330835">
                  <a:moveTo>
                    <a:pt x="112775" y="0"/>
                  </a:moveTo>
                  <a:lnTo>
                    <a:pt x="41020" y="42163"/>
                  </a:lnTo>
                  <a:lnTo>
                    <a:pt x="0" y="283844"/>
                  </a:lnTo>
                  <a:lnTo>
                    <a:pt x="38226" y="330707"/>
                  </a:lnTo>
                  <a:lnTo>
                    <a:pt x="59689" y="311912"/>
                  </a:lnTo>
                  <a:lnTo>
                    <a:pt x="1127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450592" y="2141220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30" h="330835">
                  <a:moveTo>
                    <a:pt x="41020" y="42163"/>
                  </a:moveTo>
                  <a:lnTo>
                    <a:pt x="112775" y="0"/>
                  </a:lnTo>
                  <a:lnTo>
                    <a:pt x="59689" y="311912"/>
                  </a:lnTo>
                  <a:lnTo>
                    <a:pt x="38226" y="330707"/>
                  </a:lnTo>
                  <a:lnTo>
                    <a:pt x="0" y="283844"/>
                  </a:lnTo>
                  <a:lnTo>
                    <a:pt x="41020" y="4216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086356" y="2441448"/>
              <a:ext cx="384175" cy="62865"/>
            </a:xfrm>
            <a:custGeom>
              <a:avLst/>
              <a:gdLst/>
              <a:ahLst/>
              <a:cxnLst/>
              <a:rect l="l" t="t" r="r" b="b"/>
              <a:pathLst>
                <a:path w="384175" h="62864">
                  <a:moveTo>
                    <a:pt x="345820" y="0"/>
                  </a:moveTo>
                  <a:lnTo>
                    <a:pt x="54101" y="0"/>
                  </a:lnTo>
                  <a:lnTo>
                    <a:pt x="0" y="47625"/>
                  </a:lnTo>
                  <a:lnTo>
                    <a:pt x="11175" y="62484"/>
                  </a:lnTo>
                  <a:lnTo>
                    <a:pt x="364489" y="61594"/>
                  </a:lnTo>
                  <a:lnTo>
                    <a:pt x="384048" y="42925"/>
                  </a:lnTo>
                  <a:lnTo>
                    <a:pt x="34582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086356" y="2441448"/>
              <a:ext cx="384175" cy="62865"/>
            </a:xfrm>
            <a:custGeom>
              <a:avLst/>
              <a:gdLst/>
              <a:ahLst/>
              <a:cxnLst/>
              <a:rect l="l" t="t" r="r" b="b"/>
              <a:pathLst>
                <a:path w="384175" h="62864">
                  <a:moveTo>
                    <a:pt x="54101" y="0"/>
                  </a:moveTo>
                  <a:lnTo>
                    <a:pt x="345820" y="0"/>
                  </a:lnTo>
                  <a:lnTo>
                    <a:pt x="384048" y="42925"/>
                  </a:lnTo>
                  <a:lnTo>
                    <a:pt x="364489" y="61594"/>
                  </a:lnTo>
                  <a:lnTo>
                    <a:pt x="11175" y="62484"/>
                  </a:lnTo>
                  <a:lnTo>
                    <a:pt x="0" y="47625"/>
                  </a:lnTo>
                  <a:lnTo>
                    <a:pt x="54101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057400" y="2139696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30" h="330835">
                  <a:moveTo>
                    <a:pt x="54482" y="0"/>
                  </a:moveTo>
                  <a:lnTo>
                    <a:pt x="0" y="314832"/>
                  </a:lnTo>
                  <a:lnTo>
                    <a:pt x="13207" y="330707"/>
                  </a:lnTo>
                  <a:lnTo>
                    <a:pt x="70485" y="281050"/>
                  </a:lnTo>
                  <a:lnTo>
                    <a:pt x="112775" y="35559"/>
                  </a:lnTo>
                  <a:lnTo>
                    <a:pt x="5448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057400" y="2139696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30" h="330835">
                  <a:moveTo>
                    <a:pt x="54482" y="0"/>
                  </a:moveTo>
                  <a:lnTo>
                    <a:pt x="112775" y="35559"/>
                  </a:lnTo>
                  <a:lnTo>
                    <a:pt x="70485" y="281050"/>
                  </a:lnTo>
                  <a:lnTo>
                    <a:pt x="13207" y="330707"/>
                  </a:lnTo>
                  <a:lnTo>
                    <a:pt x="0" y="314832"/>
                  </a:lnTo>
                  <a:lnTo>
                    <a:pt x="54482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546604" y="2438400"/>
              <a:ext cx="80772" cy="807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51"/>
          <p:cNvGrpSpPr/>
          <p:nvPr/>
        </p:nvGrpSpPr>
        <p:grpSpPr>
          <a:xfrm>
            <a:off x="2894076" y="1751076"/>
            <a:ext cx="571500" cy="768350"/>
            <a:chOff x="2894076" y="1751076"/>
            <a:chExt cx="571500" cy="768350"/>
          </a:xfrm>
        </p:grpSpPr>
        <p:sp>
          <p:nvSpPr>
            <p:cNvPr id="52" name="object 52"/>
            <p:cNvSpPr/>
            <p:nvPr/>
          </p:nvSpPr>
          <p:spPr>
            <a:xfrm>
              <a:off x="3349752" y="1787652"/>
              <a:ext cx="109855" cy="329565"/>
            </a:xfrm>
            <a:custGeom>
              <a:avLst/>
              <a:gdLst/>
              <a:ahLst/>
              <a:cxnLst/>
              <a:rect l="l" t="t" r="r" b="b"/>
              <a:pathLst>
                <a:path w="109854" h="329564">
                  <a:moveTo>
                    <a:pt x="95631" y="0"/>
                  </a:moveTo>
                  <a:lnTo>
                    <a:pt x="41275" y="47751"/>
                  </a:lnTo>
                  <a:lnTo>
                    <a:pt x="0" y="299212"/>
                  </a:lnTo>
                  <a:lnTo>
                    <a:pt x="54356" y="329184"/>
                  </a:lnTo>
                  <a:lnTo>
                    <a:pt x="109727" y="16890"/>
                  </a:lnTo>
                  <a:lnTo>
                    <a:pt x="95631" y="0"/>
                  </a:lnTo>
                  <a:close/>
                </a:path>
              </a:pathLst>
            </a:custGeom>
            <a:solidFill>
              <a:srgbClr val="FF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349752" y="1787652"/>
              <a:ext cx="109855" cy="329565"/>
            </a:xfrm>
            <a:custGeom>
              <a:avLst/>
              <a:gdLst/>
              <a:ahLst/>
              <a:cxnLst/>
              <a:rect l="l" t="t" r="r" b="b"/>
              <a:pathLst>
                <a:path w="109854" h="329564">
                  <a:moveTo>
                    <a:pt x="41275" y="47751"/>
                  </a:moveTo>
                  <a:lnTo>
                    <a:pt x="95631" y="0"/>
                  </a:lnTo>
                  <a:lnTo>
                    <a:pt x="109727" y="16890"/>
                  </a:lnTo>
                  <a:lnTo>
                    <a:pt x="54356" y="329184"/>
                  </a:lnTo>
                  <a:lnTo>
                    <a:pt x="0" y="299212"/>
                  </a:lnTo>
                  <a:lnTo>
                    <a:pt x="41275" y="47751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048000" y="1752600"/>
              <a:ext cx="384175" cy="68580"/>
            </a:xfrm>
            <a:custGeom>
              <a:avLst/>
              <a:gdLst/>
              <a:ahLst/>
              <a:cxnLst/>
              <a:rect l="l" t="t" r="r" b="b"/>
              <a:pathLst>
                <a:path w="384175" h="68580">
                  <a:moveTo>
                    <a:pt x="371855" y="0"/>
                  </a:moveTo>
                  <a:lnTo>
                    <a:pt x="22479" y="888"/>
                  </a:lnTo>
                  <a:lnTo>
                    <a:pt x="0" y="19938"/>
                  </a:lnTo>
                  <a:lnTo>
                    <a:pt x="38354" y="68579"/>
                  </a:lnTo>
                  <a:lnTo>
                    <a:pt x="331724" y="66675"/>
                  </a:lnTo>
                  <a:lnTo>
                    <a:pt x="384048" y="17145"/>
                  </a:lnTo>
                  <a:lnTo>
                    <a:pt x="37185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048000" y="1752600"/>
              <a:ext cx="384175" cy="68580"/>
            </a:xfrm>
            <a:custGeom>
              <a:avLst/>
              <a:gdLst/>
              <a:ahLst/>
              <a:cxnLst/>
              <a:rect l="l" t="t" r="r" b="b"/>
              <a:pathLst>
                <a:path w="384175" h="68580">
                  <a:moveTo>
                    <a:pt x="0" y="19938"/>
                  </a:moveTo>
                  <a:lnTo>
                    <a:pt x="22479" y="888"/>
                  </a:lnTo>
                  <a:lnTo>
                    <a:pt x="371855" y="0"/>
                  </a:lnTo>
                  <a:lnTo>
                    <a:pt x="384048" y="17145"/>
                  </a:lnTo>
                  <a:lnTo>
                    <a:pt x="331724" y="66675"/>
                  </a:lnTo>
                  <a:lnTo>
                    <a:pt x="38354" y="68579"/>
                  </a:lnTo>
                  <a:lnTo>
                    <a:pt x="0" y="19938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959608" y="1787652"/>
              <a:ext cx="108585" cy="325120"/>
            </a:xfrm>
            <a:custGeom>
              <a:avLst/>
              <a:gdLst/>
              <a:ahLst/>
              <a:cxnLst/>
              <a:rect l="l" t="t" r="r" b="b"/>
              <a:pathLst>
                <a:path w="108585" h="325119">
                  <a:moveTo>
                    <a:pt x="71247" y="0"/>
                  </a:moveTo>
                  <a:lnTo>
                    <a:pt x="49911" y="16890"/>
                  </a:lnTo>
                  <a:lnTo>
                    <a:pt x="0" y="324612"/>
                  </a:lnTo>
                  <a:lnTo>
                    <a:pt x="67564" y="288163"/>
                  </a:lnTo>
                  <a:lnTo>
                    <a:pt x="108204" y="45847"/>
                  </a:lnTo>
                  <a:lnTo>
                    <a:pt x="712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959608" y="1787652"/>
              <a:ext cx="108585" cy="325120"/>
            </a:xfrm>
            <a:custGeom>
              <a:avLst/>
              <a:gdLst/>
              <a:ahLst/>
              <a:cxnLst/>
              <a:rect l="l" t="t" r="r" b="b"/>
              <a:pathLst>
                <a:path w="108585" h="325119">
                  <a:moveTo>
                    <a:pt x="71247" y="0"/>
                  </a:moveTo>
                  <a:lnTo>
                    <a:pt x="108204" y="45847"/>
                  </a:lnTo>
                  <a:lnTo>
                    <a:pt x="67564" y="288163"/>
                  </a:lnTo>
                  <a:lnTo>
                    <a:pt x="0" y="324612"/>
                  </a:lnTo>
                  <a:lnTo>
                    <a:pt x="49911" y="16890"/>
                  </a:lnTo>
                  <a:lnTo>
                    <a:pt x="7124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974848" y="2095500"/>
              <a:ext cx="405765" cy="68580"/>
            </a:xfrm>
            <a:custGeom>
              <a:avLst/>
              <a:gdLst/>
              <a:ahLst/>
              <a:cxnLst/>
              <a:rect l="l" t="t" r="r" b="b"/>
              <a:pathLst>
                <a:path w="405764" h="68580">
                  <a:moveTo>
                    <a:pt x="353949" y="0"/>
                  </a:moveTo>
                  <a:lnTo>
                    <a:pt x="51434" y="1015"/>
                  </a:lnTo>
                  <a:lnTo>
                    <a:pt x="0" y="34289"/>
                  </a:lnTo>
                  <a:lnTo>
                    <a:pt x="56133" y="68579"/>
                  </a:lnTo>
                  <a:lnTo>
                    <a:pt x="354838" y="67690"/>
                  </a:lnTo>
                  <a:lnTo>
                    <a:pt x="405384" y="34289"/>
                  </a:lnTo>
                  <a:lnTo>
                    <a:pt x="35394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974848" y="2095500"/>
              <a:ext cx="405765" cy="68580"/>
            </a:xfrm>
            <a:custGeom>
              <a:avLst/>
              <a:gdLst/>
              <a:ahLst/>
              <a:cxnLst/>
              <a:rect l="l" t="t" r="r" b="b"/>
              <a:pathLst>
                <a:path w="405764" h="68580">
                  <a:moveTo>
                    <a:pt x="0" y="34289"/>
                  </a:moveTo>
                  <a:lnTo>
                    <a:pt x="51434" y="1015"/>
                  </a:lnTo>
                  <a:lnTo>
                    <a:pt x="353949" y="0"/>
                  </a:lnTo>
                  <a:lnTo>
                    <a:pt x="405384" y="34289"/>
                  </a:lnTo>
                  <a:lnTo>
                    <a:pt x="354838" y="67690"/>
                  </a:lnTo>
                  <a:lnTo>
                    <a:pt x="56133" y="68579"/>
                  </a:lnTo>
                  <a:lnTo>
                    <a:pt x="0" y="34289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288792" y="2141220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5">
                  <a:moveTo>
                    <a:pt x="112775" y="0"/>
                  </a:moveTo>
                  <a:lnTo>
                    <a:pt x="41021" y="42163"/>
                  </a:lnTo>
                  <a:lnTo>
                    <a:pt x="0" y="283844"/>
                  </a:lnTo>
                  <a:lnTo>
                    <a:pt x="38227" y="330707"/>
                  </a:lnTo>
                  <a:lnTo>
                    <a:pt x="59690" y="311912"/>
                  </a:lnTo>
                  <a:lnTo>
                    <a:pt x="112775" y="0"/>
                  </a:lnTo>
                  <a:close/>
                </a:path>
              </a:pathLst>
            </a:custGeom>
            <a:solidFill>
              <a:srgbClr val="FF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288792" y="2141220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5">
                  <a:moveTo>
                    <a:pt x="41021" y="42163"/>
                  </a:moveTo>
                  <a:lnTo>
                    <a:pt x="112775" y="0"/>
                  </a:lnTo>
                  <a:lnTo>
                    <a:pt x="59690" y="311912"/>
                  </a:lnTo>
                  <a:lnTo>
                    <a:pt x="38227" y="330707"/>
                  </a:lnTo>
                  <a:lnTo>
                    <a:pt x="0" y="283844"/>
                  </a:lnTo>
                  <a:lnTo>
                    <a:pt x="41021" y="42163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924556" y="2441448"/>
              <a:ext cx="384175" cy="62865"/>
            </a:xfrm>
            <a:custGeom>
              <a:avLst/>
              <a:gdLst/>
              <a:ahLst/>
              <a:cxnLst/>
              <a:rect l="l" t="t" r="r" b="b"/>
              <a:pathLst>
                <a:path w="384175" h="62864">
                  <a:moveTo>
                    <a:pt x="345820" y="0"/>
                  </a:moveTo>
                  <a:lnTo>
                    <a:pt x="54101" y="0"/>
                  </a:lnTo>
                  <a:lnTo>
                    <a:pt x="0" y="47625"/>
                  </a:lnTo>
                  <a:lnTo>
                    <a:pt x="11175" y="62484"/>
                  </a:lnTo>
                  <a:lnTo>
                    <a:pt x="364490" y="61594"/>
                  </a:lnTo>
                  <a:lnTo>
                    <a:pt x="384047" y="42925"/>
                  </a:lnTo>
                  <a:lnTo>
                    <a:pt x="34582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924556" y="2441448"/>
              <a:ext cx="384175" cy="62865"/>
            </a:xfrm>
            <a:custGeom>
              <a:avLst/>
              <a:gdLst/>
              <a:ahLst/>
              <a:cxnLst/>
              <a:rect l="l" t="t" r="r" b="b"/>
              <a:pathLst>
                <a:path w="384175" h="62864">
                  <a:moveTo>
                    <a:pt x="54101" y="0"/>
                  </a:moveTo>
                  <a:lnTo>
                    <a:pt x="345820" y="0"/>
                  </a:lnTo>
                  <a:lnTo>
                    <a:pt x="384047" y="42925"/>
                  </a:lnTo>
                  <a:lnTo>
                    <a:pt x="364490" y="61594"/>
                  </a:lnTo>
                  <a:lnTo>
                    <a:pt x="11175" y="62484"/>
                  </a:lnTo>
                  <a:lnTo>
                    <a:pt x="0" y="47625"/>
                  </a:lnTo>
                  <a:lnTo>
                    <a:pt x="54101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895600" y="2139696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30" h="330835">
                  <a:moveTo>
                    <a:pt x="54482" y="0"/>
                  </a:moveTo>
                  <a:lnTo>
                    <a:pt x="0" y="314832"/>
                  </a:lnTo>
                  <a:lnTo>
                    <a:pt x="13207" y="330707"/>
                  </a:lnTo>
                  <a:lnTo>
                    <a:pt x="70485" y="281050"/>
                  </a:lnTo>
                  <a:lnTo>
                    <a:pt x="112775" y="35559"/>
                  </a:lnTo>
                  <a:lnTo>
                    <a:pt x="544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895600" y="2139696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30" h="330835">
                  <a:moveTo>
                    <a:pt x="54482" y="0"/>
                  </a:moveTo>
                  <a:lnTo>
                    <a:pt x="112775" y="35559"/>
                  </a:lnTo>
                  <a:lnTo>
                    <a:pt x="70485" y="281050"/>
                  </a:lnTo>
                  <a:lnTo>
                    <a:pt x="13207" y="330707"/>
                  </a:lnTo>
                  <a:lnTo>
                    <a:pt x="0" y="314832"/>
                  </a:lnTo>
                  <a:lnTo>
                    <a:pt x="54482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384804" y="2438400"/>
              <a:ext cx="80772" cy="807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67"/>
          <p:cNvGrpSpPr/>
          <p:nvPr/>
        </p:nvGrpSpPr>
        <p:grpSpPr>
          <a:xfrm>
            <a:off x="3732276" y="1751076"/>
            <a:ext cx="571500" cy="768350"/>
            <a:chOff x="3732276" y="1751076"/>
            <a:chExt cx="571500" cy="768350"/>
          </a:xfrm>
        </p:grpSpPr>
        <p:sp>
          <p:nvSpPr>
            <p:cNvPr id="68" name="object 68"/>
            <p:cNvSpPr/>
            <p:nvPr/>
          </p:nvSpPr>
          <p:spPr>
            <a:xfrm>
              <a:off x="4187952" y="1787652"/>
              <a:ext cx="109855" cy="329565"/>
            </a:xfrm>
            <a:custGeom>
              <a:avLst/>
              <a:gdLst/>
              <a:ahLst/>
              <a:cxnLst/>
              <a:rect l="l" t="t" r="r" b="b"/>
              <a:pathLst>
                <a:path w="109854" h="329564">
                  <a:moveTo>
                    <a:pt x="95631" y="0"/>
                  </a:moveTo>
                  <a:lnTo>
                    <a:pt x="41275" y="47751"/>
                  </a:lnTo>
                  <a:lnTo>
                    <a:pt x="0" y="299212"/>
                  </a:lnTo>
                  <a:lnTo>
                    <a:pt x="54356" y="329184"/>
                  </a:lnTo>
                  <a:lnTo>
                    <a:pt x="109727" y="16890"/>
                  </a:lnTo>
                  <a:lnTo>
                    <a:pt x="95631" y="0"/>
                  </a:lnTo>
                  <a:close/>
                </a:path>
              </a:pathLst>
            </a:custGeom>
            <a:solidFill>
              <a:srgbClr val="FF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187952" y="1787652"/>
              <a:ext cx="109855" cy="329565"/>
            </a:xfrm>
            <a:custGeom>
              <a:avLst/>
              <a:gdLst/>
              <a:ahLst/>
              <a:cxnLst/>
              <a:rect l="l" t="t" r="r" b="b"/>
              <a:pathLst>
                <a:path w="109854" h="329564">
                  <a:moveTo>
                    <a:pt x="41275" y="47751"/>
                  </a:moveTo>
                  <a:lnTo>
                    <a:pt x="95631" y="0"/>
                  </a:lnTo>
                  <a:lnTo>
                    <a:pt x="109727" y="16890"/>
                  </a:lnTo>
                  <a:lnTo>
                    <a:pt x="54356" y="329184"/>
                  </a:lnTo>
                  <a:lnTo>
                    <a:pt x="0" y="299212"/>
                  </a:lnTo>
                  <a:lnTo>
                    <a:pt x="41275" y="47751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886200" y="1752600"/>
              <a:ext cx="384175" cy="68580"/>
            </a:xfrm>
            <a:custGeom>
              <a:avLst/>
              <a:gdLst/>
              <a:ahLst/>
              <a:cxnLst/>
              <a:rect l="l" t="t" r="r" b="b"/>
              <a:pathLst>
                <a:path w="384175" h="68580">
                  <a:moveTo>
                    <a:pt x="371855" y="0"/>
                  </a:moveTo>
                  <a:lnTo>
                    <a:pt x="22478" y="888"/>
                  </a:lnTo>
                  <a:lnTo>
                    <a:pt x="0" y="19938"/>
                  </a:lnTo>
                  <a:lnTo>
                    <a:pt x="38353" y="68579"/>
                  </a:lnTo>
                  <a:lnTo>
                    <a:pt x="331724" y="66675"/>
                  </a:lnTo>
                  <a:lnTo>
                    <a:pt x="384048" y="17145"/>
                  </a:lnTo>
                  <a:lnTo>
                    <a:pt x="3718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886200" y="1752600"/>
              <a:ext cx="384175" cy="68580"/>
            </a:xfrm>
            <a:custGeom>
              <a:avLst/>
              <a:gdLst/>
              <a:ahLst/>
              <a:cxnLst/>
              <a:rect l="l" t="t" r="r" b="b"/>
              <a:pathLst>
                <a:path w="384175" h="68580">
                  <a:moveTo>
                    <a:pt x="0" y="19938"/>
                  </a:moveTo>
                  <a:lnTo>
                    <a:pt x="22478" y="888"/>
                  </a:lnTo>
                  <a:lnTo>
                    <a:pt x="371855" y="0"/>
                  </a:lnTo>
                  <a:lnTo>
                    <a:pt x="384048" y="17145"/>
                  </a:lnTo>
                  <a:lnTo>
                    <a:pt x="331724" y="66675"/>
                  </a:lnTo>
                  <a:lnTo>
                    <a:pt x="38353" y="68579"/>
                  </a:lnTo>
                  <a:lnTo>
                    <a:pt x="0" y="1993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797808" y="1787652"/>
              <a:ext cx="108585" cy="325120"/>
            </a:xfrm>
            <a:custGeom>
              <a:avLst/>
              <a:gdLst/>
              <a:ahLst/>
              <a:cxnLst/>
              <a:rect l="l" t="t" r="r" b="b"/>
              <a:pathLst>
                <a:path w="108585" h="325119">
                  <a:moveTo>
                    <a:pt x="71246" y="0"/>
                  </a:moveTo>
                  <a:lnTo>
                    <a:pt x="49911" y="16890"/>
                  </a:lnTo>
                  <a:lnTo>
                    <a:pt x="0" y="324612"/>
                  </a:lnTo>
                  <a:lnTo>
                    <a:pt x="67563" y="288163"/>
                  </a:lnTo>
                  <a:lnTo>
                    <a:pt x="108203" y="45847"/>
                  </a:lnTo>
                  <a:lnTo>
                    <a:pt x="7124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797808" y="1787652"/>
              <a:ext cx="108585" cy="325120"/>
            </a:xfrm>
            <a:custGeom>
              <a:avLst/>
              <a:gdLst/>
              <a:ahLst/>
              <a:cxnLst/>
              <a:rect l="l" t="t" r="r" b="b"/>
              <a:pathLst>
                <a:path w="108585" h="325119">
                  <a:moveTo>
                    <a:pt x="71246" y="0"/>
                  </a:moveTo>
                  <a:lnTo>
                    <a:pt x="108203" y="45847"/>
                  </a:lnTo>
                  <a:lnTo>
                    <a:pt x="67563" y="288163"/>
                  </a:lnTo>
                  <a:lnTo>
                    <a:pt x="0" y="324612"/>
                  </a:lnTo>
                  <a:lnTo>
                    <a:pt x="49911" y="16890"/>
                  </a:lnTo>
                  <a:lnTo>
                    <a:pt x="71246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813048" y="2095500"/>
              <a:ext cx="405765" cy="68580"/>
            </a:xfrm>
            <a:custGeom>
              <a:avLst/>
              <a:gdLst/>
              <a:ahLst/>
              <a:cxnLst/>
              <a:rect l="l" t="t" r="r" b="b"/>
              <a:pathLst>
                <a:path w="405764" h="68580">
                  <a:moveTo>
                    <a:pt x="353949" y="0"/>
                  </a:moveTo>
                  <a:lnTo>
                    <a:pt x="51435" y="1015"/>
                  </a:lnTo>
                  <a:lnTo>
                    <a:pt x="0" y="34289"/>
                  </a:lnTo>
                  <a:lnTo>
                    <a:pt x="56134" y="68579"/>
                  </a:lnTo>
                  <a:lnTo>
                    <a:pt x="354838" y="67690"/>
                  </a:lnTo>
                  <a:lnTo>
                    <a:pt x="405384" y="34289"/>
                  </a:lnTo>
                  <a:lnTo>
                    <a:pt x="35394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813048" y="2095500"/>
              <a:ext cx="405765" cy="68580"/>
            </a:xfrm>
            <a:custGeom>
              <a:avLst/>
              <a:gdLst/>
              <a:ahLst/>
              <a:cxnLst/>
              <a:rect l="l" t="t" r="r" b="b"/>
              <a:pathLst>
                <a:path w="405764" h="68580">
                  <a:moveTo>
                    <a:pt x="0" y="34289"/>
                  </a:moveTo>
                  <a:lnTo>
                    <a:pt x="51435" y="1015"/>
                  </a:lnTo>
                  <a:lnTo>
                    <a:pt x="353949" y="0"/>
                  </a:lnTo>
                  <a:lnTo>
                    <a:pt x="405384" y="34289"/>
                  </a:lnTo>
                  <a:lnTo>
                    <a:pt x="354838" y="67690"/>
                  </a:lnTo>
                  <a:lnTo>
                    <a:pt x="56134" y="68579"/>
                  </a:lnTo>
                  <a:lnTo>
                    <a:pt x="0" y="34289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126992" y="2141220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5">
                  <a:moveTo>
                    <a:pt x="112775" y="0"/>
                  </a:moveTo>
                  <a:lnTo>
                    <a:pt x="41021" y="42163"/>
                  </a:lnTo>
                  <a:lnTo>
                    <a:pt x="0" y="283844"/>
                  </a:lnTo>
                  <a:lnTo>
                    <a:pt x="38227" y="330707"/>
                  </a:lnTo>
                  <a:lnTo>
                    <a:pt x="59690" y="311912"/>
                  </a:lnTo>
                  <a:lnTo>
                    <a:pt x="112775" y="0"/>
                  </a:lnTo>
                  <a:close/>
                </a:path>
              </a:pathLst>
            </a:custGeom>
            <a:solidFill>
              <a:srgbClr val="FF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126992" y="2141220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5">
                  <a:moveTo>
                    <a:pt x="41021" y="42163"/>
                  </a:moveTo>
                  <a:lnTo>
                    <a:pt x="112775" y="0"/>
                  </a:lnTo>
                  <a:lnTo>
                    <a:pt x="59690" y="311912"/>
                  </a:lnTo>
                  <a:lnTo>
                    <a:pt x="38227" y="330707"/>
                  </a:lnTo>
                  <a:lnTo>
                    <a:pt x="0" y="283844"/>
                  </a:lnTo>
                  <a:lnTo>
                    <a:pt x="41021" y="42163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762756" y="2441448"/>
              <a:ext cx="384175" cy="62865"/>
            </a:xfrm>
            <a:custGeom>
              <a:avLst/>
              <a:gdLst/>
              <a:ahLst/>
              <a:cxnLst/>
              <a:rect l="l" t="t" r="r" b="b"/>
              <a:pathLst>
                <a:path w="384175" h="62864">
                  <a:moveTo>
                    <a:pt x="345821" y="0"/>
                  </a:moveTo>
                  <a:lnTo>
                    <a:pt x="54102" y="0"/>
                  </a:lnTo>
                  <a:lnTo>
                    <a:pt x="0" y="47625"/>
                  </a:lnTo>
                  <a:lnTo>
                    <a:pt x="11176" y="62484"/>
                  </a:lnTo>
                  <a:lnTo>
                    <a:pt x="364490" y="61594"/>
                  </a:lnTo>
                  <a:lnTo>
                    <a:pt x="384048" y="42925"/>
                  </a:lnTo>
                  <a:lnTo>
                    <a:pt x="3458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762756" y="2441448"/>
              <a:ext cx="384175" cy="62865"/>
            </a:xfrm>
            <a:custGeom>
              <a:avLst/>
              <a:gdLst/>
              <a:ahLst/>
              <a:cxnLst/>
              <a:rect l="l" t="t" r="r" b="b"/>
              <a:pathLst>
                <a:path w="384175" h="62864">
                  <a:moveTo>
                    <a:pt x="54102" y="0"/>
                  </a:moveTo>
                  <a:lnTo>
                    <a:pt x="345821" y="0"/>
                  </a:lnTo>
                  <a:lnTo>
                    <a:pt x="384048" y="42925"/>
                  </a:lnTo>
                  <a:lnTo>
                    <a:pt x="364490" y="61594"/>
                  </a:lnTo>
                  <a:lnTo>
                    <a:pt x="11176" y="62484"/>
                  </a:lnTo>
                  <a:lnTo>
                    <a:pt x="0" y="47625"/>
                  </a:lnTo>
                  <a:lnTo>
                    <a:pt x="54102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733800" y="2139696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5">
                  <a:moveTo>
                    <a:pt x="54483" y="0"/>
                  </a:moveTo>
                  <a:lnTo>
                    <a:pt x="0" y="314832"/>
                  </a:lnTo>
                  <a:lnTo>
                    <a:pt x="13208" y="330707"/>
                  </a:lnTo>
                  <a:lnTo>
                    <a:pt x="70485" y="281050"/>
                  </a:lnTo>
                  <a:lnTo>
                    <a:pt x="112775" y="35559"/>
                  </a:lnTo>
                  <a:lnTo>
                    <a:pt x="544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733800" y="2139696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5">
                  <a:moveTo>
                    <a:pt x="54483" y="0"/>
                  </a:moveTo>
                  <a:lnTo>
                    <a:pt x="112775" y="35559"/>
                  </a:lnTo>
                  <a:lnTo>
                    <a:pt x="70485" y="281050"/>
                  </a:lnTo>
                  <a:lnTo>
                    <a:pt x="13208" y="330707"/>
                  </a:lnTo>
                  <a:lnTo>
                    <a:pt x="0" y="314832"/>
                  </a:lnTo>
                  <a:lnTo>
                    <a:pt x="5448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223004" y="2438400"/>
              <a:ext cx="80772" cy="807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7" name="object 83"/>
          <p:cNvGrpSpPr/>
          <p:nvPr/>
        </p:nvGrpSpPr>
        <p:grpSpPr>
          <a:xfrm>
            <a:off x="4570476" y="1751076"/>
            <a:ext cx="571500" cy="768350"/>
            <a:chOff x="4570476" y="1751076"/>
            <a:chExt cx="571500" cy="768350"/>
          </a:xfrm>
        </p:grpSpPr>
        <p:sp>
          <p:nvSpPr>
            <p:cNvPr id="84" name="object 84"/>
            <p:cNvSpPr/>
            <p:nvPr/>
          </p:nvSpPr>
          <p:spPr>
            <a:xfrm>
              <a:off x="5026152" y="1787652"/>
              <a:ext cx="109855" cy="329565"/>
            </a:xfrm>
            <a:custGeom>
              <a:avLst/>
              <a:gdLst/>
              <a:ahLst/>
              <a:cxnLst/>
              <a:rect l="l" t="t" r="r" b="b"/>
              <a:pathLst>
                <a:path w="109854" h="329564">
                  <a:moveTo>
                    <a:pt x="95631" y="0"/>
                  </a:moveTo>
                  <a:lnTo>
                    <a:pt x="41275" y="47751"/>
                  </a:lnTo>
                  <a:lnTo>
                    <a:pt x="0" y="299212"/>
                  </a:lnTo>
                  <a:lnTo>
                    <a:pt x="54356" y="329184"/>
                  </a:lnTo>
                  <a:lnTo>
                    <a:pt x="109727" y="16890"/>
                  </a:lnTo>
                  <a:lnTo>
                    <a:pt x="956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026152" y="1787652"/>
              <a:ext cx="109855" cy="329565"/>
            </a:xfrm>
            <a:custGeom>
              <a:avLst/>
              <a:gdLst/>
              <a:ahLst/>
              <a:cxnLst/>
              <a:rect l="l" t="t" r="r" b="b"/>
              <a:pathLst>
                <a:path w="109854" h="329564">
                  <a:moveTo>
                    <a:pt x="41275" y="47751"/>
                  </a:moveTo>
                  <a:lnTo>
                    <a:pt x="95631" y="0"/>
                  </a:lnTo>
                  <a:lnTo>
                    <a:pt x="109727" y="16890"/>
                  </a:lnTo>
                  <a:lnTo>
                    <a:pt x="54356" y="329184"/>
                  </a:lnTo>
                  <a:lnTo>
                    <a:pt x="0" y="299212"/>
                  </a:lnTo>
                  <a:lnTo>
                    <a:pt x="41275" y="477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724400" y="1752600"/>
              <a:ext cx="384175" cy="68580"/>
            </a:xfrm>
            <a:custGeom>
              <a:avLst/>
              <a:gdLst/>
              <a:ahLst/>
              <a:cxnLst/>
              <a:rect l="l" t="t" r="r" b="b"/>
              <a:pathLst>
                <a:path w="384175" h="68580">
                  <a:moveTo>
                    <a:pt x="371855" y="0"/>
                  </a:moveTo>
                  <a:lnTo>
                    <a:pt x="22478" y="888"/>
                  </a:lnTo>
                  <a:lnTo>
                    <a:pt x="0" y="19938"/>
                  </a:lnTo>
                  <a:lnTo>
                    <a:pt x="38353" y="68579"/>
                  </a:lnTo>
                  <a:lnTo>
                    <a:pt x="331724" y="66675"/>
                  </a:lnTo>
                  <a:lnTo>
                    <a:pt x="384048" y="17145"/>
                  </a:lnTo>
                  <a:lnTo>
                    <a:pt x="37185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724400" y="1752600"/>
              <a:ext cx="384175" cy="68580"/>
            </a:xfrm>
            <a:custGeom>
              <a:avLst/>
              <a:gdLst/>
              <a:ahLst/>
              <a:cxnLst/>
              <a:rect l="l" t="t" r="r" b="b"/>
              <a:pathLst>
                <a:path w="384175" h="68580">
                  <a:moveTo>
                    <a:pt x="0" y="19938"/>
                  </a:moveTo>
                  <a:lnTo>
                    <a:pt x="22478" y="888"/>
                  </a:lnTo>
                  <a:lnTo>
                    <a:pt x="371855" y="0"/>
                  </a:lnTo>
                  <a:lnTo>
                    <a:pt x="384048" y="17145"/>
                  </a:lnTo>
                  <a:lnTo>
                    <a:pt x="331724" y="66675"/>
                  </a:lnTo>
                  <a:lnTo>
                    <a:pt x="38353" y="68579"/>
                  </a:lnTo>
                  <a:lnTo>
                    <a:pt x="0" y="19938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636008" y="1787652"/>
              <a:ext cx="108585" cy="325120"/>
            </a:xfrm>
            <a:custGeom>
              <a:avLst/>
              <a:gdLst/>
              <a:ahLst/>
              <a:cxnLst/>
              <a:rect l="l" t="t" r="r" b="b"/>
              <a:pathLst>
                <a:path w="108585" h="325119">
                  <a:moveTo>
                    <a:pt x="71246" y="0"/>
                  </a:moveTo>
                  <a:lnTo>
                    <a:pt x="49911" y="16890"/>
                  </a:lnTo>
                  <a:lnTo>
                    <a:pt x="0" y="324612"/>
                  </a:lnTo>
                  <a:lnTo>
                    <a:pt x="67563" y="288163"/>
                  </a:lnTo>
                  <a:lnTo>
                    <a:pt x="108203" y="45847"/>
                  </a:lnTo>
                  <a:lnTo>
                    <a:pt x="7124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636008" y="1787652"/>
              <a:ext cx="108585" cy="325120"/>
            </a:xfrm>
            <a:custGeom>
              <a:avLst/>
              <a:gdLst/>
              <a:ahLst/>
              <a:cxnLst/>
              <a:rect l="l" t="t" r="r" b="b"/>
              <a:pathLst>
                <a:path w="108585" h="325119">
                  <a:moveTo>
                    <a:pt x="71246" y="0"/>
                  </a:moveTo>
                  <a:lnTo>
                    <a:pt x="108203" y="45847"/>
                  </a:lnTo>
                  <a:lnTo>
                    <a:pt x="67563" y="288163"/>
                  </a:lnTo>
                  <a:lnTo>
                    <a:pt x="0" y="324612"/>
                  </a:lnTo>
                  <a:lnTo>
                    <a:pt x="49911" y="16890"/>
                  </a:lnTo>
                  <a:lnTo>
                    <a:pt x="71246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651248" y="2095500"/>
              <a:ext cx="405765" cy="68580"/>
            </a:xfrm>
            <a:custGeom>
              <a:avLst/>
              <a:gdLst/>
              <a:ahLst/>
              <a:cxnLst/>
              <a:rect l="l" t="t" r="r" b="b"/>
              <a:pathLst>
                <a:path w="405764" h="68580">
                  <a:moveTo>
                    <a:pt x="353949" y="0"/>
                  </a:moveTo>
                  <a:lnTo>
                    <a:pt x="51435" y="1015"/>
                  </a:lnTo>
                  <a:lnTo>
                    <a:pt x="0" y="34289"/>
                  </a:lnTo>
                  <a:lnTo>
                    <a:pt x="56134" y="68579"/>
                  </a:lnTo>
                  <a:lnTo>
                    <a:pt x="354838" y="67690"/>
                  </a:lnTo>
                  <a:lnTo>
                    <a:pt x="405384" y="34289"/>
                  </a:lnTo>
                  <a:lnTo>
                    <a:pt x="35394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651248" y="2095500"/>
              <a:ext cx="405765" cy="68580"/>
            </a:xfrm>
            <a:custGeom>
              <a:avLst/>
              <a:gdLst/>
              <a:ahLst/>
              <a:cxnLst/>
              <a:rect l="l" t="t" r="r" b="b"/>
              <a:pathLst>
                <a:path w="405764" h="68580">
                  <a:moveTo>
                    <a:pt x="0" y="34289"/>
                  </a:moveTo>
                  <a:lnTo>
                    <a:pt x="51435" y="1015"/>
                  </a:lnTo>
                  <a:lnTo>
                    <a:pt x="353949" y="0"/>
                  </a:lnTo>
                  <a:lnTo>
                    <a:pt x="405384" y="34289"/>
                  </a:lnTo>
                  <a:lnTo>
                    <a:pt x="354838" y="67690"/>
                  </a:lnTo>
                  <a:lnTo>
                    <a:pt x="56134" y="68579"/>
                  </a:lnTo>
                  <a:lnTo>
                    <a:pt x="0" y="34289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965192" y="2141220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5">
                  <a:moveTo>
                    <a:pt x="112775" y="0"/>
                  </a:moveTo>
                  <a:lnTo>
                    <a:pt x="41021" y="42163"/>
                  </a:lnTo>
                  <a:lnTo>
                    <a:pt x="0" y="283844"/>
                  </a:lnTo>
                  <a:lnTo>
                    <a:pt x="38227" y="330707"/>
                  </a:lnTo>
                  <a:lnTo>
                    <a:pt x="59690" y="311912"/>
                  </a:lnTo>
                  <a:lnTo>
                    <a:pt x="112775" y="0"/>
                  </a:lnTo>
                  <a:close/>
                </a:path>
              </a:pathLst>
            </a:custGeom>
            <a:solidFill>
              <a:srgbClr val="FF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965192" y="2141220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5">
                  <a:moveTo>
                    <a:pt x="41021" y="42163"/>
                  </a:moveTo>
                  <a:lnTo>
                    <a:pt x="112775" y="0"/>
                  </a:lnTo>
                  <a:lnTo>
                    <a:pt x="59690" y="311912"/>
                  </a:lnTo>
                  <a:lnTo>
                    <a:pt x="38227" y="330707"/>
                  </a:lnTo>
                  <a:lnTo>
                    <a:pt x="0" y="283844"/>
                  </a:lnTo>
                  <a:lnTo>
                    <a:pt x="41021" y="42163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600956" y="2441448"/>
              <a:ext cx="384175" cy="62865"/>
            </a:xfrm>
            <a:custGeom>
              <a:avLst/>
              <a:gdLst/>
              <a:ahLst/>
              <a:cxnLst/>
              <a:rect l="l" t="t" r="r" b="b"/>
              <a:pathLst>
                <a:path w="384175" h="62864">
                  <a:moveTo>
                    <a:pt x="345821" y="0"/>
                  </a:moveTo>
                  <a:lnTo>
                    <a:pt x="54102" y="0"/>
                  </a:lnTo>
                  <a:lnTo>
                    <a:pt x="0" y="47625"/>
                  </a:lnTo>
                  <a:lnTo>
                    <a:pt x="11176" y="62484"/>
                  </a:lnTo>
                  <a:lnTo>
                    <a:pt x="364490" y="61594"/>
                  </a:lnTo>
                  <a:lnTo>
                    <a:pt x="384048" y="42925"/>
                  </a:lnTo>
                  <a:lnTo>
                    <a:pt x="3458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600956" y="2441448"/>
              <a:ext cx="384175" cy="62865"/>
            </a:xfrm>
            <a:custGeom>
              <a:avLst/>
              <a:gdLst/>
              <a:ahLst/>
              <a:cxnLst/>
              <a:rect l="l" t="t" r="r" b="b"/>
              <a:pathLst>
                <a:path w="384175" h="62864">
                  <a:moveTo>
                    <a:pt x="54102" y="0"/>
                  </a:moveTo>
                  <a:lnTo>
                    <a:pt x="345821" y="0"/>
                  </a:lnTo>
                  <a:lnTo>
                    <a:pt x="384048" y="42925"/>
                  </a:lnTo>
                  <a:lnTo>
                    <a:pt x="364490" y="61594"/>
                  </a:lnTo>
                  <a:lnTo>
                    <a:pt x="11176" y="62484"/>
                  </a:lnTo>
                  <a:lnTo>
                    <a:pt x="0" y="47625"/>
                  </a:lnTo>
                  <a:lnTo>
                    <a:pt x="54102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572000" y="2139696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5">
                  <a:moveTo>
                    <a:pt x="54483" y="0"/>
                  </a:moveTo>
                  <a:lnTo>
                    <a:pt x="0" y="314832"/>
                  </a:lnTo>
                  <a:lnTo>
                    <a:pt x="13208" y="330707"/>
                  </a:lnTo>
                  <a:lnTo>
                    <a:pt x="70485" y="281050"/>
                  </a:lnTo>
                  <a:lnTo>
                    <a:pt x="112775" y="35559"/>
                  </a:lnTo>
                  <a:lnTo>
                    <a:pt x="544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572000" y="2139696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5">
                  <a:moveTo>
                    <a:pt x="54483" y="0"/>
                  </a:moveTo>
                  <a:lnTo>
                    <a:pt x="112775" y="35559"/>
                  </a:lnTo>
                  <a:lnTo>
                    <a:pt x="70485" y="281050"/>
                  </a:lnTo>
                  <a:lnTo>
                    <a:pt x="13208" y="330707"/>
                  </a:lnTo>
                  <a:lnTo>
                    <a:pt x="0" y="314832"/>
                  </a:lnTo>
                  <a:lnTo>
                    <a:pt x="5448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5061204" y="2438400"/>
              <a:ext cx="80772" cy="807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3" name="object 99"/>
          <p:cNvGrpSpPr/>
          <p:nvPr/>
        </p:nvGrpSpPr>
        <p:grpSpPr>
          <a:xfrm>
            <a:off x="5408676" y="1751076"/>
            <a:ext cx="571500" cy="768350"/>
            <a:chOff x="5408676" y="1751076"/>
            <a:chExt cx="571500" cy="768350"/>
          </a:xfrm>
        </p:grpSpPr>
        <p:sp>
          <p:nvSpPr>
            <p:cNvPr id="100" name="object 100"/>
            <p:cNvSpPr/>
            <p:nvPr/>
          </p:nvSpPr>
          <p:spPr>
            <a:xfrm>
              <a:off x="5864352" y="1787652"/>
              <a:ext cx="109855" cy="329565"/>
            </a:xfrm>
            <a:custGeom>
              <a:avLst/>
              <a:gdLst/>
              <a:ahLst/>
              <a:cxnLst/>
              <a:rect l="l" t="t" r="r" b="b"/>
              <a:pathLst>
                <a:path w="109854" h="329564">
                  <a:moveTo>
                    <a:pt x="95631" y="0"/>
                  </a:moveTo>
                  <a:lnTo>
                    <a:pt x="41275" y="47751"/>
                  </a:lnTo>
                  <a:lnTo>
                    <a:pt x="0" y="299212"/>
                  </a:lnTo>
                  <a:lnTo>
                    <a:pt x="54356" y="329184"/>
                  </a:lnTo>
                  <a:lnTo>
                    <a:pt x="109727" y="16890"/>
                  </a:lnTo>
                  <a:lnTo>
                    <a:pt x="956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5864352" y="1787652"/>
              <a:ext cx="109855" cy="329565"/>
            </a:xfrm>
            <a:custGeom>
              <a:avLst/>
              <a:gdLst/>
              <a:ahLst/>
              <a:cxnLst/>
              <a:rect l="l" t="t" r="r" b="b"/>
              <a:pathLst>
                <a:path w="109854" h="329564">
                  <a:moveTo>
                    <a:pt x="41275" y="47751"/>
                  </a:moveTo>
                  <a:lnTo>
                    <a:pt x="95631" y="0"/>
                  </a:lnTo>
                  <a:lnTo>
                    <a:pt x="109727" y="16890"/>
                  </a:lnTo>
                  <a:lnTo>
                    <a:pt x="54356" y="329184"/>
                  </a:lnTo>
                  <a:lnTo>
                    <a:pt x="0" y="299212"/>
                  </a:lnTo>
                  <a:lnTo>
                    <a:pt x="41275" y="477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562600" y="1752600"/>
              <a:ext cx="384175" cy="68580"/>
            </a:xfrm>
            <a:custGeom>
              <a:avLst/>
              <a:gdLst/>
              <a:ahLst/>
              <a:cxnLst/>
              <a:rect l="l" t="t" r="r" b="b"/>
              <a:pathLst>
                <a:path w="384175" h="68580">
                  <a:moveTo>
                    <a:pt x="371855" y="0"/>
                  </a:moveTo>
                  <a:lnTo>
                    <a:pt x="22478" y="888"/>
                  </a:lnTo>
                  <a:lnTo>
                    <a:pt x="0" y="19938"/>
                  </a:lnTo>
                  <a:lnTo>
                    <a:pt x="38353" y="68579"/>
                  </a:lnTo>
                  <a:lnTo>
                    <a:pt x="331724" y="66675"/>
                  </a:lnTo>
                  <a:lnTo>
                    <a:pt x="384048" y="17145"/>
                  </a:lnTo>
                  <a:lnTo>
                    <a:pt x="37185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562600" y="1752600"/>
              <a:ext cx="384175" cy="68580"/>
            </a:xfrm>
            <a:custGeom>
              <a:avLst/>
              <a:gdLst/>
              <a:ahLst/>
              <a:cxnLst/>
              <a:rect l="l" t="t" r="r" b="b"/>
              <a:pathLst>
                <a:path w="384175" h="68580">
                  <a:moveTo>
                    <a:pt x="0" y="19938"/>
                  </a:moveTo>
                  <a:lnTo>
                    <a:pt x="22478" y="888"/>
                  </a:lnTo>
                  <a:lnTo>
                    <a:pt x="371855" y="0"/>
                  </a:lnTo>
                  <a:lnTo>
                    <a:pt x="384048" y="17145"/>
                  </a:lnTo>
                  <a:lnTo>
                    <a:pt x="331724" y="66675"/>
                  </a:lnTo>
                  <a:lnTo>
                    <a:pt x="38353" y="68579"/>
                  </a:lnTo>
                  <a:lnTo>
                    <a:pt x="0" y="19938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474208" y="1787652"/>
              <a:ext cx="108585" cy="325120"/>
            </a:xfrm>
            <a:custGeom>
              <a:avLst/>
              <a:gdLst/>
              <a:ahLst/>
              <a:cxnLst/>
              <a:rect l="l" t="t" r="r" b="b"/>
              <a:pathLst>
                <a:path w="108585" h="325119">
                  <a:moveTo>
                    <a:pt x="71246" y="0"/>
                  </a:moveTo>
                  <a:lnTo>
                    <a:pt x="49911" y="16890"/>
                  </a:lnTo>
                  <a:lnTo>
                    <a:pt x="0" y="324612"/>
                  </a:lnTo>
                  <a:lnTo>
                    <a:pt x="67563" y="288163"/>
                  </a:lnTo>
                  <a:lnTo>
                    <a:pt x="108203" y="45847"/>
                  </a:lnTo>
                  <a:lnTo>
                    <a:pt x="7124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5474208" y="1787652"/>
              <a:ext cx="108585" cy="325120"/>
            </a:xfrm>
            <a:custGeom>
              <a:avLst/>
              <a:gdLst/>
              <a:ahLst/>
              <a:cxnLst/>
              <a:rect l="l" t="t" r="r" b="b"/>
              <a:pathLst>
                <a:path w="108585" h="325119">
                  <a:moveTo>
                    <a:pt x="71246" y="0"/>
                  </a:moveTo>
                  <a:lnTo>
                    <a:pt x="108203" y="45847"/>
                  </a:lnTo>
                  <a:lnTo>
                    <a:pt x="67563" y="288163"/>
                  </a:lnTo>
                  <a:lnTo>
                    <a:pt x="0" y="324612"/>
                  </a:lnTo>
                  <a:lnTo>
                    <a:pt x="49911" y="16890"/>
                  </a:lnTo>
                  <a:lnTo>
                    <a:pt x="71246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489448" y="2095500"/>
              <a:ext cx="405765" cy="68580"/>
            </a:xfrm>
            <a:custGeom>
              <a:avLst/>
              <a:gdLst/>
              <a:ahLst/>
              <a:cxnLst/>
              <a:rect l="l" t="t" r="r" b="b"/>
              <a:pathLst>
                <a:path w="405764" h="68580">
                  <a:moveTo>
                    <a:pt x="353949" y="0"/>
                  </a:moveTo>
                  <a:lnTo>
                    <a:pt x="51435" y="1015"/>
                  </a:lnTo>
                  <a:lnTo>
                    <a:pt x="0" y="34289"/>
                  </a:lnTo>
                  <a:lnTo>
                    <a:pt x="56134" y="68579"/>
                  </a:lnTo>
                  <a:lnTo>
                    <a:pt x="354838" y="67690"/>
                  </a:lnTo>
                  <a:lnTo>
                    <a:pt x="405384" y="34289"/>
                  </a:lnTo>
                  <a:lnTo>
                    <a:pt x="35394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5489448" y="2095500"/>
              <a:ext cx="405765" cy="68580"/>
            </a:xfrm>
            <a:custGeom>
              <a:avLst/>
              <a:gdLst/>
              <a:ahLst/>
              <a:cxnLst/>
              <a:rect l="l" t="t" r="r" b="b"/>
              <a:pathLst>
                <a:path w="405764" h="68580">
                  <a:moveTo>
                    <a:pt x="0" y="34289"/>
                  </a:moveTo>
                  <a:lnTo>
                    <a:pt x="51435" y="1015"/>
                  </a:lnTo>
                  <a:lnTo>
                    <a:pt x="353949" y="0"/>
                  </a:lnTo>
                  <a:lnTo>
                    <a:pt x="405384" y="34289"/>
                  </a:lnTo>
                  <a:lnTo>
                    <a:pt x="354838" y="67690"/>
                  </a:lnTo>
                  <a:lnTo>
                    <a:pt x="56134" y="68579"/>
                  </a:lnTo>
                  <a:lnTo>
                    <a:pt x="0" y="34289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5803392" y="2141220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5">
                  <a:moveTo>
                    <a:pt x="112775" y="0"/>
                  </a:moveTo>
                  <a:lnTo>
                    <a:pt x="41021" y="42163"/>
                  </a:lnTo>
                  <a:lnTo>
                    <a:pt x="0" y="283844"/>
                  </a:lnTo>
                  <a:lnTo>
                    <a:pt x="38227" y="330707"/>
                  </a:lnTo>
                  <a:lnTo>
                    <a:pt x="59690" y="311912"/>
                  </a:lnTo>
                  <a:lnTo>
                    <a:pt x="112775" y="0"/>
                  </a:lnTo>
                  <a:close/>
                </a:path>
              </a:pathLst>
            </a:custGeom>
            <a:solidFill>
              <a:srgbClr val="FF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803392" y="2141220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5">
                  <a:moveTo>
                    <a:pt x="41021" y="42163"/>
                  </a:moveTo>
                  <a:lnTo>
                    <a:pt x="112775" y="0"/>
                  </a:lnTo>
                  <a:lnTo>
                    <a:pt x="59690" y="311912"/>
                  </a:lnTo>
                  <a:lnTo>
                    <a:pt x="38227" y="330707"/>
                  </a:lnTo>
                  <a:lnTo>
                    <a:pt x="0" y="283844"/>
                  </a:lnTo>
                  <a:lnTo>
                    <a:pt x="41021" y="42163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439156" y="2441448"/>
              <a:ext cx="384175" cy="62865"/>
            </a:xfrm>
            <a:custGeom>
              <a:avLst/>
              <a:gdLst/>
              <a:ahLst/>
              <a:cxnLst/>
              <a:rect l="l" t="t" r="r" b="b"/>
              <a:pathLst>
                <a:path w="384175" h="62864">
                  <a:moveTo>
                    <a:pt x="345821" y="0"/>
                  </a:moveTo>
                  <a:lnTo>
                    <a:pt x="54102" y="0"/>
                  </a:lnTo>
                  <a:lnTo>
                    <a:pt x="0" y="47625"/>
                  </a:lnTo>
                  <a:lnTo>
                    <a:pt x="11176" y="62484"/>
                  </a:lnTo>
                  <a:lnTo>
                    <a:pt x="364490" y="61594"/>
                  </a:lnTo>
                  <a:lnTo>
                    <a:pt x="384048" y="42925"/>
                  </a:lnTo>
                  <a:lnTo>
                    <a:pt x="3458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439156" y="2441448"/>
              <a:ext cx="384175" cy="62865"/>
            </a:xfrm>
            <a:custGeom>
              <a:avLst/>
              <a:gdLst/>
              <a:ahLst/>
              <a:cxnLst/>
              <a:rect l="l" t="t" r="r" b="b"/>
              <a:pathLst>
                <a:path w="384175" h="62864">
                  <a:moveTo>
                    <a:pt x="54102" y="0"/>
                  </a:moveTo>
                  <a:lnTo>
                    <a:pt x="345821" y="0"/>
                  </a:lnTo>
                  <a:lnTo>
                    <a:pt x="384048" y="42925"/>
                  </a:lnTo>
                  <a:lnTo>
                    <a:pt x="364490" y="61594"/>
                  </a:lnTo>
                  <a:lnTo>
                    <a:pt x="11176" y="62484"/>
                  </a:lnTo>
                  <a:lnTo>
                    <a:pt x="0" y="47625"/>
                  </a:lnTo>
                  <a:lnTo>
                    <a:pt x="54102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410200" y="2139696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5">
                  <a:moveTo>
                    <a:pt x="54483" y="0"/>
                  </a:moveTo>
                  <a:lnTo>
                    <a:pt x="0" y="314832"/>
                  </a:lnTo>
                  <a:lnTo>
                    <a:pt x="13208" y="330707"/>
                  </a:lnTo>
                  <a:lnTo>
                    <a:pt x="70485" y="281050"/>
                  </a:lnTo>
                  <a:lnTo>
                    <a:pt x="112775" y="35559"/>
                  </a:lnTo>
                  <a:lnTo>
                    <a:pt x="5448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410200" y="2139696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5">
                  <a:moveTo>
                    <a:pt x="54483" y="0"/>
                  </a:moveTo>
                  <a:lnTo>
                    <a:pt x="112775" y="35559"/>
                  </a:lnTo>
                  <a:lnTo>
                    <a:pt x="70485" y="281050"/>
                  </a:lnTo>
                  <a:lnTo>
                    <a:pt x="13208" y="330707"/>
                  </a:lnTo>
                  <a:lnTo>
                    <a:pt x="0" y="314832"/>
                  </a:lnTo>
                  <a:lnTo>
                    <a:pt x="54483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899404" y="2438400"/>
              <a:ext cx="80772" cy="807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9" name="object 115"/>
          <p:cNvGrpSpPr/>
          <p:nvPr/>
        </p:nvGrpSpPr>
        <p:grpSpPr>
          <a:xfrm>
            <a:off x="6246876" y="1751076"/>
            <a:ext cx="571500" cy="768350"/>
            <a:chOff x="6246876" y="1751076"/>
            <a:chExt cx="571500" cy="768350"/>
          </a:xfrm>
        </p:grpSpPr>
        <p:sp>
          <p:nvSpPr>
            <p:cNvPr id="116" name="object 116"/>
            <p:cNvSpPr/>
            <p:nvPr/>
          </p:nvSpPr>
          <p:spPr>
            <a:xfrm>
              <a:off x="6702552" y="1787652"/>
              <a:ext cx="109855" cy="329565"/>
            </a:xfrm>
            <a:custGeom>
              <a:avLst/>
              <a:gdLst/>
              <a:ahLst/>
              <a:cxnLst/>
              <a:rect l="l" t="t" r="r" b="b"/>
              <a:pathLst>
                <a:path w="109854" h="329564">
                  <a:moveTo>
                    <a:pt x="95630" y="0"/>
                  </a:moveTo>
                  <a:lnTo>
                    <a:pt x="41275" y="47751"/>
                  </a:lnTo>
                  <a:lnTo>
                    <a:pt x="0" y="299212"/>
                  </a:lnTo>
                  <a:lnTo>
                    <a:pt x="54355" y="329184"/>
                  </a:lnTo>
                  <a:lnTo>
                    <a:pt x="109727" y="16890"/>
                  </a:lnTo>
                  <a:lnTo>
                    <a:pt x="95630" y="0"/>
                  </a:lnTo>
                  <a:close/>
                </a:path>
              </a:pathLst>
            </a:custGeom>
            <a:solidFill>
              <a:srgbClr val="FF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702552" y="1787652"/>
              <a:ext cx="109855" cy="329565"/>
            </a:xfrm>
            <a:custGeom>
              <a:avLst/>
              <a:gdLst/>
              <a:ahLst/>
              <a:cxnLst/>
              <a:rect l="l" t="t" r="r" b="b"/>
              <a:pathLst>
                <a:path w="109854" h="329564">
                  <a:moveTo>
                    <a:pt x="41275" y="47751"/>
                  </a:moveTo>
                  <a:lnTo>
                    <a:pt x="95630" y="0"/>
                  </a:lnTo>
                  <a:lnTo>
                    <a:pt x="109727" y="16890"/>
                  </a:lnTo>
                  <a:lnTo>
                    <a:pt x="54355" y="329184"/>
                  </a:lnTo>
                  <a:lnTo>
                    <a:pt x="0" y="299212"/>
                  </a:lnTo>
                  <a:lnTo>
                    <a:pt x="41275" y="47751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400800" y="1752600"/>
              <a:ext cx="384175" cy="68580"/>
            </a:xfrm>
            <a:custGeom>
              <a:avLst/>
              <a:gdLst/>
              <a:ahLst/>
              <a:cxnLst/>
              <a:rect l="l" t="t" r="r" b="b"/>
              <a:pathLst>
                <a:path w="384175" h="68580">
                  <a:moveTo>
                    <a:pt x="371855" y="0"/>
                  </a:moveTo>
                  <a:lnTo>
                    <a:pt x="22478" y="888"/>
                  </a:lnTo>
                  <a:lnTo>
                    <a:pt x="0" y="19938"/>
                  </a:lnTo>
                  <a:lnTo>
                    <a:pt x="38353" y="68579"/>
                  </a:lnTo>
                  <a:lnTo>
                    <a:pt x="331724" y="66675"/>
                  </a:lnTo>
                  <a:lnTo>
                    <a:pt x="384048" y="17145"/>
                  </a:lnTo>
                  <a:lnTo>
                    <a:pt x="37185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400800" y="1752600"/>
              <a:ext cx="384175" cy="68580"/>
            </a:xfrm>
            <a:custGeom>
              <a:avLst/>
              <a:gdLst/>
              <a:ahLst/>
              <a:cxnLst/>
              <a:rect l="l" t="t" r="r" b="b"/>
              <a:pathLst>
                <a:path w="384175" h="68580">
                  <a:moveTo>
                    <a:pt x="0" y="19938"/>
                  </a:moveTo>
                  <a:lnTo>
                    <a:pt x="22478" y="888"/>
                  </a:lnTo>
                  <a:lnTo>
                    <a:pt x="371855" y="0"/>
                  </a:lnTo>
                  <a:lnTo>
                    <a:pt x="384048" y="17145"/>
                  </a:lnTo>
                  <a:lnTo>
                    <a:pt x="331724" y="66675"/>
                  </a:lnTo>
                  <a:lnTo>
                    <a:pt x="38353" y="68579"/>
                  </a:lnTo>
                  <a:lnTo>
                    <a:pt x="0" y="19938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312408" y="1787652"/>
              <a:ext cx="108585" cy="325120"/>
            </a:xfrm>
            <a:custGeom>
              <a:avLst/>
              <a:gdLst/>
              <a:ahLst/>
              <a:cxnLst/>
              <a:rect l="l" t="t" r="r" b="b"/>
              <a:pathLst>
                <a:path w="108585" h="325119">
                  <a:moveTo>
                    <a:pt x="71246" y="0"/>
                  </a:moveTo>
                  <a:lnTo>
                    <a:pt x="49911" y="16890"/>
                  </a:lnTo>
                  <a:lnTo>
                    <a:pt x="0" y="324612"/>
                  </a:lnTo>
                  <a:lnTo>
                    <a:pt x="67563" y="288163"/>
                  </a:lnTo>
                  <a:lnTo>
                    <a:pt x="108203" y="45847"/>
                  </a:lnTo>
                  <a:lnTo>
                    <a:pt x="712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312408" y="1787652"/>
              <a:ext cx="108585" cy="325120"/>
            </a:xfrm>
            <a:custGeom>
              <a:avLst/>
              <a:gdLst/>
              <a:ahLst/>
              <a:cxnLst/>
              <a:rect l="l" t="t" r="r" b="b"/>
              <a:pathLst>
                <a:path w="108585" h="325119">
                  <a:moveTo>
                    <a:pt x="71246" y="0"/>
                  </a:moveTo>
                  <a:lnTo>
                    <a:pt x="108203" y="45847"/>
                  </a:lnTo>
                  <a:lnTo>
                    <a:pt x="67563" y="288163"/>
                  </a:lnTo>
                  <a:lnTo>
                    <a:pt x="0" y="324612"/>
                  </a:lnTo>
                  <a:lnTo>
                    <a:pt x="49911" y="16890"/>
                  </a:lnTo>
                  <a:lnTo>
                    <a:pt x="7124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327648" y="2095500"/>
              <a:ext cx="405765" cy="68580"/>
            </a:xfrm>
            <a:custGeom>
              <a:avLst/>
              <a:gdLst/>
              <a:ahLst/>
              <a:cxnLst/>
              <a:rect l="l" t="t" r="r" b="b"/>
              <a:pathLst>
                <a:path w="405765" h="68580">
                  <a:moveTo>
                    <a:pt x="353949" y="0"/>
                  </a:moveTo>
                  <a:lnTo>
                    <a:pt x="51435" y="1015"/>
                  </a:lnTo>
                  <a:lnTo>
                    <a:pt x="0" y="34289"/>
                  </a:lnTo>
                  <a:lnTo>
                    <a:pt x="56134" y="68579"/>
                  </a:lnTo>
                  <a:lnTo>
                    <a:pt x="354837" y="67690"/>
                  </a:lnTo>
                  <a:lnTo>
                    <a:pt x="405383" y="34289"/>
                  </a:lnTo>
                  <a:lnTo>
                    <a:pt x="3539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327648" y="2095500"/>
              <a:ext cx="405765" cy="68580"/>
            </a:xfrm>
            <a:custGeom>
              <a:avLst/>
              <a:gdLst/>
              <a:ahLst/>
              <a:cxnLst/>
              <a:rect l="l" t="t" r="r" b="b"/>
              <a:pathLst>
                <a:path w="405765" h="68580">
                  <a:moveTo>
                    <a:pt x="0" y="34289"/>
                  </a:moveTo>
                  <a:lnTo>
                    <a:pt x="51435" y="1015"/>
                  </a:lnTo>
                  <a:lnTo>
                    <a:pt x="353949" y="0"/>
                  </a:lnTo>
                  <a:lnTo>
                    <a:pt x="405383" y="34289"/>
                  </a:lnTo>
                  <a:lnTo>
                    <a:pt x="354837" y="67690"/>
                  </a:lnTo>
                  <a:lnTo>
                    <a:pt x="56134" y="68579"/>
                  </a:lnTo>
                  <a:lnTo>
                    <a:pt x="0" y="3428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641592" y="2141220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5">
                  <a:moveTo>
                    <a:pt x="112775" y="0"/>
                  </a:moveTo>
                  <a:lnTo>
                    <a:pt x="41021" y="42163"/>
                  </a:lnTo>
                  <a:lnTo>
                    <a:pt x="0" y="283844"/>
                  </a:lnTo>
                  <a:lnTo>
                    <a:pt x="38226" y="330707"/>
                  </a:lnTo>
                  <a:lnTo>
                    <a:pt x="59689" y="311912"/>
                  </a:lnTo>
                  <a:lnTo>
                    <a:pt x="112775" y="0"/>
                  </a:lnTo>
                  <a:close/>
                </a:path>
              </a:pathLst>
            </a:custGeom>
            <a:solidFill>
              <a:srgbClr val="FF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641592" y="2141220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5">
                  <a:moveTo>
                    <a:pt x="41021" y="42163"/>
                  </a:moveTo>
                  <a:lnTo>
                    <a:pt x="112775" y="0"/>
                  </a:lnTo>
                  <a:lnTo>
                    <a:pt x="59689" y="311912"/>
                  </a:lnTo>
                  <a:lnTo>
                    <a:pt x="38226" y="330707"/>
                  </a:lnTo>
                  <a:lnTo>
                    <a:pt x="0" y="283844"/>
                  </a:lnTo>
                  <a:lnTo>
                    <a:pt x="41021" y="42163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277356" y="2441448"/>
              <a:ext cx="384175" cy="62865"/>
            </a:xfrm>
            <a:custGeom>
              <a:avLst/>
              <a:gdLst/>
              <a:ahLst/>
              <a:cxnLst/>
              <a:rect l="l" t="t" r="r" b="b"/>
              <a:pathLst>
                <a:path w="384175" h="62864">
                  <a:moveTo>
                    <a:pt x="345821" y="0"/>
                  </a:moveTo>
                  <a:lnTo>
                    <a:pt x="54102" y="0"/>
                  </a:lnTo>
                  <a:lnTo>
                    <a:pt x="0" y="47625"/>
                  </a:lnTo>
                  <a:lnTo>
                    <a:pt x="11176" y="62484"/>
                  </a:lnTo>
                  <a:lnTo>
                    <a:pt x="364490" y="61594"/>
                  </a:lnTo>
                  <a:lnTo>
                    <a:pt x="384048" y="42925"/>
                  </a:lnTo>
                  <a:lnTo>
                    <a:pt x="3458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277356" y="2441448"/>
              <a:ext cx="384175" cy="62865"/>
            </a:xfrm>
            <a:custGeom>
              <a:avLst/>
              <a:gdLst/>
              <a:ahLst/>
              <a:cxnLst/>
              <a:rect l="l" t="t" r="r" b="b"/>
              <a:pathLst>
                <a:path w="384175" h="62864">
                  <a:moveTo>
                    <a:pt x="54102" y="0"/>
                  </a:moveTo>
                  <a:lnTo>
                    <a:pt x="345821" y="0"/>
                  </a:lnTo>
                  <a:lnTo>
                    <a:pt x="384048" y="42925"/>
                  </a:lnTo>
                  <a:lnTo>
                    <a:pt x="364490" y="61594"/>
                  </a:lnTo>
                  <a:lnTo>
                    <a:pt x="11176" y="62484"/>
                  </a:lnTo>
                  <a:lnTo>
                    <a:pt x="0" y="47625"/>
                  </a:lnTo>
                  <a:lnTo>
                    <a:pt x="54102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6248400" y="2139696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5">
                  <a:moveTo>
                    <a:pt x="54483" y="0"/>
                  </a:moveTo>
                  <a:lnTo>
                    <a:pt x="0" y="314832"/>
                  </a:lnTo>
                  <a:lnTo>
                    <a:pt x="13208" y="330707"/>
                  </a:lnTo>
                  <a:lnTo>
                    <a:pt x="70485" y="281050"/>
                  </a:lnTo>
                  <a:lnTo>
                    <a:pt x="112775" y="35559"/>
                  </a:lnTo>
                  <a:lnTo>
                    <a:pt x="544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248400" y="2139696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5">
                  <a:moveTo>
                    <a:pt x="54483" y="0"/>
                  </a:moveTo>
                  <a:lnTo>
                    <a:pt x="112775" y="35559"/>
                  </a:lnTo>
                  <a:lnTo>
                    <a:pt x="70485" y="281050"/>
                  </a:lnTo>
                  <a:lnTo>
                    <a:pt x="13208" y="330707"/>
                  </a:lnTo>
                  <a:lnTo>
                    <a:pt x="0" y="314832"/>
                  </a:lnTo>
                  <a:lnTo>
                    <a:pt x="5448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737604" y="2438400"/>
              <a:ext cx="80772" cy="807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5" name="object 131"/>
          <p:cNvGrpSpPr/>
          <p:nvPr/>
        </p:nvGrpSpPr>
        <p:grpSpPr>
          <a:xfrm>
            <a:off x="7085076" y="1751076"/>
            <a:ext cx="571500" cy="768350"/>
            <a:chOff x="7085076" y="1751076"/>
            <a:chExt cx="571500" cy="768350"/>
          </a:xfrm>
        </p:grpSpPr>
        <p:sp>
          <p:nvSpPr>
            <p:cNvPr id="132" name="object 132"/>
            <p:cNvSpPr/>
            <p:nvPr/>
          </p:nvSpPr>
          <p:spPr>
            <a:xfrm>
              <a:off x="7540752" y="1787652"/>
              <a:ext cx="109855" cy="329565"/>
            </a:xfrm>
            <a:custGeom>
              <a:avLst/>
              <a:gdLst/>
              <a:ahLst/>
              <a:cxnLst/>
              <a:rect l="l" t="t" r="r" b="b"/>
              <a:pathLst>
                <a:path w="109854" h="329564">
                  <a:moveTo>
                    <a:pt x="95630" y="0"/>
                  </a:moveTo>
                  <a:lnTo>
                    <a:pt x="41275" y="47751"/>
                  </a:lnTo>
                  <a:lnTo>
                    <a:pt x="0" y="299212"/>
                  </a:lnTo>
                  <a:lnTo>
                    <a:pt x="54355" y="329184"/>
                  </a:lnTo>
                  <a:lnTo>
                    <a:pt x="109727" y="16890"/>
                  </a:lnTo>
                  <a:lnTo>
                    <a:pt x="95630" y="0"/>
                  </a:lnTo>
                  <a:close/>
                </a:path>
              </a:pathLst>
            </a:custGeom>
            <a:solidFill>
              <a:srgbClr val="FF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540752" y="1787652"/>
              <a:ext cx="109855" cy="329565"/>
            </a:xfrm>
            <a:custGeom>
              <a:avLst/>
              <a:gdLst/>
              <a:ahLst/>
              <a:cxnLst/>
              <a:rect l="l" t="t" r="r" b="b"/>
              <a:pathLst>
                <a:path w="109854" h="329564">
                  <a:moveTo>
                    <a:pt x="41275" y="47751"/>
                  </a:moveTo>
                  <a:lnTo>
                    <a:pt x="95630" y="0"/>
                  </a:lnTo>
                  <a:lnTo>
                    <a:pt x="109727" y="16890"/>
                  </a:lnTo>
                  <a:lnTo>
                    <a:pt x="54355" y="329184"/>
                  </a:lnTo>
                  <a:lnTo>
                    <a:pt x="0" y="299212"/>
                  </a:lnTo>
                  <a:lnTo>
                    <a:pt x="41275" y="47751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239000" y="1752600"/>
              <a:ext cx="384175" cy="68580"/>
            </a:xfrm>
            <a:custGeom>
              <a:avLst/>
              <a:gdLst/>
              <a:ahLst/>
              <a:cxnLst/>
              <a:rect l="l" t="t" r="r" b="b"/>
              <a:pathLst>
                <a:path w="384175" h="68580">
                  <a:moveTo>
                    <a:pt x="371855" y="0"/>
                  </a:moveTo>
                  <a:lnTo>
                    <a:pt x="22478" y="888"/>
                  </a:lnTo>
                  <a:lnTo>
                    <a:pt x="0" y="19938"/>
                  </a:lnTo>
                  <a:lnTo>
                    <a:pt x="38353" y="68579"/>
                  </a:lnTo>
                  <a:lnTo>
                    <a:pt x="331724" y="66675"/>
                  </a:lnTo>
                  <a:lnTo>
                    <a:pt x="384048" y="17145"/>
                  </a:lnTo>
                  <a:lnTo>
                    <a:pt x="37185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239000" y="1752600"/>
              <a:ext cx="384175" cy="68580"/>
            </a:xfrm>
            <a:custGeom>
              <a:avLst/>
              <a:gdLst/>
              <a:ahLst/>
              <a:cxnLst/>
              <a:rect l="l" t="t" r="r" b="b"/>
              <a:pathLst>
                <a:path w="384175" h="68580">
                  <a:moveTo>
                    <a:pt x="0" y="19938"/>
                  </a:moveTo>
                  <a:lnTo>
                    <a:pt x="22478" y="888"/>
                  </a:lnTo>
                  <a:lnTo>
                    <a:pt x="371855" y="0"/>
                  </a:lnTo>
                  <a:lnTo>
                    <a:pt x="384048" y="17145"/>
                  </a:lnTo>
                  <a:lnTo>
                    <a:pt x="331724" y="66675"/>
                  </a:lnTo>
                  <a:lnTo>
                    <a:pt x="38353" y="68579"/>
                  </a:lnTo>
                  <a:lnTo>
                    <a:pt x="0" y="19938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150608" y="1787652"/>
              <a:ext cx="108585" cy="325120"/>
            </a:xfrm>
            <a:custGeom>
              <a:avLst/>
              <a:gdLst/>
              <a:ahLst/>
              <a:cxnLst/>
              <a:rect l="l" t="t" r="r" b="b"/>
              <a:pathLst>
                <a:path w="108584" h="325119">
                  <a:moveTo>
                    <a:pt x="71247" y="0"/>
                  </a:moveTo>
                  <a:lnTo>
                    <a:pt x="49911" y="16890"/>
                  </a:lnTo>
                  <a:lnTo>
                    <a:pt x="0" y="324612"/>
                  </a:lnTo>
                  <a:lnTo>
                    <a:pt x="67564" y="288163"/>
                  </a:lnTo>
                  <a:lnTo>
                    <a:pt x="108203" y="45847"/>
                  </a:lnTo>
                  <a:lnTo>
                    <a:pt x="7124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7150608" y="1787652"/>
              <a:ext cx="108585" cy="325120"/>
            </a:xfrm>
            <a:custGeom>
              <a:avLst/>
              <a:gdLst/>
              <a:ahLst/>
              <a:cxnLst/>
              <a:rect l="l" t="t" r="r" b="b"/>
              <a:pathLst>
                <a:path w="108584" h="325119">
                  <a:moveTo>
                    <a:pt x="71247" y="0"/>
                  </a:moveTo>
                  <a:lnTo>
                    <a:pt x="108203" y="45847"/>
                  </a:lnTo>
                  <a:lnTo>
                    <a:pt x="67564" y="288163"/>
                  </a:lnTo>
                  <a:lnTo>
                    <a:pt x="0" y="324612"/>
                  </a:lnTo>
                  <a:lnTo>
                    <a:pt x="49911" y="16890"/>
                  </a:lnTo>
                  <a:lnTo>
                    <a:pt x="71247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165848" y="2095500"/>
              <a:ext cx="405765" cy="68580"/>
            </a:xfrm>
            <a:custGeom>
              <a:avLst/>
              <a:gdLst/>
              <a:ahLst/>
              <a:cxnLst/>
              <a:rect l="l" t="t" r="r" b="b"/>
              <a:pathLst>
                <a:path w="405765" h="68580">
                  <a:moveTo>
                    <a:pt x="353949" y="0"/>
                  </a:moveTo>
                  <a:lnTo>
                    <a:pt x="51434" y="1015"/>
                  </a:lnTo>
                  <a:lnTo>
                    <a:pt x="0" y="34289"/>
                  </a:lnTo>
                  <a:lnTo>
                    <a:pt x="56133" y="68579"/>
                  </a:lnTo>
                  <a:lnTo>
                    <a:pt x="354837" y="67690"/>
                  </a:lnTo>
                  <a:lnTo>
                    <a:pt x="405383" y="34289"/>
                  </a:lnTo>
                  <a:lnTo>
                    <a:pt x="35394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165848" y="2095500"/>
              <a:ext cx="405765" cy="68580"/>
            </a:xfrm>
            <a:custGeom>
              <a:avLst/>
              <a:gdLst/>
              <a:ahLst/>
              <a:cxnLst/>
              <a:rect l="l" t="t" r="r" b="b"/>
              <a:pathLst>
                <a:path w="405765" h="68580">
                  <a:moveTo>
                    <a:pt x="0" y="34289"/>
                  </a:moveTo>
                  <a:lnTo>
                    <a:pt x="51434" y="1015"/>
                  </a:lnTo>
                  <a:lnTo>
                    <a:pt x="353949" y="0"/>
                  </a:lnTo>
                  <a:lnTo>
                    <a:pt x="405383" y="34289"/>
                  </a:lnTo>
                  <a:lnTo>
                    <a:pt x="354837" y="67690"/>
                  </a:lnTo>
                  <a:lnTo>
                    <a:pt x="56133" y="68579"/>
                  </a:lnTo>
                  <a:lnTo>
                    <a:pt x="0" y="34289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7479792" y="2141220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5">
                  <a:moveTo>
                    <a:pt x="112775" y="0"/>
                  </a:moveTo>
                  <a:lnTo>
                    <a:pt x="41021" y="42163"/>
                  </a:lnTo>
                  <a:lnTo>
                    <a:pt x="0" y="283844"/>
                  </a:lnTo>
                  <a:lnTo>
                    <a:pt x="38226" y="330707"/>
                  </a:lnTo>
                  <a:lnTo>
                    <a:pt x="59689" y="311912"/>
                  </a:lnTo>
                  <a:lnTo>
                    <a:pt x="112775" y="0"/>
                  </a:lnTo>
                  <a:close/>
                </a:path>
              </a:pathLst>
            </a:custGeom>
            <a:solidFill>
              <a:srgbClr val="FF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7479792" y="2141220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5">
                  <a:moveTo>
                    <a:pt x="41021" y="42163"/>
                  </a:moveTo>
                  <a:lnTo>
                    <a:pt x="112775" y="0"/>
                  </a:lnTo>
                  <a:lnTo>
                    <a:pt x="59689" y="311912"/>
                  </a:lnTo>
                  <a:lnTo>
                    <a:pt x="38226" y="330707"/>
                  </a:lnTo>
                  <a:lnTo>
                    <a:pt x="0" y="283844"/>
                  </a:lnTo>
                  <a:lnTo>
                    <a:pt x="41021" y="42163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7115556" y="2441448"/>
              <a:ext cx="384175" cy="62865"/>
            </a:xfrm>
            <a:custGeom>
              <a:avLst/>
              <a:gdLst/>
              <a:ahLst/>
              <a:cxnLst/>
              <a:rect l="l" t="t" r="r" b="b"/>
              <a:pathLst>
                <a:path w="384175" h="62864">
                  <a:moveTo>
                    <a:pt x="345821" y="0"/>
                  </a:moveTo>
                  <a:lnTo>
                    <a:pt x="54101" y="0"/>
                  </a:lnTo>
                  <a:lnTo>
                    <a:pt x="0" y="47625"/>
                  </a:lnTo>
                  <a:lnTo>
                    <a:pt x="11175" y="62484"/>
                  </a:lnTo>
                  <a:lnTo>
                    <a:pt x="364490" y="61594"/>
                  </a:lnTo>
                  <a:lnTo>
                    <a:pt x="384048" y="42925"/>
                  </a:lnTo>
                  <a:lnTo>
                    <a:pt x="3458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7115556" y="2441448"/>
              <a:ext cx="384175" cy="62865"/>
            </a:xfrm>
            <a:custGeom>
              <a:avLst/>
              <a:gdLst/>
              <a:ahLst/>
              <a:cxnLst/>
              <a:rect l="l" t="t" r="r" b="b"/>
              <a:pathLst>
                <a:path w="384175" h="62864">
                  <a:moveTo>
                    <a:pt x="54101" y="0"/>
                  </a:moveTo>
                  <a:lnTo>
                    <a:pt x="345821" y="0"/>
                  </a:lnTo>
                  <a:lnTo>
                    <a:pt x="384048" y="42925"/>
                  </a:lnTo>
                  <a:lnTo>
                    <a:pt x="364490" y="61594"/>
                  </a:lnTo>
                  <a:lnTo>
                    <a:pt x="11175" y="62484"/>
                  </a:lnTo>
                  <a:lnTo>
                    <a:pt x="0" y="47625"/>
                  </a:lnTo>
                  <a:lnTo>
                    <a:pt x="54101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086600" y="2139696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5">
                  <a:moveTo>
                    <a:pt x="54482" y="0"/>
                  </a:moveTo>
                  <a:lnTo>
                    <a:pt x="0" y="314832"/>
                  </a:lnTo>
                  <a:lnTo>
                    <a:pt x="13207" y="330707"/>
                  </a:lnTo>
                  <a:lnTo>
                    <a:pt x="70484" y="281050"/>
                  </a:lnTo>
                  <a:lnTo>
                    <a:pt x="112775" y="35559"/>
                  </a:lnTo>
                  <a:lnTo>
                    <a:pt x="5448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7086600" y="2139696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5">
                  <a:moveTo>
                    <a:pt x="54482" y="0"/>
                  </a:moveTo>
                  <a:lnTo>
                    <a:pt x="112775" y="35559"/>
                  </a:lnTo>
                  <a:lnTo>
                    <a:pt x="70484" y="281050"/>
                  </a:lnTo>
                  <a:lnTo>
                    <a:pt x="13207" y="330707"/>
                  </a:lnTo>
                  <a:lnTo>
                    <a:pt x="0" y="314832"/>
                  </a:lnTo>
                  <a:lnTo>
                    <a:pt x="54482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575804" y="2438400"/>
              <a:ext cx="80772" cy="807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1" name="object 147"/>
          <p:cNvGrpSpPr/>
          <p:nvPr/>
        </p:nvGrpSpPr>
        <p:grpSpPr>
          <a:xfrm>
            <a:off x="7923276" y="1751076"/>
            <a:ext cx="571500" cy="768350"/>
            <a:chOff x="7923276" y="1751076"/>
            <a:chExt cx="571500" cy="768350"/>
          </a:xfrm>
        </p:grpSpPr>
        <p:sp>
          <p:nvSpPr>
            <p:cNvPr id="148" name="object 148"/>
            <p:cNvSpPr/>
            <p:nvPr/>
          </p:nvSpPr>
          <p:spPr>
            <a:xfrm>
              <a:off x="8378952" y="1787652"/>
              <a:ext cx="109855" cy="329565"/>
            </a:xfrm>
            <a:custGeom>
              <a:avLst/>
              <a:gdLst/>
              <a:ahLst/>
              <a:cxnLst/>
              <a:rect l="l" t="t" r="r" b="b"/>
              <a:pathLst>
                <a:path w="109854" h="329564">
                  <a:moveTo>
                    <a:pt x="95630" y="0"/>
                  </a:moveTo>
                  <a:lnTo>
                    <a:pt x="41275" y="47751"/>
                  </a:lnTo>
                  <a:lnTo>
                    <a:pt x="0" y="299212"/>
                  </a:lnTo>
                  <a:lnTo>
                    <a:pt x="54355" y="329184"/>
                  </a:lnTo>
                  <a:lnTo>
                    <a:pt x="109727" y="16890"/>
                  </a:lnTo>
                  <a:lnTo>
                    <a:pt x="95630" y="0"/>
                  </a:lnTo>
                  <a:close/>
                </a:path>
              </a:pathLst>
            </a:custGeom>
            <a:solidFill>
              <a:srgbClr val="FF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8378952" y="1787652"/>
              <a:ext cx="109855" cy="329565"/>
            </a:xfrm>
            <a:custGeom>
              <a:avLst/>
              <a:gdLst/>
              <a:ahLst/>
              <a:cxnLst/>
              <a:rect l="l" t="t" r="r" b="b"/>
              <a:pathLst>
                <a:path w="109854" h="329564">
                  <a:moveTo>
                    <a:pt x="41275" y="47751"/>
                  </a:moveTo>
                  <a:lnTo>
                    <a:pt x="95630" y="0"/>
                  </a:lnTo>
                  <a:lnTo>
                    <a:pt x="109727" y="16890"/>
                  </a:lnTo>
                  <a:lnTo>
                    <a:pt x="54355" y="329184"/>
                  </a:lnTo>
                  <a:lnTo>
                    <a:pt x="0" y="299212"/>
                  </a:lnTo>
                  <a:lnTo>
                    <a:pt x="41275" y="47751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8077200" y="1752600"/>
              <a:ext cx="384175" cy="68580"/>
            </a:xfrm>
            <a:custGeom>
              <a:avLst/>
              <a:gdLst/>
              <a:ahLst/>
              <a:cxnLst/>
              <a:rect l="l" t="t" r="r" b="b"/>
              <a:pathLst>
                <a:path w="384175" h="68580">
                  <a:moveTo>
                    <a:pt x="371855" y="0"/>
                  </a:moveTo>
                  <a:lnTo>
                    <a:pt x="22478" y="888"/>
                  </a:lnTo>
                  <a:lnTo>
                    <a:pt x="0" y="19938"/>
                  </a:lnTo>
                  <a:lnTo>
                    <a:pt x="38353" y="68579"/>
                  </a:lnTo>
                  <a:lnTo>
                    <a:pt x="331724" y="66675"/>
                  </a:lnTo>
                  <a:lnTo>
                    <a:pt x="384048" y="17145"/>
                  </a:lnTo>
                  <a:lnTo>
                    <a:pt x="37185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8077200" y="1752600"/>
              <a:ext cx="384175" cy="68580"/>
            </a:xfrm>
            <a:custGeom>
              <a:avLst/>
              <a:gdLst/>
              <a:ahLst/>
              <a:cxnLst/>
              <a:rect l="l" t="t" r="r" b="b"/>
              <a:pathLst>
                <a:path w="384175" h="68580">
                  <a:moveTo>
                    <a:pt x="0" y="19938"/>
                  </a:moveTo>
                  <a:lnTo>
                    <a:pt x="22478" y="888"/>
                  </a:lnTo>
                  <a:lnTo>
                    <a:pt x="371855" y="0"/>
                  </a:lnTo>
                  <a:lnTo>
                    <a:pt x="384048" y="17145"/>
                  </a:lnTo>
                  <a:lnTo>
                    <a:pt x="331724" y="66675"/>
                  </a:lnTo>
                  <a:lnTo>
                    <a:pt x="38353" y="68579"/>
                  </a:lnTo>
                  <a:lnTo>
                    <a:pt x="0" y="19938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7988808" y="1787652"/>
              <a:ext cx="108585" cy="325120"/>
            </a:xfrm>
            <a:custGeom>
              <a:avLst/>
              <a:gdLst/>
              <a:ahLst/>
              <a:cxnLst/>
              <a:rect l="l" t="t" r="r" b="b"/>
              <a:pathLst>
                <a:path w="108584" h="325119">
                  <a:moveTo>
                    <a:pt x="71247" y="0"/>
                  </a:moveTo>
                  <a:lnTo>
                    <a:pt x="49911" y="16890"/>
                  </a:lnTo>
                  <a:lnTo>
                    <a:pt x="0" y="324612"/>
                  </a:lnTo>
                  <a:lnTo>
                    <a:pt x="67564" y="288163"/>
                  </a:lnTo>
                  <a:lnTo>
                    <a:pt x="108203" y="45847"/>
                  </a:lnTo>
                  <a:lnTo>
                    <a:pt x="7124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7988808" y="1787652"/>
              <a:ext cx="108585" cy="325120"/>
            </a:xfrm>
            <a:custGeom>
              <a:avLst/>
              <a:gdLst/>
              <a:ahLst/>
              <a:cxnLst/>
              <a:rect l="l" t="t" r="r" b="b"/>
              <a:pathLst>
                <a:path w="108584" h="325119">
                  <a:moveTo>
                    <a:pt x="71247" y="0"/>
                  </a:moveTo>
                  <a:lnTo>
                    <a:pt x="108203" y="45847"/>
                  </a:lnTo>
                  <a:lnTo>
                    <a:pt x="67564" y="288163"/>
                  </a:lnTo>
                  <a:lnTo>
                    <a:pt x="0" y="324612"/>
                  </a:lnTo>
                  <a:lnTo>
                    <a:pt x="49911" y="16890"/>
                  </a:lnTo>
                  <a:lnTo>
                    <a:pt x="71247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8004048" y="2095500"/>
              <a:ext cx="405765" cy="68580"/>
            </a:xfrm>
            <a:custGeom>
              <a:avLst/>
              <a:gdLst/>
              <a:ahLst/>
              <a:cxnLst/>
              <a:rect l="l" t="t" r="r" b="b"/>
              <a:pathLst>
                <a:path w="405765" h="68580">
                  <a:moveTo>
                    <a:pt x="353949" y="0"/>
                  </a:moveTo>
                  <a:lnTo>
                    <a:pt x="51434" y="1015"/>
                  </a:lnTo>
                  <a:lnTo>
                    <a:pt x="0" y="34289"/>
                  </a:lnTo>
                  <a:lnTo>
                    <a:pt x="56133" y="68579"/>
                  </a:lnTo>
                  <a:lnTo>
                    <a:pt x="354837" y="67690"/>
                  </a:lnTo>
                  <a:lnTo>
                    <a:pt x="405383" y="34289"/>
                  </a:lnTo>
                  <a:lnTo>
                    <a:pt x="35394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8004048" y="2095500"/>
              <a:ext cx="405765" cy="68580"/>
            </a:xfrm>
            <a:custGeom>
              <a:avLst/>
              <a:gdLst/>
              <a:ahLst/>
              <a:cxnLst/>
              <a:rect l="l" t="t" r="r" b="b"/>
              <a:pathLst>
                <a:path w="405765" h="68580">
                  <a:moveTo>
                    <a:pt x="0" y="34289"/>
                  </a:moveTo>
                  <a:lnTo>
                    <a:pt x="51434" y="1015"/>
                  </a:lnTo>
                  <a:lnTo>
                    <a:pt x="353949" y="0"/>
                  </a:lnTo>
                  <a:lnTo>
                    <a:pt x="405383" y="34289"/>
                  </a:lnTo>
                  <a:lnTo>
                    <a:pt x="354837" y="67690"/>
                  </a:lnTo>
                  <a:lnTo>
                    <a:pt x="56133" y="68579"/>
                  </a:lnTo>
                  <a:lnTo>
                    <a:pt x="0" y="34289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8317992" y="2141220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5">
                  <a:moveTo>
                    <a:pt x="112775" y="0"/>
                  </a:moveTo>
                  <a:lnTo>
                    <a:pt x="41021" y="42163"/>
                  </a:lnTo>
                  <a:lnTo>
                    <a:pt x="0" y="283844"/>
                  </a:lnTo>
                  <a:lnTo>
                    <a:pt x="38226" y="330707"/>
                  </a:lnTo>
                  <a:lnTo>
                    <a:pt x="59689" y="311912"/>
                  </a:lnTo>
                  <a:lnTo>
                    <a:pt x="112775" y="0"/>
                  </a:lnTo>
                  <a:close/>
                </a:path>
              </a:pathLst>
            </a:custGeom>
            <a:solidFill>
              <a:srgbClr val="FF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8317992" y="2141220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5">
                  <a:moveTo>
                    <a:pt x="41021" y="42163"/>
                  </a:moveTo>
                  <a:lnTo>
                    <a:pt x="112775" y="0"/>
                  </a:lnTo>
                  <a:lnTo>
                    <a:pt x="59689" y="311912"/>
                  </a:lnTo>
                  <a:lnTo>
                    <a:pt x="38226" y="330707"/>
                  </a:lnTo>
                  <a:lnTo>
                    <a:pt x="0" y="283844"/>
                  </a:lnTo>
                  <a:lnTo>
                    <a:pt x="41021" y="42163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7953756" y="2441448"/>
              <a:ext cx="384175" cy="62865"/>
            </a:xfrm>
            <a:custGeom>
              <a:avLst/>
              <a:gdLst/>
              <a:ahLst/>
              <a:cxnLst/>
              <a:rect l="l" t="t" r="r" b="b"/>
              <a:pathLst>
                <a:path w="384175" h="62864">
                  <a:moveTo>
                    <a:pt x="345821" y="0"/>
                  </a:moveTo>
                  <a:lnTo>
                    <a:pt x="54101" y="0"/>
                  </a:lnTo>
                  <a:lnTo>
                    <a:pt x="0" y="47625"/>
                  </a:lnTo>
                  <a:lnTo>
                    <a:pt x="11175" y="62484"/>
                  </a:lnTo>
                  <a:lnTo>
                    <a:pt x="364490" y="61594"/>
                  </a:lnTo>
                  <a:lnTo>
                    <a:pt x="384048" y="42925"/>
                  </a:lnTo>
                  <a:lnTo>
                    <a:pt x="3458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7953756" y="2441448"/>
              <a:ext cx="384175" cy="62865"/>
            </a:xfrm>
            <a:custGeom>
              <a:avLst/>
              <a:gdLst/>
              <a:ahLst/>
              <a:cxnLst/>
              <a:rect l="l" t="t" r="r" b="b"/>
              <a:pathLst>
                <a:path w="384175" h="62864">
                  <a:moveTo>
                    <a:pt x="54101" y="0"/>
                  </a:moveTo>
                  <a:lnTo>
                    <a:pt x="345821" y="0"/>
                  </a:lnTo>
                  <a:lnTo>
                    <a:pt x="384048" y="42925"/>
                  </a:lnTo>
                  <a:lnTo>
                    <a:pt x="364490" y="61594"/>
                  </a:lnTo>
                  <a:lnTo>
                    <a:pt x="11175" y="62484"/>
                  </a:lnTo>
                  <a:lnTo>
                    <a:pt x="0" y="47625"/>
                  </a:lnTo>
                  <a:lnTo>
                    <a:pt x="54101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7924800" y="2139696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5">
                  <a:moveTo>
                    <a:pt x="54482" y="0"/>
                  </a:moveTo>
                  <a:lnTo>
                    <a:pt x="0" y="314832"/>
                  </a:lnTo>
                  <a:lnTo>
                    <a:pt x="13207" y="330707"/>
                  </a:lnTo>
                  <a:lnTo>
                    <a:pt x="70484" y="281050"/>
                  </a:lnTo>
                  <a:lnTo>
                    <a:pt x="112775" y="35559"/>
                  </a:lnTo>
                  <a:lnTo>
                    <a:pt x="544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7924800" y="2139696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5">
                  <a:moveTo>
                    <a:pt x="54482" y="0"/>
                  </a:moveTo>
                  <a:lnTo>
                    <a:pt x="112775" y="35559"/>
                  </a:lnTo>
                  <a:lnTo>
                    <a:pt x="70484" y="281050"/>
                  </a:lnTo>
                  <a:lnTo>
                    <a:pt x="13207" y="330707"/>
                  </a:lnTo>
                  <a:lnTo>
                    <a:pt x="0" y="314832"/>
                  </a:lnTo>
                  <a:lnTo>
                    <a:pt x="54482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8414004" y="2438400"/>
              <a:ext cx="80772" cy="807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7" name="object 164"/>
          <p:cNvGrpSpPr/>
          <p:nvPr/>
        </p:nvGrpSpPr>
        <p:grpSpPr>
          <a:xfrm>
            <a:off x="1487424" y="5791200"/>
            <a:ext cx="571500" cy="768350"/>
            <a:chOff x="1487424" y="5791200"/>
            <a:chExt cx="571500" cy="768350"/>
          </a:xfrm>
        </p:grpSpPr>
        <p:sp>
          <p:nvSpPr>
            <p:cNvPr id="165" name="object 165"/>
            <p:cNvSpPr/>
            <p:nvPr/>
          </p:nvSpPr>
          <p:spPr>
            <a:xfrm>
              <a:off x="1943100" y="5827776"/>
              <a:ext cx="109855" cy="329565"/>
            </a:xfrm>
            <a:custGeom>
              <a:avLst/>
              <a:gdLst/>
              <a:ahLst/>
              <a:cxnLst/>
              <a:rect l="l" t="t" r="r" b="b"/>
              <a:pathLst>
                <a:path w="109855" h="329564">
                  <a:moveTo>
                    <a:pt x="95631" y="0"/>
                  </a:moveTo>
                  <a:lnTo>
                    <a:pt x="41275" y="47688"/>
                  </a:lnTo>
                  <a:lnTo>
                    <a:pt x="0" y="299262"/>
                  </a:lnTo>
                  <a:lnTo>
                    <a:pt x="54356" y="329184"/>
                  </a:lnTo>
                  <a:lnTo>
                    <a:pt x="109727" y="16827"/>
                  </a:lnTo>
                  <a:lnTo>
                    <a:pt x="956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943100" y="5827776"/>
              <a:ext cx="109855" cy="329565"/>
            </a:xfrm>
            <a:custGeom>
              <a:avLst/>
              <a:gdLst/>
              <a:ahLst/>
              <a:cxnLst/>
              <a:rect l="l" t="t" r="r" b="b"/>
              <a:pathLst>
                <a:path w="109855" h="329564">
                  <a:moveTo>
                    <a:pt x="41275" y="47688"/>
                  </a:moveTo>
                  <a:lnTo>
                    <a:pt x="95631" y="0"/>
                  </a:lnTo>
                  <a:lnTo>
                    <a:pt x="109727" y="16827"/>
                  </a:lnTo>
                  <a:lnTo>
                    <a:pt x="54356" y="329184"/>
                  </a:lnTo>
                  <a:lnTo>
                    <a:pt x="0" y="299262"/>
                  </a:lnTo>
                  <a:lnTo>
                    <a:pt x="41275" y="4768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641348" y="5792723"/>
              <a:ext cx="384175" cy="68580"/>
            </a:xfrm>
            <a:custGeom>
              <a:avLst/>
              <a:gdLst/>
              <a:ahLst/>
              <a:cxnLst/>
              <a:rect l="l" t="t" r="r" b="b"/>
              <a:pathLst>
                <a:path w="384175" h="68579">
                  <a:moveTo>
                    <a:pt x="371856" y="0"/>
                  </a:moveTo>
                  <a:lnTo>
                    <a:pt x="22478" y="952"/>
                  </a:lnTo>
                  <a:lnTo>
                    <a:pt x="0" y="20002"/>
                  </a:lnTo>
                  <a:lnTo>
                    <a:pt x="38353" y="68579"/>
                  </a:lnTo>
                  <a:lnTo>
                    <a:pt x="331724" y="66675"/>
                  </a:lnTo>
                  <a:lnTo>
                    <a:pt x="384047" y="17144"/>
                  </a:lnTo>
                  <a:lnTo>
                    <a:pt x="37185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641348" y="5792723"/>
              <a:ext cx="384175" cy="68580"/>
            </a:xfrm>
            <a:custGeom>
              <a:avLst/>
              <a:gdLst/>
              <a:ahLst/>
              <a:cxnLst/>
              <a:rect l="l" t="t" r="r" b="b"/>
              <a:pathLst>
                <a:path w="384175" h="68579">
                  <a:moveTo>
                    <a:pt x="0" y="20002"/>
                  </a:moveTo>
                  <a:lnTo>
                    <a:pt x="22478" y="952"/>
                  </a:lnTo>
                  <a:lnTo>
                    <a:pt x="371856" y="0"/>
                  </a:lnTo>
                  <a:lnTo>
                    <a:pt x="384047" y="17144"/>
                  </a:lnTo>
                  <a:lnTo>
                    <a:pt x="331724" y="66675"/>
                  </a:lnTo>
                  <a:lnTo>
                    <a:pt x="38353" y="68579"/>
                  </a:lnTo>
                  <a:lnTo>
                    <a:pt x="0" y="20002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552956" y="5827776"/>
              <a:ext cx="108585" cy="326390"/>
            </a:xfrm>
            <a:custGeom>
              <a:avLst/>
              <a:gdLst/>
              <a:ahLst/>
              <a:cxnLst/>
              <a:rect l="l" t="t" r="r" b="b"/>
              <a:pathLst>
                <a:path w="108585" h="326389">
                  <a:moveTo>
                    <a:pt x="71247" y="0"/>
                  </a:moveTo>
                  <a:lnTo>
                    <a:pt x="49910" y="16916"/>
                  </a:lnTo>
                  <a:lnTo>
                    <a:pt x="0" y="326136"/>
                  </a:lnTo>
                  <a:lnTo>
                    <a:pt x="67563" y="289483"/>
                  </a:lnTo>
                  <a:lnTo>
                    <a:pt x="108204" y="46050"/>
                  </a:lnTo>
                  <a:lnTo>
                    <a:pt x="7124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552956" y="5827776"/>
              <a:ext cx="108585" cy="326390"/>
            </a:xfrm>
            <a:custGeom>
              <a:avLst/>
              <a:gdLst/>
              <a:ahLst/>
              <a:cxnLst/>
              <a:rect l="l" t="t" r="r" b="b"/>
              <a:pathLst>
                <a:path w="108585" h="326389">
                  <a:moveTo>
                    <a:pt x="71247" y="0"/>
                  </a:moveTo>
                  <a:lnTo>
                    <a:pt x="108204" y="46050"/>
                  </a:lnTo>
                  <a:lnTo>
                    <a:pt x="67563" y="289483"/>
                  </a:lnTo>
                  <a:lnTo>
                    <a:pt x="0" y="326136"/>
                  </a:lnTo>
                  <a:lnTo>
                    <a:pt x="49910" y="16916"/>
                  </a:lnTo>
                  <a:lnTo>
                    <a:pt x="71247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568196" y="6135624"/>
              <a:ext cx="405765" cy="68580"/>
            </a:xfrm>
            <a:custGeom>
              <a:avLst/>
              <a:gdLst/>
              <a:ahLst/>
              <a:cxnLst/>
              <a:rect l="l" t="t" r="r" b="b"/>
              <a:pathLst>
                <a:path w="405764" h="68579">
                  <a:moveTo>
                    <a:pt x="353948" y="0"/>
                  </a:moveTo>
                  <a:lnTo>
                    <a:pt x="51434" y="952"/>
                  </a:lnTo>
                  <a:lnTo>
                    <a:pt x="0" y="34289"/>
                  </a:lnTo>
                  <a:lnTo>
                    <a:pt x="56134" y="68579"/>
                  </a:lnTo>
                  <a:lnTo>
                    <a:pt x="354837" y="67627"/>
                  </a:lnTo>
                  <a:lnTo>
                    <a:pt x="405384" y="34289"/>
                  </a:lnTo>
                  <a:lnTo>
                    <a:pt x="3539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568196" y="6135624"/>
              <a:ext cx="405765" cy="68580"/>
            </a:xfrm>
            <a:custGeom>
              <a:avLst/>
              <a:gdLst/>
              <a:ahLst/>
              <a:cxnLst/>
              <a:rect l="l" t="t" r="r" b="b"/>
              <a:pathLst>
                <a:path w="405764" h="68579">
                  <a:moveTo>
                    <a:pt x="0" y="34289"/>
                  </a:moveTo>
                  <a:lnTo>
                    <a:pt x="51434" y="952"/>
                  </a:lnTo>
                  <a:lnTo>
                    <a:pt x="353948" y="0"/>
                  </a:lnTo>
                  <a:lnTo>
                    <a:pt x="405384" y="34289"/>
                  </a:lnTo>
                  <a:lnTo>
                    <a:pt x="354837" y="67627"/>
                  </a:lnTo>
                  <a:lnTo>
                    <a:pt x="56134" y="68579"/>
                  </a:lnTo>
                  <a:lnTo>
                    <a:pt x="0" y="3428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882140" y="6181343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30" h="330834">
                  <a:moveTo>
                    <a:pt x="112776" y="0"/>
                  </a:moveTo>
                  <a:lnTo>
                    <a:pt x="41021" y="42163"/>
                  </a:lnTo>
                  <a:lnTo>
                    <a:pt x="0" y="283870"/>
                  </a:lnTo>
                  <a:lnTo>
                    <a:pt x="38227" y="330707"/>
                  </a:lnTo>
                  <a:lnTo>
                    <a:pt x="59690" y="311975"/>
                  </a:lnTo>
                  <a:lnTo>
                    <a:pt x="1127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882140" y="6181343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30" h="330834">
                  <a:moveTo>
                    <a:pt x="41021" y="42163"/>
                  </a:moveTo>
                  <a:lnTo>
                    <a:pt x="112776" y="0"/>
                  </a:lnTo>
                  <a:lnTo>
                    <a:pt x="59690" y="311975"/>
                  </a:lnTo>
                  <a:lnTo>
                    <a:pt x="38227" y="330707"/>
                  </a:lnTo>
                  <a:lnTo>
                    <a:pt x="0" y="283870"/>
                  </a:lnTo>
                  <a:lnTo>
                    <a:pt x="41021" y="4216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517904" y="6481572"/>
              <a:ext cx="384175" cy="62865"/>
            </a:xfrm>
            <a:custGeom>
              <a:avLst/>
              <a:gdLst/>
              <a:ahLst/>
              <a:cxnLst/>
              <a:rect l="l" t="t" r="r" b="b"/>
              <a:pathLst>
                <a:path w="384175" h="62865">
                  <a:moveTo>
                    <a:pt x="345821" y="0"/>
                  </a:moveTo>
                  <a:lnTo>
                    <a:pt x="54102" y="0"/>
                  </a:lnTo>
                  <a:lnTo>
                    <a:pt x="0" y="47561"/>
                  </a:lnTo>
                  <a:lnTo>
                    <a:pt x="11176" y="62483"/>
                  </a:lnTo>
                  <a:lnTo>
                    <a:pt x="364490" y="61556"/>
                  </a:lnTo>
                  <a:lnTo>
                    <a:pt x="384047" y="42900"/>
                  </a:lnTo>
                  <a:lnTo>
                    <a:pt x="3458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517904" y="6481572"/>
              <a:ext cx="384175" cy="62865"/>
            </a:xfrm>
            <a:custGeom>
              <a:avLst/>
              <a:gdLst/>
              <a:ahLst/>
              <a:cxnLst/>
              <a:rect l="l" t="t" r="r" b="b"/>
              <a:pathLst>
                <a:path w="384175" h="62865">
                  <a:moveTo>
                    <a:pt x="54102" y="0"/>
                  </a:moveTo>
                  <a:lnTo>
                    <a:pt x="345821" y="0"/>
                  </a:lnTo>
                  <a:lnTo>
                    <a:pt x="384047" y="42900"/>
                  </a:lnTo>
                  <a:lnTo>
                    <a:pt x="364490" y="61556"/>
                  </a:lnTo>
                  <a:lnTo>
                    <a:pt x="11176" y="62483"/>
                  </a:lnTo>
                  <a:lnTo>
                    <a:pt x="0" y="47561"/>
                  </a:lnTo>
                  <a:lnTo>
                    <a:pt x="54102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488948" y="6179820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30" h="330834">
                  <a:moveTo>
                    <a:pt x="54483" y="0"/>
                  </a:moveTo>
                  <a:lnTo>
                    <a:pt x="0" y="314782"/>
                  </a:lnTo>
                  <a:lnTo>
                    <a:pt x="13208" y="330707"/>
                  </a:lnTo>
                  <a:lnTo>
                    <a:pt x="70485" y="281050"/>
                  </a:lnTo>
                  <a:lnTo>
                    <a:pt x="112776" y="35598"/>
                  </a:lnTo>
                  <a:lnTo>
                    <a:pt x="5448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1488948" y="6179820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30" h="330834">
                  <a:moveTo>
                    <a:pt x="54483" y="0"/>
                  </a:moveTo>
                  <a:lnTo>
                    <a:pt x="112776" y="35598"/>
                  </a:lnTo>
                  <a:lnTo>
                    <a:pt x="70485" y="281050"/>
                  </a:lnTo>
                  <a:lnTo>
                    <a:pt x="13208" y="330707"/>
                  </a:lnTo>
                  <a:lnTo>
                    <a:pt x="0" y="314782"/>
                  </a:lnTo>
                  <a:lnTo>
                    <a:pt x="54483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1978152" y="6478523"/>
              <a:ext cx="80772" cy="807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3" name="object 180"/>
          <p:cNvGrpSpPr/>
          <p:nvPr/>
        </p:nvGrpSpPr>
        <p:grpSpPr>
          <a:xfrm>
            <a:off x="2133600" y="5791200"/>
            <a:ext cx="571500" cy="768350"/>
            <a:chOff x="2133600" y="5791200"/>
            <a:chExt cx="571500" cy="768350"/>
          </a:xfrm>
        </p:grpSpPr>
        <p:sp>
          <p:nvSpPr>
            <p:cNvPr id="181" name="object 181"/>
            <p:cNvSpPr/>
            <p:nvPr/>
          </p:nvSpPr>
          <p:spPr>
            <a:xfrm>
              <a:off x="2589276" y="5827776"/>
              <a:ext cx="109855" cy="329565"/>
            </a:xfrm>
            <a:custGeom>
              <a:avLst/>
              <a:gdLst/>
              <a:ahLst/>
              <a:cxnLst/>
              <a:rect l="l" t="t" r="r" b="b"/>
              <a:pathLst>
                <a:path w="109855" h="329564">
                  <a:moveTo>
                    <a:pt x="95631" y="0"/>
                  </a:moveTo>
                  <a:lnTo>
                    <a:pt x="41275" y="47688"/>
                  </a:lnTo>
                  <a:lnTo>
                    <a:pt x="0" y="299262"/>
                  </a:lnTo>
                  <a:lnTo>
                    <a:pt x="54356" y="329184"/>
                  </a:lnTo>
                  <a:lnTo>
                    <a:pt x="109728" y="16827"/>
                  </a:lnTo>
                  <a:lnTo>
                    <a:pt x="95631" y="0"/>
                  </a:lnTo>
                  <a:close/>
                </a:path>
              </a:pathLst>
            </a:custGeom>
            <a:solidFill>
              <a:srgbClr val="FF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2589276" y="5827776"/>
              <a:ext cx="109855" cy="329565"/>
            </a:xfrm>
            <a:custGeom>
              <a:avLst/>
              <a:gdLst/>
              <a:ahLst/>
              <a:cxnLst/>
              <a:rect l="l" t="t" r="r" b="b"/>
              <a:pathLst>
                <a:path w="109855" h="329564">
                  <a:moveTo>
                    <a:pt x="41275" y="47688"/>
                  </a:moveTo>
                  <a:lnTo>
                    <a:pt x="95631" y="0"/>
                  </a:lnTo>
                  <a:lnTo>
                    <a:pt x="109728" y="16827"/>
                  </a:lnTo>
                  <a:lnTo>
                    <a:pt x="54356" y="329184"/>
                  </a:lnTo>
                  <a:lnTo>
                    <a:pt x="0" y="299262"/>
                  </a:lnTo>
                  <a:lnTo>
                    <a:pt x="41275" y="47688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2287523" y="5792723"/>
              <a:ext cx="384175" cy="68580"/>
            </a:xfrm>
            <a:custGeom>
              <a:avLst/>
              <a:gdLst/>
              <a:ahLst/>
              <a:cxnLst/>
              <a:rect l="l" t="t" r="r" b="b"/>
              <a:pathLst>
                <a:path w="384175" h="68579">
                  <a:moveTo>
                    <a:pt x="371856" y="0"/>
                  </a:moveTo>
                  <a:lnTo>
                    <a:pt x="22478" y="952"/>
                  </a:lnTo>
                  <a:lnTo>
                    <a:pt x="0" y="20002"/>
                  </a:lnTo>
                  <a:lnTo>
                    <a:pt x="38353" y="68579"/>
                  </a:lnTo>
                  <a:lnTo>
                    <a:pt x="331724" y="66675"/>
                  </a:lnTo>
                  <a:lnTo>
                    <a:pt x="384048" y="17144"/>
                  </a:lnTo>
                  <a:lnTo>
                    <a:pt x="37185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2287523" y="5792723"/>
              <a:ext cx="384175" cy="68580"/>
            </a:xfrm>
            <a:custGeom>
              <a:avLst/>
              <a:gdLst/>
              <a:ahLst/>
              <a:cxnLst/>
              <a:rect l="l" t="t" r="r" b="b"/>
              <a:pathLst>
                <a:path w="384175" h="68579">
                  <a:moveTo>
                    <a:pt x="0" y="20002"/>
                  </a:moveTo>
                  <a:lnTo>
                    <a:pt x="22478" y="952"/>
                  </a:lnTo>
                  <a:lnTo>
                    <a:pt x="371856" y="0"/>
                  </a:lnTo>
                  <a:lnTo>
                    <a:pt x="384048" y="17144"/>
                  </a:lnTo>
                  <a:lnTo>
                    <a:pt x="331724" y="66675"/>
                  </a:lnTo>
                  <a:lnTo>
                    <a:pt x="38353" y="68579"/>
                  </a:lnTo>
                  <a:lnTo>
                    <a:pt x="0" y="20002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2199131" y="5827776"/>
              <a:ext cx="108585" cy="326390"/>
            </a:xfrm>
            <a:custGeom>
              <a:avLst/>
              <a:gdLst/>
              <a:ahLst/>
              <a:cxnLst/>
              <a:rect l="l" t="t" r="r" b="b"/>
              <a:pathLst>
                <a:path w="108585" h="326389">
                  <a:moveTo>
                    <a:pt x="71247" y="0"/>
                  </a:moveTo>
                  <a:lnTo>
                    <a:pt x="49911" y="16916"/>
                  </a:lnTo>
                  <a:lnTo>
                    <a:pt x="0" y="326136"/>
                  </a:lnTo>
                  <a:lnTo>
                    <a:pt x="67563" y="289483"/>
                  </a:lnTo>
                  <a:lnTo>
                    <a:pt x="108204" y="46050"/>
                  </a:lnTo>
                  <a:lnTo>
                    <a:pt x="7124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2199131" y="5827776"/>
              <a:ext cx="108585" cy="326390"/>
            </a:xfrm>
            <a:custGeom>
              <a:avLst/>
              <a:gdLst/>
              <a:ahLst/>
              <a:cxnLst/>
              <a:rect l="l" t="t" r="r" b="b"/>
              <a:pathLst>
                <a:path w="108585" h="326389">
                  <a:moveTo>
                    <a:pt x="71247" y="0"/>
                  </a:moveTo>
                  <a:lnTo>
                    <a:pt x="108204" y="46050"/>
                  </a:lnTo>
                  <a:lnTo>
                    <a:pt x="67563" y="289483"/>
                  </a:lnTo>
                  <a:lnTo>
                    <a:pt x="0" y="326136"/>
                  </a:lnTo>
                  <a:lnTo>
                    <a:pt x="49911" y="16916"/>
                  </a:lnTo>
                  <a:lnTo>
                    <a:pt x="71247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2214372" y="6135624"/>
              <a:ext cx="405765" cy="68580"/>
            </a:xfrm>
            <a:custGeom>
              <a:avLst/>
              <a:gdLst/>
              <a:ahLst/>
              <a:cxnLst/>
              <a:rect l="l" t="t" r="r" b="b"/>
              <a:pathLst>
                <a:path w="405764" h="68579">
                  <a:moveTo>
                    <a:pt x="353948" y="0"/>
                  </a:moveTo>
                  <a:lnTo>
                    <a:pt x="51434" y="952"/>
                  </a:lnTo>
                  <a:lnTo>
                    <a:pt x="0" y="34289"/>
                  </a:lnTo>
                  <a:lnTo>
                    <a:pt x="56133" y="68579"/>
                  </a:lnTo>
                  <a:lnTo>
                    <a:pt x="354838" y="67627"/>
                  </a:lnTo>
                  <a:lnTo>
                    <a:pt x="405383" y="34289"/>
                  </a:lnTo>
                  <a:lnTo>
                    <a:pt x="3539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2214372" y="6135624"/>
              <a:ext cx="405765" cy="68580"/>
            </a:xfrm>
            <a:custGeom>
              <a:avLst/>
              <a:gdLst/>
              <a:ahLst/>
              <a:cxnLst/>
              <a:rect l="l" t="t" r="r" b="b"/>
              <a:pathLst>
                <a:path w="405764" h="68579">
                  <a:moveTo>
                    <a:pt x="0" y="34289"/>
                  </a:moveTo>
                  <a:lnTo>
                    <a:pt x="51434" y="952"/>
                  </a:lnTo>
                  <a:lnTo>
                    <a:pt x="353948" y="0"/>
                  </a:lnTo>
                  <a:lnTo>
                    <a:pt x="405383" y="34289"/>
                  </a:lnTo>
                  <a:lnTo>
                    <a:pt x="354838" y="67627"/>
                  </a:lnTo>
                  <a:lnTo>
                    <a:pt x="56133" y="68579"/>
                  </a:lnTo>
                  <a:lnTo>
                    <a:pt x="0" y="3428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2528315" y="6181343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30" h="330834">
                  <a:moveTo>
                    <a:pt x="112775" y="0"/>
                  </a:moveTo>
                  <a:lnTo>
                    <a:pt x="41020" y="42163"/>
                  </a:lnTo>
                  <a:lnTo>
                    <a:pt x="0" y="283870"/>
                  </a:lnTo>
                  <a:lnTo>
                    <a:pt x="38226" y="330707"/>
                  </a:lnTo>
                  <a:lnTo>
                    <a:pt x="59689" y="311975"/>
                  </a:lnTo>
                  <a:lnTo>
                    <a:pt x="11277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2528315" y="6181343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30" h="330834">
                  <a:moveTo>
                    <a:pt x="41020" y="42163"/>
                  </a:moveTo>
                  <a:lnTo>
                    <a:pt x="112775" y="0"/>
                  </a:lnTo>
                  <a:lnTo>
                    <a:pt x="59689" y="311975"/>
                  </a:lnTo>
                  <a:lnTo>
                    <a:pt x="38226" y="330707"/>
                  </a:lnTo>
                  <a:lnTo>
                    <a:pt x="0" y="283870"/>
                  </a:lnTo>
                  <a:lnTo>
                    <a:pt x="41020" y="42163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2164080" y="6481572"/>
              <a:ext cx="384175" cy="62865"/>
            </a:xfrm>
            <a:custGeom>
              <a:avLst/>
              <a:gdLst/>
              <a:ahLst/>
              <a:cxnLst/>
              <a:rect l="l" t="t" r="r" b="b"/>
              <a:pathLst>
                <a:path w="384175" h="62865">
                  <a:moveTo>
                    <a:pt x="345820" y="0"/>
                  </a:moveTo>
                  <a:lnTo>
                    <a:pt x="54101" y="0"/>
                  </a:lnTo>
                  <a:lnTo>
                    <a:pt x="0" y="47561"/>
                  </a:lnTo>
                  <a:lnTo>
                    <a:pt x="11175" y="62483"/>
                  </a:lnTo>
                  <a:lnTo>
                    <a:pt x="364489" y="61556"/>
                  </a:lnTo>
                  <a:lnTo>
                    <a:pt x="384047" y="42900"/>
                  </a:lnTo>
                  <a:lnTo>
                    <a:pt x="34582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2164080" y="6481572"/>
              <a:ext cx="384175" cy="62865"/>
            </a:xfrm>
            <a:custGeom>
              <a:avLst/>
              <a:gdLst/>
              <a:ahLst/>
              <a:cxnLst/>
              <a:rect l="l" t="t" r="r" b="b"/>
              <a:pathLst>
                <a:path w="384175" h="62865">
                  <a:moveTo>
                    <a:pt x="54101" y="0"/>
                  </a:moveTo>
                  <a:lnTo>
                    <a:pt x="345820" y="0"/>
                  </a:lnTo>
                  <a:lnTo>
                    <a:pt x="384047" y="42900"/>
                  </a:lnTo>
                  <a:lnTo>
                    <a:pt x="364489" y="61556"/>
                  </a:lnTo>
                  <a:lnTo>
                    <a:pt x="11175" y="62483"/>
                  </a:lnTo>
                  <a:lnTo>
                    <a:pt x="0" y="47561"/>
                  </a:lnTo>
                  <a:lnTo>
                    <a:pt x="54101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2135123" y="6179820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30" h="330834">
                  <a:moveTo>
                    <a:pt x="54482" y="0"/>
                  </a:moveTo>
                  <a:lnTo>
                    <a:pt x="0" y="314782"/>
                  </a:lnTo>
                  <a:lnTo>
                    <a:pt x="13207" y="330707"/>
                  </a:lnTo>
                  <a:lnTo>
                    <a:pt x="70484" y="281050"/>
                  </a:lnTo>
                  <a:lnTo>
                    <a:pt x="112775" y="35598"/>
                  </a:lnTo>
                  <a:lnTo>
                    <a:pt x="5448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2135123" y="6179820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30" h="330834">
                  <a:moveTo>
                    <a:pt x="54482" y="0"/>
                  </a:moveTo>
                  <a:lnTo>
                    <a:pt x="112775" y="35598"/>
                  </a:lnTo>
                  <a:lnTo>
                    <a:pt x="70484" y="281050"/>
                  </a:lnTo>
                  <a:lnTo>
                    <a:pt x="13207" y="330707"/>
                  </a:lnTo>
                  <a:lnTo>
                    <a:pt x="0" y="314782"/>
                  </a:lnTo>
                  <a:lnTo>
                    <a:pt x="54482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2624327" y="6478523"/>
              <a:ext cx="80772" cy="807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4" name="object 196"/>
          <p:cNvGrpSpPr/>
          <p:nvPr/>
        </p:nvGrpSpPr>
        <p:grpSpPr>
          <a:xfrm>
            <a:off x="3427476" y="5791200"/>
            <a:ext cx="571500" cy="768350"/>
            <a:chOff x="3427476" y="5791200"/>
            <a:chExt cx="571500" cy="768350"/>
          </a:xfrm>
        </p:grpSpPr>
        <p:sp>
          <p:nvSpPr>
            <p:cNvPr id="197" name="object 197"/>
            <p:cNvSpPr/>
            <p:nvPr/>
          </p:nvSpPr>
          <p:spPr>
            <a:xfrm>
              <a:off x="3883152" y="5827776"/>
              <a:ext cx="109855" cy="329565"/>
            </a:xfrm>
            <a:custGeom>
              <a:avLst/>
              <a:gdLst/>
              <a:ahLst/>
              <a:cxnLst/>
              <a:rect l="l" t="t" r="r" b="b"/>
              <a:pathLst>
                <a:path w="109854" h="329564">
                  <a:moveTo>
                    <a:pt x="95631" y="0"/>
                  </a:moveTo>
                  <a:lnTo>
                    <a:pt x="41275" y="47688"/>
                  </a:lnTo>
                  <a:lnTo>
                    <a:pt x="0" y="299262"/>
                  </a:lnTo>
                  <a:lnTo>
                    <a:pt x="54356" y="329184"/>
                  </a:lnTo>
                  <a:lnTo>
                    <a:pt x="109727" y="16827"/>
                  </a:lnTo>
                  <a:lnTo>
                    <a:pt x="95631" y="0"/>
                  </a:lnTo>
                  <a:close/>
                </a:path>
              </a:pathLst>
            </a:custGeom>
            <a:solidFill>
              <a:srgbClr val="FF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3883152" y="5827776"/>
              <a:ext cx="109855" cy="329565"/>
            </a:xfrm>
            <a:custGeom>
              <a:avLst/>
              <a:gdLst/>
              <a:ahLst/>
              <a:cxnLst/>
              <a:rect l="l" t="t" r="r" b="b"/>
              <a:pathLst>
                <a:path w="109854" h="329564">
                  <a:moveTo>
                    <a:pt x="41275" y="47688"/>
                  </a:moveTo>
                  <a:lnTo>
                    <a:pt x="95631" y="0"/>
                  </a:lnTo>
                  <a:lnTo>
                    <a:pt x="109727" y="16827"/>
                  </a:lnTo>
                  <a:lnTo>
                    <a:pt x="54356" y="329184"/>
                  </a:lnTo>
                  <a:lnTo>
                    <a:pt x="0" y="299262"/>
                  </a:lnTo>
                  <a:lnTo>
                    <a:pt x="41275" y="47688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3581400" y="5792723"/>
              <a:ext cx="384175" cy="68580"/>
            </a:xfrm>
            <a:custGeom>
              <a:avLst/>
              <a:gdLst/>
              <a:ahLst/>
              <a:cxnLst/>
              <a:rect l="l" t="t" r="r" b="b"/>
              <a:pathLst>
                <a:path w="384175" h="68579">
                  <a:moveTo>
                    <a:pt x="371855" y="0"/>
                  </a:moveTo>
                  <a:lnTo>
                    <a:pt x="22478" y="952"/>
                  </a:lnTo>
                  <a:lnTo>
                    <a:pt x="0" y="20002"/>
                  </a:lnTo>
                  <a:lnTo>
                    <a:pt x="38353" y="68579"/>
                  </a:lnTo>
                  <a:lnTo>
                    <a:pt x="331724" y="66675"/>
                  </a:lnTo>
                  <a:lnTo>
                    <a:pt x="384048" y="17144"/>
                  </a:lnTo>
                  <a:lnTo>
                    <a:pt x="3718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3581400" y="5792723"/>
              <a:ext cx="384175" cy="68580"/>
            </a:xfrm>
            <a:custGeom>
              <a:avLst/>
              <a:gdLst/>
              <a:ahLst/>
              <a:cxnLst/>
              <a:rect l="l" t="t" r="r" b="b"/>
              <a:pathLst>
                <a:path w="384175" h="68579">
                  <a:moveTo>
                    <a:pt x="0" y="20002"/>
                  </a:moveTo>
                  <a:lnTo>
                    <a:pt x="22478" y="952"/>
                  </a:lnTo>
                  <a:lnTo>
                    <a:pt x="371855" y="0"/>
                  </a:lnTo>
                  <a:lnTo>
                    <a:pt x="384048" y="17144"/>
                  </a:lnTo>
                  <a:lnTo>
                    <a:pt x="331724" y="66675"/>
                  </a:lnTo>
                  <a:lnTo>
                    <a:pt x="38353" y="68579"/>
                  </a:lnTo>
                  <a:lnTo>
                    <a:pt x="0" y="2000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3493008" y="5827776"/>
              <a:ext cx="108585" cy="326390"/>
            </a:xfrm>
            <a:custGeom>
              <a:avLst/>
              <a:gdLst/>
              <a:ahLst/>
              <a:cxnLst/>
              <a:rect l="l" t="t" r="r" b="b"/>
              <a:pathLst>
                <a:path w="108585" h="326389">
                  <a:moveTo>
                    <a:pt x="71246" y="0"/>
                  </a:moveTo>
                  <a:lnTo>
                    <a:pt x="49911" y="16916"/>
                  </a:lnTo>
                  <a:lnTo>
                    <a:pt x="0" y="326136"/>
                  </a:lnTo>
                  <a:lnTo>
                    <a:pt x="67563" y="289483"/>
                  </a:lnTo>
                  <a:lnTo>
                    <a:pt x="108203" y="46050"/>
                  </a:lnTo>
                  <a:lnTo>
                    <a:pt x="712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3493008" y="5827776"/>
              <a:ext cx="108585" cy="326390"/>
            </a:xfrm>
            <a:custGeom>
              <a:avLst/>
              <a:gdLst/>
              <a:ahLst/>
              <a:cxnLst/>
              <a:rect l="l" t="t" r="r" b="b"/>
              <a:pathLst>
                <a:path w="108585" h="326389">
                  <a:moveTo>
                    <a:pt x="71246" y="0"/>
                  </a:moveTo>
                  <a:lnTo>
                    <a:pt x="108203" y="46050"/>
                  </a:lnTo>
                  <a:lnTo>
                    <a:pt x="67563" y="289483"/>
                  </a:lnTo>
                  <a:lnTo>
                    <a:pt x="0" y="326136"/>
                  </a:lnTo>
                  <a:lnTo>
                    <a:pt x="49911" y="16916"/>
                  </a:lnTo>
                  <a:lnTo>
                    <a:pt x="7124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3508248" y="6135624"/>
              <a:ext cx="405765" cy="68580"/>
            </a:xfrm>
            <a:custGeom>
              <a:avLst/>
              <a:gdLst/>
              <a:ahLst/>
              <a:cxnLst/>
              <a:rect l="l" t="t" r="r" b="b"/>
              <a:pathLst>
                <a:path w="405764" h="68579">
                  <a:moveTo>
                    <a:pt x="353949" y="0"/>
                  </a:moveTo>
                  <a:lnTo>
                    <a:pt x="51435" y="952"/>
                  </a:lnTo>
                  <a:lnTo>
                    <a:pt x="0" y="34289"/>
                  </a:lnTo>
                  <a:lnTo>
                    <a:pt x="56134" y="68579"/>
                  </a:lnTo>
                  <a:lnTo>
                    <a:pt x="354838" y="67627"/>
                  </a:lnTo>
                  <a:lnTo>
                    <a:pt x="405384" y="34289"/>
                  </a:lnTo>
                  <a:lnTo>
                    <a:pt x="35394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3508248" y="6135624"/>
              <a:ext cx="405765" cy="68580"/>
            </a:xfrm>
            <a:custGeom>
              <a:avLst/>
              <a:gdLst/>
              <a:ahLst/>
              <a:cxnLst/>
              <a:rect l="l" t="t" r="r" b="b"/>
              <a:pathLst>
                <a:path w="405764" h="68579">
                  <a:moveTo>
                    <a:pt x="0" y="34289"/>
                  </a:moveTo>
                  <a:lnTo>
                    <a:pt x="51435" y="952"/>
                  </a:lnTo>
                  <a:lnTo>
                    <a:pt x="353949" y="0"/>
                  </a:lnTo>
                  <a:lnTo>
                    <a:pt x="405384" y="34289"/>
                  </a:lnTo>
                  <a:lnTo>
                    <a:pt x="354838" y="67627"/>
                  </a:lnTo>
                  <a:lnTo>
                    <a:pt x="56134" y="68579"/>
                  </a:lnTo>
                  <a:lnTo>
                    <a:pt x="0" y="34289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3822192" y="6181343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4">
                  <a:moveTo>
                    <a:pt x="112775" y="0"/>
                  </a:moveTo>
                  <a:lnTo>
                    <a:pt x="41021" y="42163"/>
                  </a:lnTo>
                  <a:lnTo>
                    <a:pt x="0" y="283870"/>
                  </a:lnTo>
                  <a:lnTo>
                    <a:pt x="38227" y="330707"/>
                  </a:lnTo>
                  <a:lnTo>
                    <a:pt x="59690" y="311975"/>
                  </a:lnTo>
                  <a:lnTo>
                    <a:pt x="112775" y="0"/>
                  </a:lnTo>
                  <a:close/>
                </a:path>
              </a:pathLst>
            </a:custGeom>
            <a:solidFill>
              <a:srgbClr val="FF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3822192" y="6181343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4">
                  <a:moveTo>
                    <a:pt x="41021" y="42163"/>
                  </a:moveTo>
                  <a:lnTo>
                    <a:pt x="112775" y="0"/>
                  </a:lnTo>
                  <a:lnTo>
                    <a:pt x="59690" y="311975"/>
                  </a:lnTo>
                  <a:lnTo>
                    <a:pt x="38227" y="330707"/>
                  </a:lnTo>
                  <a:lnTo>
                    <a:pt x="0" y="283870"/>
                  </a:lnTo>
                  <a:lnTo>
                    <a:pt x="41021" y="42163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3457956" y="6481572"/>
              <a:ext cx="384175" cy="62865"/>
            </a:xfrm>
            <a:custGeom>
              <a:avLst/>
              <a:gdLst/>
              <a:ahLst/>
              <a:cxnLst/>
              <a:rect l="l" t="t" r="r" b="b"/>
              <a:pathLst>
                <a:path w="384175" h="62865">
                  <a:moveTo>
                    <a:pt x="345821" y="0"/>
                  </a:moveTo>
                  <a:lnTo>
                    <a:pt x="54102" y="0"/>
                  </a:lnTo>
                  <a:lnTo>
                    <a:pt x="0" y="47561"/>
                  </a:lnTo>
                  <a:lnTo>
                    <a:pt x="11176" y="62483"/>
                  </a:lnTo>
                  <a:lnTo>
                    <a:pt x="364490" y="61556"/>
                  </a:lnTo>
                  <a:lnTo>
                    <a:pt x="384048" y="42900"/>
                  </a:lnTo>
                  <a:lnTo>
                    <a:pt x="3458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3457956" y="6481572"/>
              <a:ext cx="384175" cy="62865"/>
            </a:xfrm>
            <a:custGeom>
              <a:avLst/>
              <a:gdLst/>
              <a:ahLst/>
              <a:cxnLst/>
              <a:rect l="l" t="t" r="r" b="b"/>
              <a:pathLst>
                <a:path w="384175" h="62865">
                  <a:moveTo>
                    <a:pt x="54102" y="0"/>
                  </a:moveTo>
                  <a:lnTo>
                    <a:pt x="345821" y="0"/>
                  </a:lnTo>
                  <a:lnTo>
                    <a:pt x="384048" y="42900"/>
                  </a:lnTo>
                  <a:lnTo>
                    <a:pt x="364490" y="61556"/>
                  </a:lnTo>
                  <a:lnTo>
                    <a:pt x="11176" y="62483"/>
                  </a:lnTo>
                  <a:lnTo>
                    <a:pt x="0" y="47561"/>
                  </a:lnTo>
                  <a:lnTo>
                    <a:pt x="54102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3429000" y="6179820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4">
                  <a:moveTo>
                    <a:pt x="54483" y="0"/>
                  </a:moveTo>
                  <a:lnTo>
                    <a:pt x="0" y="314782"/>
                  </a:lnTo>
                  <a:lnTo>
                    <a:pt x="13208" y="330707"/>
                  </a:lnTo>
                  <a:lnTo>
                    <a:pt x="70485" y="281050"/>
                  </a:lnTo>
                  <a:lnTo>
                    <a:pt x="112775" y="35598"/>
                  </a:lnTo>
                  <a:lnTo>
                    <a:pt x="5448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3429000" y="6179820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4">
                  <a:moveTo>
                    <a:pt x="54483" y="0"/>
                  </a:moveTo>
                  <a:lnTo>
                    <a:pt x="112775" y="35598"/>
                  </a:lnTo>
                  <a:lnTo>
                    <a:pt x="70485" y="281050"/>
                  </a:lnTo>
                  <a:lnTo>
                    <a:pt x="13208" y="330707"/>
                  </a:lnTo>
                  <a:lnTo>
                    <a:pt x="0" y="314782"/>
                  </a:lnTo>
                  <a:lnTo>
                    <a:pt x="54483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3918204" y="6478523"/>
              <a:ext cx="80772" cy="807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0" name="object 212"/>
          <p:cNvGrpSpPr/>
          <p:nvPr/>
        </p:nvGrpSpPr>
        <p:grpSpPr>
          <a:xfrm>
            <a:off x="4799076" y="5791200"/>
            <a:ext cx="571500" cy="768350"/>
            <a:chOff x="4799076" y="5791200"/>
            <a:chExt cx="571500" cy="768350"/>
          </a:xfrm>
        </p:grpSpPr>
        <p:sp>
          <p:nvSpPr>
            <p:cNvPr id="213" name="object 213"/>
            <p:cNvSpPr/>
            <p:nvPr/>
          </p:nvSpPr>
          <p:spPr>
            <a:xfrm>
              <a:off x="5254752" y="5827776"/>
              <a:ext cx="109855" cy="329565"/>
            </a:xfrm>
            <a:custGeom>
              <a:avLst/>
              <a:gdLst/>
              <a:ahLst/>
              <a:cxnLst/>
              <a:rect l="l" t="t" r="r" b="b"/>
              <a:pathLst>
                <a:path w="109854" h="329564">
                  <a:moveTo>
                    <a:pt x="95631" y="0"/>
                  </a:moveTo>
                  <a:lnTo>
                    <a:pt x="41275" y="47688"/>
                  </a:lnTo>
                  <a:lnTo>
                    <a:pt x="0" y="299262"/>
                  </a:lnTo>
                  <a:lnTo>
                    <a:pt x="54356" y="329184"/>
                  </a:lnTo>
                  <a:lnTo>
                    <a:pt x="109727" y="16827"/>
                  </a:lnTo>
                  <a:lnTo>
                    <a:pt x="956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5254752" y="5827776"/>
              <a:ext cx="109855" cy="329565"/>
            </a:xfrm>
            <a:custGeom>
              <a:avLst/>
              <a:gdLst/>
              <a:ahLst/>
              <a:cxnLst/>
              <a:rect l="l" t="t" r="r" b="b"/>
              <a:pathLst>
                <a:path w="109854" h="329564">
                  <a:moveTo>
                    <a:pt x="41275" y="47688"/>
                  </a:moveTo>
                  <a:lnTo>
                    <a:pt x="95631" y="0"/>
                  </a:lnTo>
                  <a:lnTo>
                    <a:pt x="109727" y="16827"/>
                  </a:lnTo>
                  <a:lnTo>
                    <a:pt x="54356" y="329184"/>
                  </a:lnTo>
                  <a:lnTo>
                    <a:pt x="0" y="299262"/>
                  </a:lnTo>
                  <a:lnTo>
                    <a:pt x="41275" y="4768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4953000" y="5792723"/>
              <a:ext cx="384175" cy="68580"/>
            </a:xfrm>
            <a:custGeom>
              <a:avLst/>
              <a:gdLst/>
              <a:ahLst/>
              <a:cxnLst/>
              <a:rect l="l" t="t" r="r" b="b"/>
              <a:pathLst>
                <a:path w="384175" h="68579">
                  <a:moveTo>
                    <a:pt x="371855" y="0"/>
                  </a:moveTo>
                  <a:lnTo>
                    <a:pt x="22478" y="952"/>
                  </a:lnTo>
                  <a:lnTo>
                    <a:pt x="0" y="20002"/>
                  </a:lnTo>
                  <a:lnTo>
                    <a:pt x="38353" y="68579"/>
                  </a:lnTo>
                  <a:lnTo>
                    <a:pt x="331724" y="66675"/>
                  </a:lnTo>
                  <a:lnTo>
                    <a:pt x="384048" y="17144"/>
                  </a:lnTo>
                  <a:lnTo>
                    <a:pt x="37185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4953000" y="5792723"/>
              <a:ext cx="384175" cy="68580"/>
            </a:xfrm>
            <a:custGeom>
              <a:avLst/>
              <a:gdLst/>
              <a:ahLst/>
              <a:cxnLst/>
              <a:rect l="l" t="t" r="r" b="b"/>
              <a:pathLst>
                <a:path w="384175" h="68579">
                  <a:moveTo>
                    <a:pt x="0" y="20002"/>
                  </a:moveTo>
                  <a:lnTo>
                    <a:pt x="22478" y="952"/>
                  </a:lnTo>
                  <a:lnTo>
                    <a:pt x="371855" y="0"/>
                  </a:lnTo>
                  <a:lnTo>
                    <a:pt x="384048" y="17144"/>
                  </a:lnTo>
                  <a:lnTo>
                    <a:pt x="331724" y="66675"/>
                  </a:lnTo>
                  <a:lnTo>
                    <a:pt x="38353" y="68579"/>
                  </a:lnTo>
                  <a:lnTo>
                    <a:pt x="0" y="20002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4864608" y="5827776"/>
              <a:ext cx="108585" cy="326390"/>
            </a:xfrm>
            <a:custGeom>
              <a:avLst/>
              <a:gdLst/>
              <a:ahLst/>
              <a:cxnLst/>
              <a:rect l="l" t="t" r="r" b="b"/>
              <a:pathLst>
                <a:path w="108585" h="326389">
                  <a:moveTo>
                    <a:pt x="71246" y="0"/>
                  </a:moveTo>
                  <a:lnTo>
                    <a:pt x="49911" y="16916"/>
                  </a:lnTo>
                  <a:lnTo>
                    <a:pt x="0" y="326136"/>
                  </a:lnTo>
                  <a:lnTo>
                    <a:pt x="67563" y="289483"/>
                  </a:lnTo>
                  <a:lnTo>
                    <a:pt x="108203" y="46050"/>
                  </a:lnTo>
                  <a:lnTo>
                    <a:pt x="7124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4864608" y="5827776"/>
              <a:ext cx="108585" cy="326390"/>
            </a:xfrm>
            <a:custGeom>
              <a:avLst/>
              <a:gdLst/>
              <a:ahLst/>
              <a:cxnLst/>
              <a:rect l="l" t="t" r="r" b="b"/>
              <a:pathLst>
                <a:path w="108585" h="326389">
                  <a:moveTo>
                    <a:pt x="71246" y="0"/>
                  </a:moveTo>
                  <a:lnTo>
                    <a:pt x="108203" y="46050"/>
                  </a:lnTo>
                  <a:lnTo>
                    <a:pt x="67563" y="289483"/>
                  </a:lnTo>
                  <a:lnTo>
                    <a:pt x="0" y="326136"/>
                  </a:lnTo>
                  <a:lnTo>
                    <a:pt x="49911" y="16916"/>
                  </a:lnTo>
                  <a:lnTo>
                    <a:pt x="71246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4879848" y="6135624"/>
              <a:ext cx="405765" cy="68580"/>
            </a:xfrm>
            <a:custGeom>
              <a:avLst/>
              <a:gdLst/>
              <a:ahLst/>
              <a:cxnLst/>
              <a:rect l="l" t="t" r="r" b="b"/>
              <a:pathLst>
                <a:path w="405764" h="68579">
                  <a:moveTo>
                    <a:pt x="353949" y="0"/>
                  </a:moveTo>
                  <a:lnTo>
                    <a:pt x="51435" y="952"/>
                  </a:lnTo>
                  <a:lnTo>
                    <a:pt x="0" y="34289"/>
                  </a:lnTo>
                  <a:lnTo>
                    <a:pt x="56134" y="68579"/>
                  </a:lnTo>
                  <a:lnTo>
                    <a:pt x="354838" y="67627"/>
                  </a:lnTo>
                  <a:lnTo>
                    <a:pt x="405384" y="34289"/>
                  </a:lnTo>
                  <a:lnTo>
                    <a:pt x="35394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4879848" y="6135624"/>
              <a:ext cx="405765" cy="68580"/>
            </a:xfrm>
            <a:custGeom>
              <a:avLst/>
              <a:gdLst/>
              <a:ahLst/>
              <a:cxnLst/>
              <a:rect l="l" t="t" r="r" b="b"/>
              <a:pathLst>
                <a:path w="405764" h="68579">
                  <a:moveTo>
                    <a:pt x="0" y="34289"/>
                  </a:moveTo>
                  <a:lnTo>
                    <a:pt x="51435" y="952"/>
                  </a:lnTo>
                  <a:lnTo>
                    <a:pt x="353949" y="0"/>
                  </a:lnTo>
                  <a:lnTo>
                    <a:pt x="405384" y="34289"/>
                  </a:lnTo>
                  <a:lnTo>
                    <a:pt x="354838" y="67627"/>
                  </a:lnTo>
                  <a:lnTo>
                    <a:pt x="56134" y="68579"/>
                  </a:lnTo>
                  <a:lnTo>
                    <a:pt x="0" y="34289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5193792" y="6181343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4">
                  <a:moveTo>
                    <a:pt x="112775" y="0"/>
                  </a:moveTo>
                  <a:lnTo>
                    <a:pt x="41021" y="42163"/>
                  </a:lnTo>
                  <a:lnTo>
                    <a:pt x="0" y="283870"/>
                  </a:lnTo>
                  <a:lnTo>
                    <a:pt x="38227" y="330707"/>
                  </a:lnTo>
                  <a:lnTo>
                    <a:pt x="59690" y="311975"/>
                  </a:lnTo>
                  <a:lnTo>
                    <a:pt x="112775" y="0"/>
                  </a:lnTo>
                  <a:close/>
                </a:path>
              </a:pathLst>
            </a:custGeom>
            <a:solidFill>
              <a:srgbClr val="FF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5193792" y="6181343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4">
                  <a:moveTo>
                    <a:pt x="41021" y="42163"/>
                  </a:moveTo>
                  <a:lnTo>
                    <a:pt x="112775" y="0"/>
                  </a:lnTo>
                  <a:lnTo>
                    <a:pt x="59690" y="311975"/>
                  </a:lnTo>
                  <a:lnTo>
                    <a:pt x="38227" y="330707"/>
                  </a:lnTo>
                  <a:lnTo>
                    <a:pt x="0" y="283870"/>
                  </a:lnTo>
                  <a:lnTo>
                    <a:pt x="41021" y="42163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4829556" y="6481572"/>
              <a:ext cx="384175" cy="62865"/>
            </a:xfrm>
            <a:custGeom>
              <a:avLst/>
              <a:gdLst/>
              <a:ahLst/>
              <a:cxnLst/>
              <a:rect l="l" t="t" r="r" b="b"/>
              <a:pathLst>
                <a:path w="384175" h="62865">
                  <a:moveTo>
                    <a:pt x="345821" y="0"/>
                  </a:moveTo>
                  <a:lnTo>
                    <a:pt x="54102" y="0"/>
                  </a:lnTo>
                  <a:lnTo>
                    <a:pt x="0" y="47561"/>
                  </a:lnTo>
                  <a:lnTo>
                    <a:pt x="11176" y="62483"/>
                  </a:lnTo>
                  <a:lnTo>
                    <a:pt x="364490" y="61556"/>
                  </a:lnTo>
                  <a:lnTo>
                    <a:pt x="384048" y="42900"/>
                  </a:lnTo>
                  <a:lnTo>
                    <a:pt x="3458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4829556" y="6481572"/>
              <a:ext cx="384175" cy="62865"/>
            </a:xfrm>
            <a:custGeom>
              <a:avLst/>
              <a:gdLst/>
              <a:ahLst/>
              <a:cxnLst/>
              <a:rect l="l" t="t" r="r" b="b"/>
              <a:pathLst>
                <a:path w="384175" h="62865">
                  <a:moveTo>
                    <a:pt x="54102" y="0"/>
                  </a:moveTo>
                  <a:lnTo>
                    <a:pt x="345821" y="0"/>
                  </a:lnTo>
                  <a:lnTo>
                    <a:pt x="384048" y="42900"/>
                  </a:lnTo>
                  <a:lnTo>
                    <a:pt x="364490" y="61556"/>
                  </a:lnTo>
                  <a:lnTo>
                    <a:pt x="11176" y="62483"/>
                  </a:lnTo>
                  <a:lnTo>
                    <a:pt x="0" y="47561"/>
                  </a:lnTo>
                  <a:lnTo>
                    <a:pt x="54102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4800600" y="6179820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4">
                  <a:moveTo>
                    <a:pt x="54483" y="0"/>
                  </a:moveTo>
                  <a:lnTo>
                    <a:pt x="0" y="314782"/>
                  </a:lnTo>
                  <a:lnTo>
                    <a:pt x="13208" y="330707"/>
                  </a:lnTo>
                  <a:lnTo>
                    <a:pt x="70485" y="281050"/>
                  </a:lnTo>
                  <a:lnTo>
                    <a:pt x="112775" y="35598"/>
                  </a:lnTo>
                  <a:lnTo>
                    <a:pt x="544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4800600" y="6179820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4">
                  <a:moveTo>
                    <a:pt x="54483" y="0"/>
                  </a:moveTo>
                  <a:lnTo>
                    <a:pt x="112775" y="35598"/>
                  </a:lnTo>
                  <a:lnTo>
                    <a:pt x="70485" y="281050"/>
                  </a:lnTo>
                  <a:lnTo>
                    <a:pt x="13208" y="330707"/>
                  </a:lnTo>
                  <a:lnTo>
                    <a:pt x="0" y="314782"/>
                  </a:lnTo>
                  <a:lnTo>
                    <a:pt x="5448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5289804" y="6478523"/>
              <a:ext cx="80772" cy="807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6" name="object 228"/>
          <p:cNvGrpSpPr/>
          <p:nvPr/>
        </p:nvGrpSpPr>
        <p:grpSpPr>
          <a:xfrm>
            <a:off x="5471159" y="5791200"/>
            <a:ext cx="571500" cy="768350"/>
            <a:chOff x="5471159" y="5791200"/>
            <a:chExt cx="571500" cy="768350"/>
          </a:xfrm>
        </p:grpSpPr>
        <p:sp>
          <p:nvSpPr>
            <p:cNvPr id="229" name="object 229"/>
            <p:cNvSpPr/>
            <p:nvPr/>
          </p:nvSpPr>
          <p:spPr>
            <a:xfrm>
              <a:off x="5926835" y="5827776"/>
              <a:ext cx="108585" cy="329565"/>
            </a:xfrm>
            <a:custGeom>
              <a:avLst/>
              <a:gdLst/>
              <a:ahLst/>
              <a:cxnLst/>
              <a:rect l="l" t="t" r="r" b="b"/>
              <a:pathLst>
                <a:path w="108585" h="329564">
                  <a:moveTo>
                    <a:pt x="94361" y="0"/>
                  </a:moveTo>
                  <a:lnTo>
                    <a:pt x="40639" y="47688"/>
                  </a:lnTo>
                  <a:lnTo>
                    <a:pt x="0" y="299262"/>
                  </a:lnTo>
                  <a:lnTo>
                    <a:pt x="53593" y="329184"/>
                  </a:lnTo>
                  <a:lnTo>
                    <a:pt x="108203" y="16827"/>
                  </a:lnTo>
                  <a:lnTo>
                    <a:pt x="94361" y="0"/>
                  </a:lnTo>
                  <a:close/>
                </a:path>
              </a:pathLst>
            </a:custGeom>
            <a:solidFill>
              <a:srgbClr val="FF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5926835" y="5827776"/>
              <a:ext cx="108585" cy="329565"/>
            </a:xfrm>
            <a:custGeom>
              <a:avLst/>
              <a:gdLst/>
              <a:ahLst/>
              <a:cxnLst/>
              <a:rect l="l" t="t" r="r" b="b"/>
              <a:pathLst>
                <a:path w="108585" h="329564">
                  <a:moveTo>
                    <a:pt x="40639" y="47688"/>
                  </a:moveTo>
                  <a:lnTo>
                    <a:pt x="94361" y="0"/>
                  </a:lnTo>
                  <a:lnTo>
                    <a:pt x="108203" y="16827"/>
                  </a:lnTo>
                  <a:lnTo>
                    <a:pt x="53593" y="329184"/>
                  </a:lnTo>
                  <a:lnTo>
                    <a:pt x="0" y="299262"/>
                  </a:lnTo>
                  <a:lnTo>
                    <a:pt x="40639" y="47688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5625083" y="5792723"/>
              <a:ext cx="384175" cy="68580"/>
            </a:xfrm>
            <a:custGeom>
              <a:avLst/>
              <a:gdLst/>
              <a:ahLst/>
              <a:cxnLst/>
              <a:rect l="l" t="t" r="r" b="b"/>
              <a:pathLst>
                <a:path w="384175" h="68579">
                  <a:moveTo>
                    <a:pt x="371855" y="0"/>
                  </a:moveTo>
                  <a:lnTo>
                    <a:pt x="22478" y="952"/>
                  </a:lnTo>
                  <a:lnTo>
                    <a:pt x="0" y="20002"/>
                  </a:lnTo>
                  <a:lnTo>
                    <a:pt x="38353" y="68579"/>
                  </a:lnTo>
                  <a:lnTo>
                    <a:pt x="331724" y="66675"/>
                  </a:lnTo>
                  <a:lnTo>
                    <a:pt x="384048" y="17144"/>
                  </a:lnTo>
                  <a:lnTo>
                    <a:pt x="37185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5625083" y="5792723"/>
              <a:ext cx="384175" cy="68580"/>
            </a:xfrm>
            <a:custGeom>
              <a:avLst/>
              <a:gdLst/>
              <a:ahLst/>
              <a:cxnLst/>
              <a:rect l="l" t="t" r="r" b="b"/>
              <a:pathLst>
                <a:path w="384175" h="68579">
                  <a:moveTo>
                    <a:pt x="0" y="20002"/>
                  </a:moveTo>
                  <a:lnTo>
                    <a:pt x="22478" y="952"/>
                  </a:lnTo>
                  <a:lnTo>
                    <a:pt x="371855" y="0"/>
                  </a:lnTo>
                  <a:lnTo>
                    <a:pt x="384048" y="17144"/>
                  </a:lnTo>
                  <a:lnTo>
                    <a:pt x="331724" y="66675"/>
                  </a:lnTo>
                  <a:lnTo>
                    <a:pt x="38353" y="68579"/>
                  </a:lnTo>
                  <a:lnTo>
                    <a:pt x="0" y="20002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5535167" y="5827776"/>
              <a:ext cx="108585" cy="326390"/>
            </a:xfrm>
            <a:custGeom>
              <a:avLst/>
              <a:gdLst/>
              <a:ahLst/>
              <a:cxnLst/>
              <a:rect l="l" t="t" r="r" b="b"/>
              <a:pathLst>
                <a:path w="108585" h="326389">
                  <a:moveTo>
                    <a:pt x="71247" y="0"/>
                  </a:moveTo>
                  <a:lnTo>
                    <a:pt x="49911" y="16916"/>
                  </a:lnTo>
                  <a:lnTo>
                    <a:pt x="0" y="326136"/>
                  </a:lnTo>
                  <a:lnTo>
                    <a:pt x="67564" y="289483"/>
                  </a:lnTo>
                  <a:lnTo>
                    <a:pt x="108204" y="46050"/>
                  </a:lnTo>
                  <a:lnTo>
                    <a:pt x="7124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5535167" y="5827776"/>
              <a:ext cx="108585" cy="326390"/>
            </a:xfrm>
            <a:custGeom>
              <a:avLst/>
              <a:gdLst/>
              <a:ahLst/>
              <a:cxnLst/>
              <a:rect l="l" t="t" r="r" b="b"/>
              <a:pathLst>
                <a:path w="108585" h="326389">
                  <a:moveTo>
                    <a:pt x="71247" y="0"/>
                  </a:moveTo>
                  <a:lnTo>
                    <a:pt x="108204" y="46050"/>
                  </a:lnTo>
                  <a:lnTo>
                    <a:pt x="67564" y="289483"/>
                  </a:lnTo>
                  <a:lnTo>
                    <a:pt x="0" y="326136"/>
                  </a:lnTo>
                  <a:lnTo>
                    <a:pt x="49911" y="16916"/>
                  </a:lnTo>
                  <a:lnTo>
                    <a:pt x="71247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5551931" y="6135624"/>
              <a:ext cx="403860" cy="68580"/>
            </a:xfrm>
            <a:custGeom>
              <a:avLst/>
              <a:gdLst/>
              <a:ahLst/>
              <a:cxnLst/>
              <a:rect l="l" t="t" r="r" b="b"/>
              <a:pathLst>
                <a:path w="403860" h="68579">
                  <a:moveTo>
                    <a:pt x="352551" y="0"/>
                  </a:moveTo>
                  <a:lnTo>
                    <a:pt x="51307" y="952"/>
                  </a:lnTo>
                  <a:lnTo>
                    <a:pt x="0" y="34289"/>
                  </a:lnTo>
                  <a:lnTo>
                    <a:pt x="56006" y="68579"/>
                  </a:lnTo>
                  <a:lnTo>
                    <a:pt x="353440" y="67627"/>
                  </a:lnTo>
                  <a:lnTo>
                    <a:pt x="403859" y="34289"/>
                  </a:lnTo>
                  <a:lnTo>
                    <a:pt x="3525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5551931" y="6135624"/>
              <a:ext cx="403860" cy="68580"/>
            </a:xfrm>
            <a:custGeom>
              <a:avLst/>
              <a:gdLst/>
              <a:ahLst/>
              <a:cxnLst/>
              <a:rect l="l" t="t" r="r" b="b"/>
              <a:pathLst>
                <a:path w="403860" h="68579">
                  <a:moveTo>
                    <a:pt x="0" y="34289"/>
                  </a:moveTo>
                  <a:lnTo>
                    <a:pt x="51307" y="952"/>
                  </a:lnTo>
                  <a:lnTo>
                    <a:pt x="352551" y="0"/>
                  </a:lnTo>
                  <a:lnTo>
                    <a:pt x="403859" y="34289"/>
                  </a:lnTo>
                  <a:lnTo>
                    <a:pt x="353440" y="67627"/>
                  </a:lnTo>
                  <a:lnTo>
                    <a:pt x="56006" y="68579"/>
                  </a:lnTo>
                  <a:lnTo>
                    <a:pt x="0" y="3428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5865875" y="6181343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4">
                  <a:moveTo>
                    <a:pt x="112775" y="0"/>
                  </a:moveTo>
                  <a:lnTo>
                    <a:pt x="41021" y="42163"/>
                  </a:lnTo>
                  <a:lnTo>
                    <a:pt x="0" y="283870"/>
                  </a:lnTo>
                  <a:lnTo>
                    <a:pt x="38226" y="330707"/>
                  </a:lnTo>
                  <a:lnTo>
                    <a:pt x="59689" y="311975"/>
                  </a:lnTo>
                  <a:lnTo>
                    <a:pt x="112775" y="0"/>
                  </a:lnTo>
                  <a:close/>
                </a:path>
              </a:pathLst>
            </a:custGeom>
            <a:solidFill>
              <a:srgbClr val="FF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5865875" y="6181343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4">
                  <a:moveTo>
                    <a:pt x="41021" y="42163"/>
                  </a:moveTo>
                  <a:lnTo>
                    <a:pt x="112775" y="0"/>
                  </a:lnTo>
                  <a:lnTo>
                    <a:pt x="59689" y="311975"/>
                  </a:lnTo>
                  <a:lnTo>
                    <a:pt x="38226" y="330707"/>
                  </a:lnTo>
                  <a:lnTo>
                    <a:pt x="0" y="283870"/>
                  </a:lnTo>
                  <a:lnTo>
                    <a:pt x="41021" y="42163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5500115" y="6481572"/>
              <a:ext cx="384175" cy="62865"/>
            </a:xfrm>
            <a:custGeom>
              <a:avLst/>
              <a:gdLst/>
              <a:ahLst/>
              <a:cxnLst/>
              <a:rect l="l" t="t" r="r" b="b"/>
              <a:pathLst>
                <a:path w="384175" h="62865">
                  <a:moveTo>
                    <a:pt x="345821" y="0"/>
                  </a:moveTo>
                  <a:lnTo>
                    <a:pt x="54101" y="0"/>
                  </a:lnTo>
                  <a:lnTo>
                    <a:pt x="0" y="47561"/>
                  </a:lnTo>
                  <a:lnTo>
                    <a:pt x="11175" y="62483"/>
                  </a:lnTo>
                  <a:lnTo>
                    <a:pt x="364489" y="61556"/>
                  </a:lnTo>
                  <a:lnTo>
                    <a:pt x="384048" y="42900"/>
                  </a:lnTo>
                  <a:lnTo>
                    <a:pt x="3458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5500115" y="6481572"/>
              <a:ext cx="384175" cy="62865"/>
            </a:xfrm>
            <a:custGeom>
              <a:avLst/>
              <a:gdLst/>
              <a:ahLst/>
              <a:cxnLst/>
              <a:rect l="l" t="t" r="r" b="b"/>
              <a:pathLst>
                <a:path w="384175" h="62865">
                  <a:moveTo>
                    <a:pt x="54101" y="0"/>
                  </a:moveTo>
                  <a:lnTo>
                    <a:pt x="345821" y="0"/>
                  </a:lnTo>
                  <a:lnTo>
                    <a:pt x="384048" y="42900"/>
                  </a:lnTo>
                  <a:lnTo>
                    <a:pt x="364489" y="61556"/>
                  </a:lnTo>
                  <a:lnTo>
                    <a:pt x="11175" y="62483"/>
                  </a:lnTo>
                  <a:lnTo>
                    <a:pt x="0" y="47561"/>
                  </a:lnTo>
                  <a:lnTo>
                    <a:pt x="54101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5472683" y="6179820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4">
                  <a:moveTo>
                    <a:pt x="54482" y="0"/>
                  </a:moveTo>
                  <a:lnTo>
                    <a:pt x="0" y="314782"/>
                  </a:lnTo>
                  <a:lnTo>
                    <a:pt x="13207" y="330707"/>
                  </a:lnTo>
                  <a:lnTo>
                    <a:pt x="70485" y="281050"/>
                  </a:lnTo>
                  <a:lnTo>
                    <a:pt x="112775" y="35598"/>
                  </a:lnTo>
                  <a:lnTo>
                    <a:pt x="5448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5472683" y="6179820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4">
                  <a:moveTo>
                    <a:pt x="54482" y="0"/>
                  </a:moveTo>
                  <a:lnTo>
                    <a:pt x="112775" y="35598"/>
                  </a:lnTo>
                  <a:lnTo>
                    <a:pt x="70485" y="281050"/>
                  </a:lnTo>
                  <a:lnTo>
                    <a:pt x="13207" y="330707"/>
                  </a:lnTo>
                  <a:lnTo>
                    <a:pt x="0" y="314782"/>
                  </a:lnTo>
                  <a:lnTo>
                    <a:pt x="54482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5961887" y="6478523"/>
              <a:ext cx="80772" cy="807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2" name="object 244"/>
          <p:cNvGrpSpPr/>
          <p:nvPr/>
        </p:nvGrpSpPr>
        <p:grpSpPr>
          <a:xfrm>
            <a:off x="6143244" y="5791200"/>
            <a:ext cx="571500" cy="768350"/>
            <a:chOff x="6143244" y="5791200"/>
            <a:chExt cx="571500" cy="768350"/>
          </a:xfrm>
        </p:grpSpPr>
        <p:sp>
          <p:nvSpPr>
            <p:cNvPr id="245" name="object 245"/>
            <p:cNvSpPr/>
            <p:nvPr/>
          </p:nvSpPr>
          <p:spPr>
            <a:xfrm>
              <a:off x="6598920" y="5827776"/>
              <a:ext cx="109855" cy="329565"/>
            </a:xfrm>
            <a:custGeom>
              <a:avLst/>
              <a:gdLst/>
              <a:ahLst/>
              <a:cxnLst/>
              <a:rect l="l" t="t" r="r" b="b"/>
              <a:pathLst>
                <a:path w="109854" h="329564">
                  <a:moveTo>
                    <a:pt x="95630" y="0"/>
                  </a:moveTo>
                  <a:lnTo>
                    <a:pt x="41275" y="47688"/>
                  </a:lnTo>
                  <a:lnTo>
                    <a:pt x="0" y="299262"/>
                  </a:lnTo>
                  <a:lnTo>
                    <a:pt x="54355" y="329184"/>
                  </a:lnTo>
                  <a:lnTo>
                    <a:pt x="109727" y="16827"/>
                  </a:lnTo>
                  <a:lnTo>
                    <a:pt x="95630" y="0"/>
                  </a:lnTo>
                  <a:close/>
                </a:path>
              </a:pathLst>
            </a:custGeom>
            <a:solidFill>
              <a:srgbClr val="FF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6598920" y="5827776"/>
              <a:ext cx="109855" cy="329565"/>
            </a:xfrm>
            <a:custGeom>
              <a:avLst/>
              <a:gdLst/>
              <a:ahLst/>
              <a:cxnLst/>
              <a:rect l="l" t="t" r="r" b="b"/>
              <a:pathLst>
                <a:path w="109854" h="329564">
                  <a:moveTo>
                    <a:pt x="41275" y="47688"/>
                  </a:moveTo>
                  <a:lnTo>
                    <a:pt x="95630" y="0"/>
                  </a:lnTo>
                  <a:lnTo>
                    <a:pt x="109727" y="16827"/>
                  </a:lnTo>
                  <a:lnTo>
                    <a:pt x="54355" y="329184"/>
                  </a:lnTo>
                  <a:lnTo>
                    <a:pt x="0" y="299262"/>
                  </a:lnTo>
                  <a:lnTo>
                    <a:pt x="41275" y="47688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6297168" y="5792723"/>
              <a:ext cx="384175" cy="68580"/>
            </a:xfrm>
            <a:custGeom>
              <a:avLst/>
              <a:gdLst/>
              <a:ahLst/>
              <a:cxnLst/>
              <a:rect l="l" t="t" r="r" b="b"/>
              <a:pathLst>
                <a:path w="384175" h="68579">
                  <a:moveTo>
                    <a:pt x="371856" y="0"/>
                  </a:moveTo>
                  <a:lnTo>
                    <a:pt x="22479" y="952"/>
                  </a:lnTo>
                  <a:lnTo>
                    <a:pt x="0" y="20002"/>
                  </a:lnTo>
                  <a:lnTo>
                    <a:pt x="38354" y="68579"/>
                  </a:lnTo>
                  <a:lnTo>
                    <a:pt x="331724" y="66675"/>
                  </a:lnTo>
                  <a:lnTo>
                    <a:pt x="384048" y="17144"/>
                  </a:lnTo>
                  <a:lnTo>
                    <a:pt x="3718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6297168" y="5792723"/>
              <a:ext cx="384175" cy="68580"/>
            </a:xfrm>
            <a:custGeom>
              <a:avLst/>
              <a:gdLst/>
              <a:ahLst/>
              <a:cxnLst/>
              <a:rect l="l" t="t" r="r" b="b"/>
              <a:pathLst>
                <a:path w="384175" h="68579">
                  <a:moveTo>
                    <a:pt x="0" y="20002"/>
                  </a:moveTo>
                  <a:lnTo>
                    <a:pt x="22479" y="952"/>
                  </a:lnTo>
                  <a:lnTo>
                    <a:pt x="371856" y="0"/>
                  </a:lnTo>
                  <a:lnTo>
                    <a:pt x="384048" y="17144"/>
                  </a:lnTo>
                  <a:lnTo>
                    <a:pt x="331724" y="66675"/>
                  </a:lnTo>
                  <a:lnTo>
                    <a:pt x="38354" y="68579"/>
                  </a:lnTo>
                  <a:lnTo>
                    <a:pt x="0" y="2000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6208776" y="5827776"/>
              <a:ext cx="108585" cy="326390"/>
            </a:xfrm>
            <a:custGeom>
              <a:avLst/>
              <a:gdLst/>
              <a:ahLst/>
              <a:cxnLst/>
              <a:rect l="l" t="t" r="r" b="b"/>
              <a:pathLst>
                <a:path w="108585" h="326389">
                  <a:moveTo>
                    <a:pt x="71247" y="0"/>
                  </a:moveTo>
                  <a:lnTo>
                    <a:pt x="49911" y="16916"/>
                  </a:lnTo>
                  <a:lnTo>
                    <a:pt x="0" y="326136"/>
                  </a:lnTo>
                  <a:lnTo>
                    <a:pt x="67563" y="289483"/>
                  </a:lnTo>
                  <a:lnTo>
                    <a:pt x="108203" y="46050"/>
                  </a:lnTo>
                  <a:lnTo>
                    <a:pt x="712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6208776" y="5827776"/>
              <a:ext cx="108585" cy="326390"/>
            </a:xfrm>
            <a:custGeom>
              <a:avLst/>
              <a:gdLst/>
              <a:ahLst/>
              <a:cxnLst/>
              <a:rect l="l" t="t" r="r" b="b"/>
              <a:pathLst>
                <a:path w="108585" h="326389">
                  <a:moveTo>
                    <a:pt x="71247" y="0"/>
                  </a:moveTo>
                  <a:lnTo>
                    <a:pt x="108203" y="46050"/>
                  </a:lnTo>
                  <a:lnTo>
                    <a:pt x="67563" y="289483"/>
                  </a:lnTo>
                  <a:lnTo>
                    <a:pt x="0" y="326136"/>
                  </a:lnTo>
                  <a:lnTo>
                    <a:pt x="49911" y="16916"/>
                  </a:lnTo>
                  <a:lnTo>
                    <a:pt x="7124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6224016" y="6135624"/>
              <a:ext cx="405765" cy="68580"/>
            </a:xfrm>
            <a:custGeom>
              <a:avLst/>
              <a:gdLst/>
              <a:ahLst/>
              <a:cxnLst/>
              <a:rect l="l" t="t" r="r" b="b"/>
              <a:pathLst>
                <a:path w="405765" h="68579">
                  <a:moveTo>
                    <a:pt x="353949" y="0"/>
                  </a:moveTo>
                  <a:lnTo>
                    <a:pt x="51435" y="952"/>
                  </a:lnTo>
                  <a:lnTo>
                    <a:pt x="0" y="34289"/>
                  </a:lnTo>
                  <a:lnTo>
                    <a:pt x="56134" y="68579"/>
                  </a:lnTo>
                  <a:lnTo>
                    <a:pt x="354838" y="67627"/>
                  </a:lnTo>
                  <a:lnTo>
                    <a:pt x="405384" y="34289"/>
                  </a:lnTo>
                  <a:lnTo>
                    <a:pt x="35394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6224016" y="6135624"/>
              <a:ext cx="405765" cy="68580"/>
            </a:xfrm>
            <a:custGeom>
              <a:avLst/>
              <a:gdLst/>
              <a:ahLst/>
              <a:cxnLst/>
              <a:rect l="l" t="t" r="r" b="b"/>
              <a:pathLst>
                <a:path w="405765" h="68579">
                  <a:moveTo>
                    <a:pt x="0" y="34289"/>
                  </a:moveTo>
                  <a:lnTo>
                    <a:pt x="51435" y="952"/>
                  </a:lnTo>
                  <a:lnTo>
                    <a:pt x="353949" y="0"/>
                  </a:lnTo>
                  <a:lnTo>
                    <a:pt x="405384" y="34289"/>
                  </a:lnTo>
                  <a:lnTo>
                    <a:pt x="354838" y="67627"/>
                  </a:lnTo>
                  <a:lnTo>
                    <a:pt x="56134" y="68579"/>
                  </a:lnTo>
                  <a:lnTo>
                    <a:pt x="0" y="34289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6539484" y="6181343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4">
                  <a:moveTo>
                    <a:pt x="112775" y="0"/>
                  </a:moveTo>
                  <a:lnTo>
                    <a:pt x="41021" y="42163"/>
                  </a:lnTo>
                  <a:lnTo>
                    <a:pt x="0" y="283870"/>
                  </a:lnTo>
                  <a:lnTo>
                    <a:pt x="38226" y="330707"/>
                  </a:lnTo>
                  <a:lnTo>
                    <a:pt x="59690" y="311975"/>
                  </a:lnTo>
                  <a:lnTo>
                    <a:pt x="112775" y="0"/>
                  </a:lnTo>
                  <a:close/>
                </a:path>
              </a:pathLst>
            </a:custGeom>
            <a:solidFill>
              <a:srgbClr val="FF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6539484" y="6181343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4">
                  <a:moveTo>
                    <a:pt x="41021" y="42163"/>
                  </a:moveTo>
                  <a:lnTo>
                    <a:pt x="112775" y="0"/>
                  </a:lnTo>
                  <a:lnTo>
                    <a:pt x="59690" y="311975"/>
                  </a:lnTo>
                  <a:lnTo>
                    <a:pt x="38226" y="330707"/>
                  </a:lnTo>
                  <a:lnTo>
                    <a:pt x="0" y="283870"/>
                  </a:lnTo>
                  <a:lnTo>
                    <a:pt x="41021" y="42163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6173724" y="6481572"/>
              <a:ext cx="384175" cy="62865"/>
            </a:xfrm>
            <a:custGeom>
              <a:avLst/>
              <a:gdLst/>
              <a:ahLst/>
              <a:cxnLst/>
              <a:rect l="l" t="t" r="r" b="b"/>
              <a:pathLst>
                <a:path w="384175" h="62865">
                  <a:moveTo>
                    <a:pt x="345821" y="0"/>
                  </a:moveTo>
                  <a:lnTo>
                    <a:pt x="54101" y="0"/>
                  </a:lnTo>
                  <a:lnTo>
                    <a:pt x="0" y="47561"/>
                  </a:lnTo>
                  <a:lnTo>
                    <a:pt x="11175" y="62483"/>
                  </a:lnTo>
                  <a:lnTo>
                    <a:pt x="364490" y="61556"/>
                  </a:lnTo>
                  <a:lnTo>
                    <a:pt x="384048" y="42900"/>
                  </a:lnTo>
                  <a:lnTo>
                    <a:pt x="3458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6173724" y="6481572"/>
              <a:ext cx="384175" cy="62865"/>
            </a:xfrm>
            <a:custGeom>
              <a:avLst/>
              <a:gdLst/>
              <a:ahLst/>
              <a:cxnLst/>
              <a:rect l="l" t="t" r="r" b="b"/>
              <a:pathLst>
                <a:path w="384175" h="62865">
                  <a:moveTo>
                    <a:pt x="54101" y="0"/>
                  </a:moveTo>
                  <a:lnTo>
                    <a:pt x="345821" y="0"/>
                  </a:lnTo>
                  <a:lnTo>
                    <a:pt x="384048" y="42900"/>
                  </a:lnTo>
                  <a:lnTo>
                    <a:pt x="364490" y="61556"/>
                  </a:lnTo>
                  <a:lnTo>
                    <a:pt x="11175" y="62483"/>
                  </a:lnTo>
                  <a:lnTo>
                    <a:pt x="0" y="47561"/>
                  </a:lnTo>
                  <a:lnTo>
                    <a:pt x="54101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6144768" y="6179820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4">
                  <a:moveTo>
                    <a:pt x="54483" y="0"/>
                  </a:moveTo>
                  <a:lnTo>
                    <a:pt x="0" y="314782"/>
                  </a:lnTo>
                  <a:lnTo>
                    <a:pt x="13208" y="330707"/>
                  </a:lnTo>
                  <a:lnTo>
                    <a:pt x="70485" y="281050"/>
                  </a:lnTo>
                  <a:lnTo>
                    <a:pt x="112776" y="35598"/>
                  </a:lnTo>
                  <a:lnTo>
                    <a:pt x="5448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6144768" y="6179820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4">
                  <a:moveTo>
                    <a:pt x="54483" y="0"/>
                  </a:moveTo>
                  <a:lnTo>
                    <a:pt x="112776" y="35598"/>
                  </a:lnTo>
                  <a:lnTo>
                    <a:pt x="70485" y="281050"/>
                  </a:lnTo>
                  <a:lnTo>
                    <a:pt x="13208" y="330707"/>
                  </a:lnTo>
                  <a:lnTo>
                    <a:pt x="0" y="314782"/>
                  </a:lnTo>
                  <a:lnTo>
                    <a:pt x="54483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6633972" y="6478523"/>
              <a:ext cx="80772" cy="807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8" name="object 260"/>
          <p:cNvGrpSpPr/>
          <p:nvPr/>
        </p:nvGrpSpPr>
        <p:grpSpPr>
          <a:xfrm>
            <a:off x="6815328" y="5791200"/>
            <a:ext cx="571500" cy="768350"/>
            <a:chOff x="6815328" y="5791200"/>
            <a:chExt cx="571500" cy="768350"/>
          </a:xfrm>
        </p:grpSpPr>
        <p:sp>
          <p:nvSpPr>
            <p:cNvPr id="261" name="object 261"/>
            <p:cNvSpPr/>
            <p:nvPr/>
          </p:nvSpPr>
          <p:spPr>
            <a:xfrm>
              <a:off x="7271004" y="5827776"/>
              <a:ext cx="109855" cy="329565"/>
            </a:xfrm>
            <a:custGeom>
              <a:avLst/>
              <a:gdLst/>
              <a:ahLst/>
              <a:cxnLst/>
              <a:rect l="l" t="t" r="r" b="b"/>
              <a:pathLst>
                <a:path w="109854" h="329564">
                  <a:moveTo>
                    <a:pt x="95630" y="0"/>
                  </a:moveTo>
                  <a:lnTo>
                    <a:pt x="41275" y="47688"/>
                  </a:lnTo>
                  <a:lnTo>
                    <a:pt x="0" y="299262"/>
                  </a:lnTo>
                  <a:lnTo>
                    <a:pt x="54355" y="329184"/>
                  </a:lnTo>
                  <a:lnTo>
                    <a:pt x="109727" y="16827"/>
                  </a:lnTo>
                  <a:lnTo>
                    <a:pt x="95630" y="0"/>
                  </a:lnTo>
                  <a:close/>
                </a:path>
              </a:pathLst>
            </a:custGeom>
            <a:solidFill>
              <a:srgbClr val="FF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7271004" y="5827776"/>
              <a:ext cx="109855" cy="329565"/>
            </a:xfrm>
            <a:custGeom>
              <a:avLst/>
              <a:gdLst/>
              <a:ahLst/>
              <a:cxnLst/>
              <a:rect l="l" t="t" r="r" b="b"/>
              <a:pathLst>
                <a:path w="109854" h="329564">
                  <a:moveTo>
                    <a:pt x="41275" y="47688"/>
                  </a:moveTo>
                  <a:lnTo>
                    <a:pt x="95630" y="0"/>
                  </a:lnTo>
                  <a:lnTo>
                    <a:pt x="109727" y="16827"/>
                  </a:lnTo>
                  <a:lnTo>
                    <a:pt x="54355" y="329184"/>
                  </a:lnTo>
                  <a:lnTo>
                    <a:pt x="0" y="299262"/>
                  </a:lnTo>
                  <a:lnTo>
                    <a:pt x="41275" y="47688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6969252" y="5792723"/>
              <a:ext cx="384175" cy="68580"/>
            </a:xfrm>
            <a:custGeom>
              <a:avLst/>
              <a:gdLst/>
              <a:ahLst/>
              <a:cxnLst/>
              <a:rect l="l" t="t" r="r" b="b"/>
              <a:pathLst>
                <a:path w="384175" h="68579">
                  <a:moveTo>
                    <a:pt x="371855" y="0"/>
                  </a:moveTo>
                  <a:lnTo>
                    <a:pt x="22478" y="952"/>
                  </a:lnTo>
                  <a:lnTo>
                    <a:pt x="0" y="20002"/>
                  </a:lnTo>
                  <a:lnTo>
                    <a:pt x="38353" y="68579"/>
                  </a:lnTo>
                  <a:lnTo>
                    <a:pt x="331724" y="66675"/>
                  </a:lnTo>
                  <a:lnTo>
                    <a:pt x="384048" y="17144"/>
                  </a:lnTo>
                  <a:lnTo>
                    <a:pt x="37185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6969252" y="5792723"/>
              <a:ext cx="384175" cy="68580"/>
            </a:xfrm>
            <a:custGeom>
              <a:avLst/>
              <a:gdLst/>
              <a:ahLst/>
              <a:cxnLst/>
              <a:rect l="l" t="t" r="r" b="b"/>
              <a:pathLst>
                <a:path w="384175" h="68579">
                  <a:moveTo>
                    <a:pt x="0" y="20002"/>
                  </a:moveTo>
                  <a:lnTo>
                    <a:pt x="22478" y="952"/>
                  </a:lnTo>
                  <a:lnTo>
                    <a:pt x="371855" y="0"/>
                  </a:lnTo>
                  <a:lnTo>
                    <a:pt x="384048" y="17144"/>
                  </a:lnTo>
                  <a:lnTo>
                    <a:pt x="331724" y="66675"/>
                  </a:lnTo>
                  <a:lnTo>
                    <a:pt x="38353" y="68579"/>
                  </a:lnTo>
                  <a:lnTo>
                    <a:pt x="0" y="20002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6880860" y="5827776"/>
              <a:ext cx="106680" cy="326390"/>
            </a:xfrm>
            <a:custGeom>
              <a:avLst/>
              <a:gdLst/>
              <a:ahLst/>
              <a:cxnLst/>
              <a:rect l="l" t="t" r="r" b="b"/>
              <a:pathLst>
                <a:path w="106679" h="326389">
                  <a:moveTo>
                    <a:pt x="70231" y="0"/>
                  </a:moveTo>
                  <a:lnTo>
                    <a:pt x="49275" y="16916"/>
                  </a:lnTo>
                  <a:lnTo>
                    <a:pt x="0" y="326136"/>
                  </a:lnTo>
                  <a:lnTo>
                    <a:pt x="66548" y="289483"/>
                  </a:lnTo>
                  <a:lnTo>
                    <a:pt x="106680" y="46050"/>
                  </a:lnTo>
                  <a:lnTo>
                    <a:pt x="7023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6880860" y="5827776"/>
              <a:ext cx="106680" cy="326390"/>
            </a:xfrm>
            <a:custGeom>
              <a:avLst/>
              <a:gdLst/>
              <a:ahLst/>
              <a:cxnLst/>
              <a:rect l="l" t="t" r="r" b="b"/>
              <a:pathLst>
                <a:path w="106679" h="326389">
                  <a:moveTo>
                    <a:pt x="70231" y="0"/>
                  </a:moveTo>
                  <a:lnTo>
                    <a:pt x="106680" y="46050"/>
                  </a:lnTo>
                  <a:lnTo>
                    <a:pt x="66548" y="289483"/>
                  </a:lnTo>
                  <a:lnTo>
                    <a:pt x="0" y="326136"/>
                  </a:lnTo>
                  <a:lnTo>
                    <a:pt x="49275" y="16916"/>
                  </a:lnTo>
                  <a:lnTo>
                    <a:pt x="70231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6896100" y="6135624"/>
              <a:ext cx="405765" cy="68580"/>
            </a:xfrm>
            <a:custGeom>
              <a:avLst/>
              <a:gdLst/>
              <a:ahLst/>
              <a:cxnLst/>
              <a:rect l="l" t="t" r="r" b="b"/>
              <a:pathLst>
                <a:path w="405765" h="68579">
                  <a:moveTo>
                    <a:pt x="353949" y="0"/>
                  </a:moveTo>
                  <a:lnTo>
                    <a:pt x="51434" y="952"/>
                  </a:lnTo>
                  <a:lnTo>
                    <a:pt x="0" y="34289"/>
                  </a:lnTo>
                  <a:lnTo>
                    <a:pt x="56133" y="68579"/>
                  </a:lnTo>
                  <a:lnTo>
                    <a:pt x="354838" y="67627"/>
                  </a:lnTo>
                  <a:lnTo>
                    <a:pt x="405383" y="34289"/>
                  </a:lnTo>
                  <a:lnTo>
                    <a:pt x="35394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6896100" y="6135624"/>
              <a:ext cx="405765" cy="68580"/>
            </a:xfrm>
            <a:custGeom>
              <a:avLst/>
              <a:gdLst/>
              <a:ahLst/>
              <a:cxnLst/>
              <a:rect l="l" t="t" r="r" b="b"/>
              <a:pathLst>
                <a:path w="405765" h="68579">
                  <a:moveTo>
                    <a:pt x="0" y="34289"/>
                  </a:moveTo>
                  <a:lnTo>
                    <a:pt x="51434" y="952"/>
                  </a:lnTo>
                  <a:lnTo>
                    <a:pt x="353949" y="0"/>
                  </a:lnTo>
                  <a:lnTo>
                    <a:pt x="405383" y="34289"/>
                  </a:lnTo>
                  <a:lnTo>
                    <a:pt x="354838" y="67627"/>
                  </a:lnTo>
                  <a:lnTo>
                    <a:pt x="56133" y="68579"/>
                  </a:lnTo>
                  <a:lnTo>
                    <a:pt x="0" y="34289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7210044" y="6181343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4">
                  <a:moveTo>
                    <a:pt x="112775" y="0"/>
                  </a:moveTo>
                  <a:lnTo>
                    <a:pt x="41021" y="42163"/>
                  </a:lnTo>
                  <a:lnTo>
                    <a:pt x="0" y="283870"/>
                  </a:lnTo>
                  <a:lnTo>
                    <a:pt x="38226" y="330707"/>
                  </a:lnTo>
                  <a:lnTo>
                    <a:pt x="59689" y="311975"/>
                  </a:lnTo>
                  <a:lnTo>
                    <a:pt x="112775" y="0"/>
                  </a:lnTo>
                  <a:close/>
                </a:path>
              </a:pathLst>
            </a:custGeom>
            <a:solidFill>
              <a:srgbClr val="FF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7210044" y="6181343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4">
                  <a:moveTo>
                    <a:pt x="41021" y="42163"/>
                  </a:moveTo>
                  <a:lnTo>
                    <a:pt x="112775" y="0"/>
                  </a:lnTo>
                  <a:lnTo>
                    <a:pt x="59689" y="311975"/>
                  </a:lnTo>
                  <a:lnTo>
                    <a:pt x="38226" y="330707"/>
                  </a:lnTo>
                  <a:lnTo>
                    <a:pt x="0" y="283870"/>
                  </a:lnTo>
                  <a:lnTo>
                    <a:pt x="41021" y="42163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6845808" y="6481572"/>
              <a:ext cx="384175" cy="62865"/>
            </a:xfrm>
            <a:custGeom>
              <a:avLst/>
              <a:gdLst/>
              <a:ahLst/>
              <a:cxnLst/>
              <a:rect l="l" t="t" r="r" b="b"/>
              <a:pathLst>
                <a:path w="384175" h="62865">
                  <a:moveTo>
                    <a:pt x="345821" y="0"/>
                  </a:moveTo>
                  <a:lnTo>
                    <a:pt x="54101" y="0"/>
                  </a:lnTo>
                  <a:lnTo>
                    <a:pt x="0" y="47561"/>
                  </a:lnTo>
                  <a:lnTo>
                    <a:pt x="11175" y="62483"/>
                  </a:lnTo>
                  <a:lnTo>
                    <a:pt x="364490" y="61556"/>
                  </a:lnTo>
                  <a:lnTo>
                    <a:pt x="384048" y="42900"/>
                  </a:lnTo>
                  <a:lnTo>
                    <a:pt x="3458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6845808" y="6481572"/>
              <a:ext cx="384175" cy="62865"/>
            </a:xfrm>
            <a:custGeom>
              <a:avLst/>
              <a:gdLst/>
              <a:ahLst/>
              <a:cxnLst/>
              <a:rect l="l" t="t" r="r" b="b"/>
              <a:pathLst>
                <a:path w="384175" h="62865">
                  <a:moveTo>
                    <a:pt x="54101" y="0"/>
                  </a:moveTo>
                  <a:lnTo>
                    <a:pt x="345821" y="0"/>
                  </a:lnTo>
                  <a:lnTo>
                    <a:pt x="384048" y="42900"/>
                  </a:lnTo>
                  <a:lnTo>
                    <a:pt x="364490" y="61556"/>
                  </a:lnTo>
                  <a:lnTo>
                    <a:pt x="11175" y="62483"/>
                  </a:lnTo>
                  <a:lnTo>
                    <a:pt x="0" y="47561"/>
                  </a:lnTo>
                  <a:lnTo>
                    <a:pt x="54101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6816852" y="6179820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4">
                  <a:moveTo>
                    <a:pt x="54482" y="0"/>
                  </a:moveTo>
                  <a:lnTo>
                    <a:pt x="0" y="314782"/>
                  </a:lnTo>
                  <a:lnTo>
                    <a:pt x="13207" y="330707"/>
                  </a:lnTo>
                  <a:lnTo>
                    <a:pt x="70484" y="281050"/>
                  </a:lnTo>
                  <a:lnTo>
                    <a:pt x="112775" y="35598"/>
                  </a:lnTo>
                  <a:lnTo>
                    <a:pt x="5448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6816852" y="6179820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4">
                  <a:moveTo>
                    <a:pt x="54482" y="0"/>
                  </a:moveTo>
                  <a:lnTo>
                    <a:pt x="112775" y="35598"/>
                  </a:lnTo>
                  <a:lnTo>
                    <a:pt x="70484" y="281050"/>
                  </a:lnTo>
                  <a:lnTo>
                    <a:pt x="13207" y="330707"/>
                  </a:lnTo>
                  <a:lnTo>
                    <a:pt x="0" y="314782"/>
                  </a:lnTo>
                  <a:lnTo>
                    <a:pt x="54482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7306056" y="6478523"/>
              <a:ext cx="80772" cy="807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4" name="object 276"/>
          <p:cNvGrpSpPr/>
          <p:nvPr/>
        </p:nvGrpSpPr>
        <p:grpSpPr>
          <a:xfrm>
            <a:off x="2781300" y="5791200"/>
            <a:ext cx="571500" cy="768350"/>
            <a:chOff x="2781300" y="5791200"/>
            <a:chExt cx="571500" cy="768350"/>
          </a:xfrm>
        </p:grpSpPr>
        <p:sp>
          <p:nvSpPr>
            <p:cNvPr id="277" name="object 277"/>
            <p:cNvSpPr/>
            <p:nvPr/>
          </p:nvSpPr>
          <p:spPr>
            <a:xfrm>
              <a:off x="3236976" y="5827776"/>
              <a:ext cx="109855" cy="329565"/>
            </a:xfrm>
            <a:custGeom>
              <a:avLst/>
              <a:gdLst/>
              <a:ahLst/>
              <a:cxnLst/>
              <a:rect l="l" t="t" r="r" b="b"/>
              <a:pathLst>
                <a:path w="109854" h="329564">
                  <a:moveTo>
                    <a:pt x="95631" y="0"/>
                  </a:moveTo>
                  <a:lnTo>
                    <a:pt x="41275" y="47688"/>
                  </a:lnTo>
                  <a:lnTo>
                    <a:pt x="0" y="299262"/>
                  </a:lnTo>
                  <a:lnTo>
                    <a:pt x="54356" y="329184"/>
                  </a:lnTo>
                  <a:lnTo>
                    <a:pt x="109727" y="16827"/>
                  </a:lnTo>
                  <a:lnTo>
                    <a:pt x="956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3236976" y="5827776"/>
              <a:ext cx="109855" cy="329565"/>
            </a:xfrm>
            <a:custGeom>
              <a:avLst/>
              <a:gdLst/>
              <a:ahLst/>
              <a:cxnLst/>
              <a:rect l="l" t="t" r="r" b="b"/>
              <a:pathLst>
                <a:path w="109854" h="329564">
                  <a:moveTo>
                    <a:pt x="41275" y="47688"/>
                  </a:moveTo>
                  <a:lnTo>
                    <a:pt x="95631" y="0"/>
                  </a:lnTo>
                  <a:lnTo>
                    <a:pt x="109727" y="16827"/>
                  </a:lnTo>
                  <a:lnTo>
                    <a:pt x="54356" y="329184"/>
                  </a:lnTo>
                  <a:lnTo>
                    <a:pt x="0" y="299262"/>
                  </a:lnTo>
                  <a:lnTo>
                    <a:pt x="41275" y="4768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2935223" y="5792723"/>
              <a:ext cx="384175" cy="68580"/>
            </a:xfrm>
            <a:custGeom>
              <a:avLst/>
              <a:gdLst/>
              <a:ahLst/>
              <a:cxnLst/>
              <a:rect l="l" t="t" r="r" b="b"/>
              <a:pathLst>
                <a:path w="384175" h="68579">
                  <a:moveTo>
                    <a:pt x="371855" y="0"/>
                  </a:moveTo>
                  <a:lnTo>
                    <a:pt x="22478" y="952"/>
                  </a:lnTo>
                  <a:lnTo>
                    <a:pt x="0" y="20002"/>
                  </a:lnTo>
                  <a:lnTo>
                    <a:pt x="38353" y="68579"/>
                  </a:lnTo>
                  <a:lnTo>
                    <a:pt x="331724" y="66675"/>
                  </a:lnTo>
                  <a:lnTo>
                    <a:pt x="384048" y="17144"/>
                  </a:lnTo>
                  <a:lnTo>
                    <a:pt x="3718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2935223" y="5792723"/>
              <a:ext cx="384175" cy="68580"/>
            </a:xfrm>
            <a:custGeom>
              <a:avLst/>
              <a:gdLst/>
              <a:ahLst/>
              <a:cxnLst/>
              <a:rect l="l" t="t" r="r" b="b"/>
              <a:pathLst>
                <a:path w="384175" h="68579">
                  <a:moveTo>
                    <a:pt x="0" y="20002"/>
                  </a:moveTo>
                  <a:lnTo>
                    <a:pt x="22478" y="952"/>
                  </a:lnTo>
                  <a:lnTo>
                    <a:pt x="371855" y="0"/>
                  </a:lnTo>
                  <a:lnTo>
                    <a:pt x="384048" y="17144"/>
                  </a:lnTo>
                  <a:lnTo>
                    <a:pt x="331724" y="66675"/>
                  </a:lnTo>
                  <a:lnTo>
                    <a:pt x="38353" y="68579"/>
                  </a:lnTo>
                  <a:lnTo>
                    <a:pt x="0" y="2000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2846831" y="5827776"/>
              <a:ext cx="108585" cy="326390"/>
            </a:xfrm>
            <a:custGeom>
              <a:avLst/>
              <a:gdLst/>
              <a:ahLst/>
              <a:cxnLst/>
              <a:rect l="l" t="t" r="r" b="b"/>
              <a:pathLst>
                <a:path w="108585" h="326389">
                  <a:moveTo>
                    <a:pt x="71247" y="0"/>
                  </a:moveTo>
                  <a:lnTo>
                    <a:pt x="49911" y="16916"/>
                  </a:lnTo>
                  <a:lnTo>
                    <a:pt x="0" y="326136"/>
                  </a:lnTo>
                  <a:lnTo>
                    <a:pt x="67563" y="289483"/>
                  </a:lnTo>
                  <a:lnTo>
                    <a:pt x="108204" y="46050"/>
                  </a:lnTo>
                  <a:lnTo>
                    <a:pt x="7124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2846831" y="5827776"/>
              <a:ext cx="108585" cy="326390"/>
            </a:xfrm>
            <a:custGeom>
              <a:avLst/>
              <a:gdLst/>
              <a:ahLst/>
              <a:cxnLst/>
              <a:rect l="l" t="t" r="r" b="b"/>
              <a:pathLst>
                <a:path w="108585" h="326389">
                  <a:moveTo>
                    <a:pt x="71247" y="0"/>
                  </a:moveTo>
                  <a:lnTo>
                    <a:pt x="108204" y="46050"/>
                  </a:lnTo>
                  <a:lnTo>
                    <a:pt x="67563" y="289483"/>
                  </a:lnTo>
                  <a:lnTo>
                    <a:pt x="0" y="326136"/>
                  </a:lnTo>
                  <a:lnTo>
                    <a:pt x="49911" y="16916"/>
                  </a:lnTo>
                  <a:lnTo>
                    <a:pt x="71247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2862072" y="6135624"/>
              <a:ext cx="405765" cy="68580"/>
            </a:xfrm>
            <a:custGeom>
              <a:avLst/>
              <a:gdLst/>
              <a:ahLst/>
              <a:cxnLst/>
              <a:rect l="l" t="t" r="r" b="b"/>
              <a:pathLst>
                <a:path w="405764" h="68579">
                  <a:moveTo>
                    <a:pt x="353948" y="0"/>
                  </a:moveTo>
                  <a:lnTo>
                    <a:pt x="51434" y="952"/>
                  </a:lnTo>
                  <a:lnTo>
                    <a:pt x="0" y="34289"/>
                  </a:lnTo>
                  <a:lnTo>
                    <a:pt x="56133" y="68579"/>
                  </a:lnTo>
                  <a:lnTo>
                    <a:pt x="354838" y="67627"/>
                  </a:lnTo>
                  <a:lnTo>
                    <a:pt x="405383" y="34289"/>
                  </a:lnTo>
                  <a:lnTo>
                    <a:pt x="3539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2862072" y="6135624"/>
              <a:ext cx="405765" cy="68580"/>
            </a:xfrm>
            <a:custGeom>
              <a:avLst/>
              <a:gdLst/>
              <a:ahLst/>
              <a:cxnLst/>
              <a:rect l="l" t="t" r="r" b="b"/>
              <a:pathLst>
                <a:path w="405764" h="68579">
                  <a:moveTo>
                    <a:pt x="0" y="34289"/>
                  </a:moveTo>
                  <a:lnTo>
                    <a:pt x="51434" y="952"/>
                  </a:lnTo>
                  <a:lnTo>
                    <a:pt x="353948" y="0"/>
                  </a:lnTo>
                  <a:lnTo>
                    <a:pt x="405383" y="34289"/>
                  </a:lnTo>
                  <a:lnTo>
                    <a:pt x="354838" y="67627"/>
                  </a:lnTo>
                  <a:lnTo>
                    <a:pt x="56133" y="68579"/>
                  </a:lnTo>
                  <a:lnTo>
                    <a:pt x="0" y="3428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3176015" y="6181343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4">
                  <a:moveTo>
                    <a:pt x="112775" y="0"/>
                  </a:moveTo>
                  <a:lnTo>
                    <a:pt x="41020" y="42163"/>
                  </a:lnTo>
                  <a:lnTo>
                    <a:pt x="0" y="283870"/>
                  </a:lnTo>
                  <a:lnTo>
                    <a:pt x="38226" y="330707"/>
                  </a:lnTo>
                  <a:lnTo>
                    <a:pt x="59689" y="311975"/>
                  </a:lnTo>
                  <a:lnTo>
                    <a:pt x="1127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3176015" y="6181343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4">
                  <a:moveTo>
                    <a:pt x="41020" y="42163"/>
                  </a:moveTo>
                  <a:lnTo>
                    <a:pt x="112775" y="0"/>
                  </a:lnTo>
                  <a:lnTo>
                    <a:pt x="59689" y="311975"/>
                  </a:lnTo>
                  <a:lnTo>
                    <a:pt x="38226" y="330707"/>
                  </a:lnTo>
                  <a:lnTo>
                    <a:pt x="0" y="283870"/>
                  </a:lnTo>
                  <a:lnTo>
                    <a:pt x="41020" y="4216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2811780" y="6481572"/>
              <a:ext cx="384175" cy="62865"/>
            </a:xfrm>
            <a:custGeom>
              <a:avLst/>
              <a:gdLst/>
              <a:ahLst/>
              <a:cxnLst/>
              <a:rect l="l" t="t" r="r" b="b"/>
              <a:pathLst>
                <a:path w="384175" h="62865">
                  <a:moveTo>
                    <a:pt x="345820" y="0"/>
                  </a:moveTo>
                  <a:lnTo>
                    <a:pt x="54101" y="0"/>
                  </a:lnTo>
                  <a:lnTo>
                    <a:pt x="0" y="47561"/>
                  </a:lnTo>
                  <a:lnTo>
                    <a:pt x="11175" y="62483"/>
                  </a:lnTo>
                  <a:lnTo>
                    <a:pt x="364489" y="61556"/>
                  </a:lnTo>
                  <a:lnTo>
                    <a:pt x="384047" y="42900"/>
                  </a:lnTo>
                  <a:lnTo>
                    <a:pt x="34582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2811780" y="6481572"/>
              <a:ext cx="384175" cy="62865"/>
            </a:xfrm>
            <a:custGeom>
              <a:avLst/>
              <a:gdLst/>
              <a:ahLst/>
              <a:cxnLst/>
              <a:rect l="l" t="t" r="r" b="b"/>
              <a:pathLst>
                <a:path w="384175" h="62865">
                  <a:moveTo>
                    <a:pt x="54101" y="0"/>
                  </a:moveTo>
                  <a:lnTo>
                    <a:pt x="345820" y="0"/>
                  </a:lnTo>
                  <a:lnTo>
                    <a:pt x="384047" y="42900"/>
                  </a:lnTo>
                  <a:lnTo>
                    <a:pt x="364489" y="61556"/>
                  </a:lnTo>
                  <a:lnTo>
                    <a:pt x="11175" y="62483"/>
                  </a:lnTo>
                  <a:lnTo>
                    <a:pt x="0" y="47561"/>
                  </a:lnTo>
                  <a:lnTo>
                    <a:pt x="54101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2782823" y="6179820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30" h="330834">
                  <a:moveTo>
                    <a:pt x="54482" y="0"/>
                  </a:moveTo>
                  <a:lnTo>
                    <a:pt x="0" y="314782"/>
                  </a:lnTo>
                  <a:lnTo>
                    <a:pt x="13207" y="330707"/>
                  </a:lnTo>
                  <a:lnTo>
                    <a:pt x="70484" y="281050"/>
                  </a:lnTo>
                  <a:lnTo>
                    <a:pt x="112775" y="35598"/>
                  </a:lnTo>
                  <a:lnTo>
                    <a:pt x="5448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2782823" y="6179820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30" h="330834">
                  <a:moveTo>
                    <a:pt x="54482" y="0"/>
                  </a:moveTo>
                  <a:lnTo>
                    <a:pt x="112775" y="35598"/>
                  </a:lnTo>
                  <a:lnTo>
                    <a:pt x="70484" y="281050"/>
                  </a:lnTo>
                  <a:lnTo>
                    <a:pt x="13207" y="330707"/>
                  </a:lnTo>
                  <a:lnTo>
                    <a:pt x="0" y="314782"/>
                  </a:lnTo>
                  <a:lnTo>
                    <a:pt x="54482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3272027" y="6478523"/>
              <a:ext cx="80772" cy="807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2" name="object 292"/>
          <p:cNvSpPr txBox="1"/>
          <p:nvPr/>
        </p:nvSpPr>
        <p:spPr>
          <a:xfrm>
            <a:off x="3322065" y="5272227"/>
            <a:ext cx="2227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solidFill>
                  <a:srgbClr val="FFFFFF"/>
                </a:solidFill>
                <a:latin typeface="Georgia"/>
                <a:cs typeface="Georgia"/>
              </a:rPr>
              <a:t>Simple</a:t>
            </a:r>
            <a:r>
              <a:rPr sz="2400" spc="-1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Georgia"/>
                <a:cs typeface="Georgia"/>
              </a:rPr>
              <a:t>Messages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293" name="object 293"/>
          <p:cNvSpPr txBox="1"/>
          <p:nvPr/>
        </p:nvSpPr>
        <p:spPr>
          <a:xfrm>
            <a:off x="2870454" y="2757042"/>
            <a:ext cx="3133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FFFFFF"/>
                </a:solidFill>
                <a:latin typeface="Georgia"/>
                <a:cs typeface="Georgia"/>
              </a:rPr>
              <a:t>Select Alpha</a:t>
            </a:r>
            <a:r>
              <a:rPr sz="2400" spc="-15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Georgia"/>
                <a:cs typeface="Georgia"/>
              </a:rPr>
              <a:t>Characters</a:t>
            </a:r>
            <a:endParaRPr sz="2400">
              <a:latin typeface="Georgia"/>
              <a:cs typeface="Georgia"/>
            </a:endParaRPr>
          </a:p>
        </p:txBody>
      </p:sp>
      <p:grpSp>
        <p:nvGrpSpPr>
          <p:cNvPr id="260" name="object 294"/>
          <p:cNvGrpSpPr/>
          <p:nvPr/>
        </p:nvGrpSpPr>
        <p:grpSpPr>
          <a:xfrm>
            <a:off x="798576" y="3279647"/>
            <a:ext cx="571500" cy="768350"/>
            <a:chOff x="798576" y="3279647"/>
            <a:chExt cx="571500" cy="768350"/>
          </a:xfrm>
        </p:grpSpPr>
        <p:sp>
          <p:nvSpPr>
            <p:cNvPr id="295" name="object 295"/>
            <p:cNvSpPr/>
            <p:nvPr/>
          </p:nvSpPr>
          <p:spPr>
            <a:xfrm>
              <a:off x="1254252" y="3316223"/>
              <a:ext cx="109855" cy="329565"/>
            </a:xfrm>
            <a:custGeom>
              <a:avLst/>
              <a:gdLst/>
              <a:ahLst/>
              <a:cxnLst/>
              <a:rect l="l" t="t" r="r" b="b"/>
              <a:pathLst>
                <a:path w="109855" h="329564">
                  <a:moveTo>
                    <a:pt x="95631" y="0"/>
                  </a:moveTo>
                  <a:lnTo>
                    <a:pt x="41275" y="47751"/>
                  </a:lnTo>
                  <a:lnTo>
                    <a:pt x="0" y="299212"/>
                  </a:lnTo>
                  <a:lnTo>
                    <a:pt x="54356" y="329183"/>
                  </a:lnTo>
                  <a:lnTo>
                    <a:pt x="109728" y="16890"/>
                  </a:lnTo>
                  <a:lnTo>
                    <a:pt x="9563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1254252" y="3316223"/>
              <a:ext cx="109855" cy="329565"/>
            </a:xfrm>
            <a:custGeom>
              <a:avLst/>
              <a:gdLst/>
              <a:ahLst/>
              <a:cxnLst/>
              <a:rect l="l" t="t" r="r" b="b"/>
              <a:pathLst>
                <a:path w="109855" h="329564">
                  <a:moveTo>
                    <a:pt x="41275" y="47751"/>
                  </a:moveTo>
                  <a:lnTo>
                    <a:pt x="95631" y="0"/>
                  </a:lnTo>
                  <a:lnTo>
                    <a:pt x="109728" y="16890"/>
                  </a:lnTo>
                  <a:lnTo>
                    <a:pt x="54356" y="329183"/>
                  </a:lnTo>
                  <a:lnTo>
                    <a:pt x="0" y="299212"/>
                  </a:lnTo>
                  <a:lnTo>
                    <a:pt x="41275" y="47751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952500" y="3281171"/>
              <a:ext cx="384175" cy="68580"/>
            </a:xfrm>
            <a:custGeom>
              <a:avLst/>
              <a:gdLst/>
              <a:ahLst/>
              <a:cxnLst/>
              <a:rect l="l" t="t" r="r" b="b"/>
              <a:pathLst>
                <a:path w="384175" h="68579">
                  <a:moveTo>
                    <a:pt x="371856" y="0"/>
                  </a:moveTo>
                  <a:lnTo>
                    <a:pt x="22428" y="888"/>
                  </a:lnTo>
                  <a:lnTo>
                    <a:pt x="0" y="19938"/>
                  </a:lnTo>
                  <a:lnTo>
                    <a:pt x="38315" y="68579"/>
                  </a:lnTo>
                  <a:lnTo>
                    <a:pt x="331724" y="66675"/>
                  </a:lnTo>
                  <a:lnTo>
                    <a:pt x="384047" y="17144"/>
                  </a:lnTo>
                  <a:lnTo>
                    <a:pt x="37185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952500" y="3281171"/>
              <a:ext cx="384175" cy="68580"/>
            </a:xfrm>
            <a:custGeom>
              <a:avLst/>
              <a:gdLst/>
              <a:ahLst/>
              <a:cxnLst/>
              <a:rect l="l" t="t" r="r" b="b"/>
              <a:pathLst>
                <a:path w="384175" h="68579">
                  <a:moveTo>
                    <a:pt x="0" y="19938"/>
                  </a:moveTo>
                  <a:lnTo>
                    <a:pt x="22428" y="888"/>
                  </a:lnTo>
                  <a:lnTo>
                    <a:pt x="371856" y="0"/>
                  </a:lnTo>
                  <a:lnTo>
                    <a:pt x="384047" y="17144"/>
                  </a:lnTo>
                  <a:lnTo>
                    <a:pt x="331724" y="66675"/>
                  </a:lnTo>
                  <a:lnTo>
                    <a:pt x="38315" y="68579"/>
                  </a:lnTo>
                  <a:lnTo>
                    <a:pt x="0" y="19938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864108" y="3316223"/>
              <a:ext cx="108585" cy="326390"/>
            </a:xfrm>
            <a:custGeom>
              <a:avLst/>
              <a:gdLst/>
              <a:ahLst/>
              <a:cxnLst/>
              <a:rect l="l" t="t" r="r" b="b"/>
              <a:pathLst>
                <a:path w="108584" h="326389">
                  <a:moveTo>
                    <a:pt x="71208" y="0"/>
                  </a:moveTo>
                  <a:lnTo>
                    <a:pt x="49936" y="16890"/>
                  </a:lnTo>
                  <a:lnTo>
                    <a:pt x="0" y="326136"/>
                  </a:lnTo>
                  <a:lnTo>
                    <a:pt x="67513" y="289433"/>
                  </a:lnTo>
                  <a:lnTo>
                    <a:pt x="108203" y="46100"/>
                  </a:lnTo>
                  <a:lnTo>
                    <a:pt x="7120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864108" y="3316223"/>
              <a:ext cx="108585" cy="326390"/>
            </a:xfrm>
            <a:custGeom>
              <a:avLst/>
              <a:gdLst/>
              <a:ahLst/>
              <a:cxnLst/>
              <a:rect l="l" t="t" r="r" b="b"/>
              <a:pathLst>
                <a:path w="108584" h="326389">
                  <a:moveTo>
                    <a:pt x="71208" y="0"/>
                  </a:moveTo>
                  <a:lnTo>
                    <a:pt x="108203" y="46100"/>
                  </a:lnTo>
                  <a:lnTo>
                    <a:pt x="67513" y="289433"/>
                  </a:lnTo>
                  <a:lnTo>
                    <a:pt x="0" y="326136"/>
                  </a:lnTo>
                  <a:lnTo>
                    <a:pt x="49936" y="16890"/>
                  </a:lnTo>
                  <a:lnTo>
                    <a:pt x="71208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879348" y="3624071"/>
              <a:ext cx="405765" cy="68580"/>
            </a:xfrm>
            <a:custGeom>
              <a:avLst/>
              <a:gdLst/>
              <a:ahLst/>
              <a:cxnLst/>
              <a:rect l="l" t="t" r="r" b="b"/>
              <a:pathLst>
                <a:path w="405765" h="68579">
                  <a:moveTo>
                    <a:pt x="353885" y="0"/>
                  </a:moveTo>
                  <a:lnTo>
                    <a:pt x="51498" y="888"/>
                  </a:lnTo>
                  <a:lnTo>
                    <a:pt x="0" y="34289"/>
                  </a:lnTo>
                  <a:lnTo>
                    <a:pt x="56172" y="68579"/>
                  </a:lnTo>
                  <a:lnTo>
                    <a:pt x="354825" y="67563"/>
                  </a:lnTo>
                  <a:lnTo>
                    <a:pt x="405384" y="34289"/>
                  </a:lnTo>
                  <a:lnTo>
                    <a:pt x="35388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879348" y="3624071"/>
              <a:ext cx="405765" cy="68580"/>
            </a:xfrm>
            <a:custGeom>
              <a:avLst/>
              <a:gdLst/>
              <a:ahLst/>
              <a:cxnLst/>
              <a:rect l="l" t="t" r="r" b="b"/>
              <a:pathLst>
                <a:path w="405765" h="68579">
                  <a:moveTo>
                    <a:pt x="0" y="34289"/>
                  </a:moveTo>
                  <a:lnTo>
                    <a:pt x="51498" y="888"/>
                  </a:lnTo>
                  <a:lnTo>
                    <a:pt x="353885" y="0"/>
                  </a:lnTo>
                  <a:lnTo>
                    <a:pt x="405384" y="34289"/>
                  </a:lnTo>
                  <a:lnTo>
                    <a:pt x="354825" y="67563"/>
                  </a:lnTo>
                  <a:lnTo>
                    <a:pt x="56172" y="68579"/>
                  </a:lnTo>
                  <a:lnTo>
                    <a:pt x="0" y="34289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1193292" y="3669791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30" h="330835">
                  <a:moveTo>
                    <a:pt x="112776" y="0"/>
                  </a:moveTo>
                  <a:lnTo>
                    <a:pt x="41008" y="42163"/>
                  </a:lnTo>
                  <a:lnTo>
                    <a:pt x="0" y="283844"/>
                  </a:lnTo>
                  <a:lnTo>
                    <a:pt x="38214" y="330707"/>
                  </a:lnTo>
                  <a:lnTo>
                    <a:pt x="59651" y="311911"/>
                  </a:lnTo>
                  <a:lnTo>
                    <a:pt x="11277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1193292" y="3669791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30" h="330835">
                  <a:moveTo>
                    <a:pt x="41008" y="42163"/>
                  </a:moveTo>
                  <a:lnTo>
                    <a:pt x="112776" y="0"/>
                  </a:lnTo>
                  <a:lnTo>
                    <a:pt x="59651" y="311911"/>
                  </a:lnTo>
                  <a:lnTo>
                    <a:pt x="38214" y="330707"/>
                  </a:lnTo>
                  <a:lnTo>
                    <a:pt x="0" y="283844"/>
                  </a:lnTo>
                  <a:lnTo>
                    <a:pt x="41008" y="42163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829056" y="3970019"/>
              <a:ext cx="384175" cy="62865"/>
            </a:xfrm>
            <a:custGeom>
              <a:avLst/>
              <a:gdLst/>
              <a:ahLst/>
              <a:cxnLst/>
              <a:rect l="l" t="t" r="r" b="b"/>
              <a:pathLst>
                <a:path w="384175" h="62864">
                  <a:moveTo>
                    <a:pt x="54063" y="0"/>
                  </a:moveTo>
                  <a:lnTo>
                    <a:pt x="345833" y="0"/>
                  </a:lnTo>
                  <a:lnTo>
                    <a:pt x="384047" y="42925"/>
                  </a:lnTo>
                  <a:lnTo>
                    <a:pt x="364477" y="61594"/>
                  </a:lnTo>
                  <a:lnTo>
                    <a:pt x="11188" y="62483"/>
                  </a:lnTo>
                  <a:lnTo>
                    <a:pt x="0" y="47624"/>
                  </a:lnTo>
                  <a:lnTo>
                    <a:pt x="5406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800100" y="3668267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30" h="330835">
                  <a:moveTo>
                    <a:pt x="54508" y="0"/>
                  </a:moveTo>
                  <a:lnTo>
                    <a:pt x="0" y="314832"/>
                  </a:lnTo>
                  <a:lnTo>
                    <a:pt x="13157" y="330707"/>
                  </a:lnTo>
                  <a:lnTo>
                    <a:pt x="70484" y="281050"/>
                  </a:lnTo>
                  <a:lnTo>
                    <a:pt x="112775" y="35559"/>
                  </a:lnTo>
                  <a:lnTo>
                    <a:pt x="5450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800100" y="3668267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30" h="330835">
                  <a:moveTo>
                    <a:pt x="54508" y="0"/>
                  </a:moveTo>
                  <a:lnTo>
                    <a:pt x="112775" y="35559"/>
                  </a:lnTo>
                  <a:lnTo>
                    <a:pt x="70484" y="281050"/>
                  </a:lnTo>
                  <a:lnTo>
                    <a:pt x="13157" y="330707"/>
                  </a:lnTo>
                  <a:lnTo>
                    <a:pt x="0" y="314832"/>
                  </a:lnTo>
                  <a:lnTo>
                    <a:pt x="54508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1289304" y="3966971"/>
              <a:ext cx="80772" cy="807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6" name="object 309"/>
          <p:cNvGrpSpPr/>
          <p:nvPr/>
        </p:nvGrpSpPr>
        <p:grpSpPr>
          <a:xfrm>
            <a:off x="1636776" y="3279647"/>
            <a:ext cx="571500" cy="768350"/>
            <a:chOff x="1636776" y="3279647"/>
            <a:chExt cx="571500" cy="768350"/>
          </a:xfrm>
        </p:grpSpPr>
        <p:sp>
          <p:nvSpPr>
            <p:cNvPr id="310" name="object 310"/>
            <p:cNvSpPr/>
            <p:nvPr/>
          </p:nvSpPr>
          <p:spPr>
            <a:xfrm>
              <a:off x="1790700" y="3281171"/>
              <a:ext cx="411480" cy="364490"/>
            </a:xfrm>
            <a:custGeom>
              <a:avLst/>
              <a:gdLst/>
              <a:ahLst/>
              <a:cxnLst/>
              <a:rect l="l" t="t" r="r" b="b"/>
              <a:pathLst>
                <a:path w="411480" h="364489">
                  <a:moveTo>
                    <a:pt x="343026" y="82803"/>
                  </a:moveTo>
                  <a:lnTo>
                    <a:pt x="397382" y="35051"/>
                  </a:lnTo>
                  <a:lnTo>
                    <a:pt x="411480" y="51942"/>
                  </a:lnTo>
                  <a:lnTo>
                    <a:pt x="356107" y="364235"/>
                  </a:lnTo>
                  <a:lnTo>
                    <a:pt x="301751" y="334263"/>
                  </a:lnTo>
                  <a:lnTo>
                    <a:pt x="343026" y="82803"/>
                  </a:lnTo>
                  <a:close/>
                </a:path>
                <a:path w="411480" h="364489">
                  <a:moveTo>
                    <a:pt x="0" y="19938"/>
                  </a:moveTo>
                  <a:lnTo>
                    <a:pt x="22479" y="888"/>
                  </a:lnTo>
                  <a:lnTo>
                    <a:pt x="371856" y="0"/>
                  </a:lnTo>
                  <a:lnTo>
                    <a:pt x="384048" y="17144"/>
                  </a:lnTo>
                  <a:lnTo>
                    <a:pt x="331724" y="66675"/>
                  </a:lnTo>
                  <a:lnTo>
                    <a:pt x="38354" y="68579"/>
                  </a:lnTo>
                  <a:lnTo>
                    <a:pt x="0" y="1993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1702308" y="3316223"/>
              <a:ext cx="108585" cy="326390"/>
            </a:xfrm>
            <a:custGeom>
              <a:avLst/>
              <a:gdLst/>
              <a:ahLst/>
              <a:cxnLst/>
              <a:rect l="l" t="t" r="r" b="b"/>
              <a:pathLst>
                <a:path w="108585" h="326389">
                  <a:moveTo>
                    <a:pt x="71247" y="0"/>
                  </a:moveTo>
                  <a:lnTo>
                    <a:pt x="49911" y="16890"/>
                  </a:lnTo>
                  <a:lnTo>
                    <a:pt x="0" y="326136"/>
                  </a:lnTo>
                  <a:lnTo>
                    <a:pt x="67564" y="289433"/>
                  </a:lnTo>
                  <a:lnTo>
                    <a:pt x="108204" y="46100"/>
                  </a:lnTo>
                  <a:lnTo>
                    <a:pt x="7124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1702308" y="3316223"/>
              <a:ext cx="108585" cy="326390"/>
            </a:xfrm>
            <a:custGeom>
              <a:avLst/>
              <a:gdLst/>
              <a:ahLst/>
              <a:cxnLst/>
              <a:rect l="l" t="t" r="r" b="b"/>
              <a:pathLst>
                <a:path w="108585" h="326389">
                  <a:moveTo>
                    <a:pt x="71247" y="0"/>
                  </a:moveTo>
                  <a:lnTo>
                    <a:pt x="108204" y="46100"/>
                  </a:lnTo>
                  <a:lnTo>
                    <a:pt x="67564" y="289433"/>
                  </a:lnTo>
                  <a:lnTo>
                    <a:pt x="0" y="326136"/>
                  </a:lnTo>
                  <a:lnTo>
                    <a:pt x="49911" y="16890"/>
                  </a:lnTo>
                  <a:lnTo>
                    <a:pt x="71247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1717548" y="3624071"/>
              <a:ext cx="405765" cy="68580"/>
            </a:xfrm>
            <a:custGeom>
              <a:avLst/>
              <a:gdLst/>
              <a:ahLst/>
              <a:cxnLst/>
              <a:rect l="l" t="t" r="r" b="b"/>
              <a:pathLst>
                <a:path w="405764" h="68579">
                  <a:moveTo>
                    <a:pt x="353949" y="0"/>
                  </a:moveTo>
                  <a:lnTo>
                    <a:pt x="51434" y="888"/>
                  </a:lnTo>
                  <a:lnTo>
                    <a:pt x="0" y="34289"/>
                  </a:lnTo>
                  <a:lnTo>
                    <a:pt x="56133" y="68579"/>
                  </a:lnTo>
                  <a:lnTo>
                    <a:pt x="354838" y="67563"/>
                  </a:lnTo>
                  <a:lnTo>
                    <a:pt x="405383" y="34289"/>
                  </a:lnTo>
                  <a:lnTo>
                    <a:pt x="35394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1717548" y="3624071"/>
              <a:ext cx="405765" cy="68580"/>
            </a:xfrm>
            <a:custGeom>
              <a:avLst/>
              <a:gdLst/>
              <a:ahLst/>
              <a:cxnLst/>
              <a:rect l="l" t="t" r="r" b="b"/>
              <a:pathLst>
                <a:path w="405764" h="68579">
                  <a:moveTo>
                    <a:pt x="0" y="34289"/>
                  </a:moveTo>
                  <a:lnTo>
                    <a:pt x="51434" y="888"/>
                  </a:lnTo>
                  <a:lnTo>
                    <a:pt x="353949" y="0"/>
                  </a:lnTo>
                  <a:lnTo>
                    <a:pt x="405383" y="34289"/>
                  </a:lnTo>
                  <a:lnTo>
                    <a:pt x="354838" y="67563"/>
                  </a:lnTo>
                  <a:lnTo>
                    <a:pt x="56133" y="68579"/>
                  </a:lnTo>
                  <a:lnTo>
                    <a:pt x="0" y="34289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2031492" y="3669791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30" h="330835">
                  <a:moveTo>
                    <a:pt x="112775" y="0"/>
                  </a:moveTo>
                  <a:lnTo>
                    <a:pt x="41020" y="42163"/>
                  </a:lnTo>
                  <a:lnTo>
                    <a:pt x="0" y="283844"/>
                  </a:lnTo>
                  <a:lnTo>
                    <a:pt x="38226" y="330707"/>
                  </a:lnTo>
                  <a:lnTo>
                    <a:pt x="59689" y="311911"/>
                  </a:lnTo>
                  <a:lnTo>
                    <a:pt x="11277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2031492" y="3669791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30" h="330835">
                  <a:moveTo>
                    <a:pt x="41020" y="42163"/>
                  </a:moveTo>
                  <a:lnTo>
                    <a:pt x="112775" y="0"/>
                  </a:lnTo>
                  <a:lnTo>
                    <a:pt x="59689" y="311911"/>
                  </a:lnTo>
                  <a:lnTo>
                    <a:pt x="38226" y="330707"/>
                  </a:lnTo>
                  <a:lnTo>
                    <a:pt x="0" y="283844"/>
                  </a:lnTo>
                  <a:lnTo>
                    <a:pt x="41020" y="42163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1667256" y="3970019"/>
              <a:ext cx="384175" cy="62865"/>
            </a:xfrm>
            <a:custGeom>
              <a:avLst/>
              <a:gdLst/>
              <a:ahLst/>
              <a:cxnLst/>
              <a:rect l="l" t="t" r="r" b="b"/>
              <a:pathLst>
                <a:path w="384175" h="62864">
                  <a:moveTo>
                    <a:pt x="345820" y="0"/>
                  </a:moveTo>
                  <a:lnTo>
                    <a:pt x="54101" y="0"/>
                  </a:lnTo>
                  <a:lnTo>
                    <a:pt x="0" y="47624"/>
                  </a:lnTo>
                  <a:lnTo>
                    <a:pt x="11175" y="62483"/>
                  </a:lnTo>
                  <a:lnTo>
                    <a:pt x="364489" y="61594"/>
                  </a:lnTo>
                  <a:lnTo>
                    <a:pt x="384048" y="42925"/>
                  </a:lnTo>
                  <a:lnTo>
                    <a:pt x="34582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1667256" y="3970019"/>
              <a:ext cx="384175" cy="62865"/>
            </a:xfrm>
            <a:custGeom>
              <a:avLst/>
              <a:gdLst/>
              <a:ahLst/>
              <a:cxnLst/>
              <a:rect l="l" t="t" r="r" b="b"/>
              <a:pathLst>
                <a:path w="384175" h="62864">
                  <a:moveTo>
                    <a:pt x="54101" y="0"/>
                  </a:moveTo>
                  <a:lnTo>
                    <a:pt x="345820" y="0"/>
                  </a:lnTo>
                  <a:lnTo>
                    <a:pt x="384048" y="42925"/>
                  </a:lnTo>
                  <a:lnTo>
                    <a:pt x="364489" y="61594"/>
                  </a:lnTo>
                  <a:lnTo>
                    <a:pt x="11175" y="62483"/>
                  </a:lnTo>
                  <a:lnTo>
                    <a:pt x="0" y="47624"/>
                  </a:lnTo>
                  <a:lnTo>
                    <a:pt x="54101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1638300" y="3668267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30" h="330835">
                  <a:moveTo>
                    <a:pt x="54482" y="0"/>
                  </a:moveTo>
                  <a:lnTo>
                    <a:pt x="0" y="314832"/>
                  </a:lnTo>
                  <a:lnTo>
                    <a:pt x="13207" y="330707"/>
                  </a:lnTo>
                  <a:lnTo>
                    <a:pt x="70485" y="281050"/>
                  </a:lnTo>
                  <a:lnTo>
                    <a:pt x="112775" y="35559"/>
                  </a:lnTo>
                  <a:lnTo>
                    <a:pt x="5448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1638300" y="3668267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30" h="330835">
                  <a:moveTo>
                    <a:pt x="54482" y="0"/>
                  </a:moveTo>
                  <a:lnTo>
                    <a:pt x="112775" y="35559"/>
                  </a:lnTo>
                  <a:lnTo>
                    <a:pt x="70485" y="281050"/>
                  </a:lnTo>
                  <a:lnTo>
                    <a:pt x="13207" y="330707"/>
                  </a:lnTo>
                  <a:lnTo>
                    <a:pt x="0" y="314832"/>
                  </a:lnTo>
                  <a:lnTo>
                    <a:pt x="54482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2127504" y="3966971"/>
              <a:ext cx="80772" cy="807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4" name="object 322"/>
          <p:cNvGrpSpPr/>
          <p:nvPr/>
        </p:nvGrpSpPr>
        <p:grpSpPr>
          <a:xfrm>
            <a:off x="2474976" y="3279647"/>
            <a:ext cx="571500" cy="768350"/>
            <a:chOff x="2474976" y="3279647"/>
            <a:chExt cx="571500" cy="768350"/>
          </a:xfrm>
        </p:grpSpPr>
        <p:sp>
          <p:nvSpPr>
            <p:cNvPr id="323" name="object 323"/>
            <p:cNvSpPr/>
            <p:nvPr/>
          </p:nvSpPr>
          <p:spPr>
            <a:xfrm>
              <a:off x="2930652" y="3316223"/>
              <a:ext cx="109855" cy="329565"/>
            </a:xfrm>
            <a:custGeom>
              <a:avLst/>
              <a:gdLst/>
              <a:ahLst/>
              <a:cxnLst/>
              <a:rect l="l" t="t" r="r" b="b"/>
              <a:pathLst>
                <a:path w="109855" h="329564">
                  <a:moveTo>
                    <a:pt x="41275" y="47751"/>
                  </a:moveTo>
                  <a:lnTo>
                    <a:pt x="95631" y="0"/>
                  </a:lnTo>
                  <a:lnTo>
                    <a:pt x="109728" y="16890"/>
                  </a:lnTo>
                  <a:lnTo>
                    <a:pt x="54356" y="329183"/>
                  </a:lnTo>
                  <a:lnTo>
                    <a:pt x="0" y="299212"/>
                  </a:lnTo>
                  <a:lnTo>
                    <a:pt x="41275" y="477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2628900" y="3281171"/>
              <a:ext cx="384175" cy="68580"/>
            </a:xfrm>
            <a:custGeom>
              <a:avLst/>
              <a:gdLst/>
              <a:ahLst/>
              <a:cxnLst/>
              <a:rect l="l" t="t" r="r" b="b"/>
              <a:pathLst>
                <a:path w="384175" h="68579">
                  <a:moveTo>
                    <a:pt x="371856" y="0"/>
                  </a:moveTo>
                  <a:lnTo>
                    <a:pt x="22479" y="888"/>
                  </a:lnTo>
                  <a:lnTo>
                    <a:pt x="0" y="19938"/>
                  </a:lnTo>
                  <a:lnTo>
                    <a:pt x="38354" y="68579"/>
                  </a:lnTo>
                  <a:lnTo>
                    <a:pt x="331724" y="66675"/>
                  </a:lnTo>
                  <a:lnTo>
                    <a:pt x="384048" y="17144"/>
                  </a:lnTo>
                  <a:lnTo>
                    <a:pt x="37185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2628900" y="3281171"/>
              <a:ext cx="384175" cy="68580"/>
            </a:xfrm>
            <a:custGeom>
              <a:avLst/>
              <a:gdLst/>
              <a:ahLst/>
              <a:cxnLst/>
              <a:rect l="l" t="t" r="r" b="b"/>
              <a:pathLst>
                <a:path w="384175" h="68579">
                  <a:moveTo>
                    <a:pt x="0" y="19938"/>
                  </a:moveTo>
                  <a:lnTo>
                    <a:pt x="22479" y="888"/>
                  </a:lnTo>
                  <a:lnTo>
                    <a:pt x="371856" y="0"/>
                  </a:lnTo>
                  <a:lnTo>
                    <a:pt x="384048" y="17144"/>
                  </a:lnTo>
                  <a:lnTo>
                    <a:pt x="331724" y="66675"/>
                  </a:lnTo>
                  <a:lnTo>
                    <a:pt x="38354" y="68579"/>
                  </a:lnTo>
                  <a:lnTo>
                    <a:pt x="0" y="19938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2540508" y="3316223"/>
              <a:ext cx="108585" cy="326390"/>
            </a:xfrm>
            <a:custGeom>
              <a:avLst/>
              <a:gdLst/>
              <a:ahLst/>
              <a:cxnLst/>
              <a:rect l="l" t="t" r="r" b="b"/>
              <a:pathLst>
                <a:path w="108585" h="326389">
                  <a:moveTo>
                    <a:pt x="71247" y="0"/>
                  </a:moveTo>
                  <a:lnTo>
                    <a:pt x="49911" y="16890"/>
                  </a:lnTo>
                  <a:lnTo>
                    <a:pt x="0" y="326136"/>
                  </a:lnTo>
                  <a:lnTo>
                    <a:pt x="67564" y="289433"/>
                  </a:lnTo>
                  <a:lnTo>
                    <a:pt x="108204" y="46100"/>
                  </a:lnTo>
                  <a:lnTo>
                    <a:pt x="7124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2540508" y="3316223"/>
              <a:ext cx="108585" cy="326390"/>
            </a:xfrm>
            <a:custGeom>
              <a:avLst/>
              <a:gdLst/>
              <a:ahLst/>
              <a:cxnLst/>
              <a:rect l="l" t="t" r="r" b="b"/>
              <a:pathLst>
                <a:path w="108585" h="326389">
                  <a:moveTo>
                    <a:pt x="71247" y="0"/>
                  </a:moveTo>
                  <a:lnTo>
                    <a:pt x="108204" y="46100"/>
                  </a:lnTo>
                  <a:lnTo>
                    <a:pt x="67564" y="289433"/>
                  </a:lnTo>
                  <a:lnTo>
                    <a:pt x="0" y="326136"/>
                  </a:lnTo>
                  <a:lnTo>
                    <a:pt x="49911" y="16890"/>
                  </a:lnTo>
                  <a:lnTo>
                    <a:pt x="71247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2555748" y="3624071"/>
              <a:ext cx="426720" cy="376555"/>
            </a:xfrm>
            <a:custGeom>
              <a:avLst/>
              <a:gdLst/>
              <a:ahLst/>
              <a:cxnLst/>
              <a:rect l="l" t="t" r="r" b="b"/>
              <a:pathLst>
                <a:path w="426719" h="376554">
                  <a:moveTo>
                    <a:pt x="0" y="34289"/>
                  </a:moveTo>
                  <a:lnTo>
                    <a:pt x="51434" y="888"/>
                  </a:lnTo>
                  <a:lnTo>
                    <a:pt x="353949" y="0"/>
                  </a:lnTo>
                  <a:lnTo>
                    <a:pt x="405383" y="34289"/>
                  </a:lnTo>
                  <a:lnTo>
                    <a:pt x="354838" y="67563"/>
                  </a:lnTo>
                  <a:lnTo>
                    <a:pt x="56133" y="68579"/>
                  </a:lnTo>
                  <a:lnTo>
                    <a:pt x="0" y="34289"/>
                  </a:lnTo>
                  <a:close/>
                </a:path>
                <a:path w="426719" h="376554">
                  <a:moveTo>
                    <a:pt x="354964" y="87883"/>
                  </a:moveTo>
                  <a:lnTo>
                    <a:pt x="426719" y="45719"/>
                  </a:lnTo>
                  <a:lnTo>
                    <a:pt x="373633" y="357631"/>
                  </a:lnTo>
                  <a:lnTo>
                    <a:pt x="352170" y="376427"/>
                  </a:lnTo>
                  <a:lnTo>
                    <a:pt x="313944" y="329564"/>
                  </a:lnTo>
                  <a:lnTo>
                    <a:pt x="354964" y="8788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2505456" y="3970019"/>
              <a:ext cx="384175" cy="62865"/>
            </a:xfrm>
            <a:custGeom>
              <a:avLst/>
              <a:gdLst/>
              <a:ahLst/>
              <a:cxnLst/>
              <a:rect l="l" t="t" r="r" b="b"/>
              <a:pathLst>
                <a:path w="384175" h="62864">
                  <a:moveTo>
                    <a:pt x="345820" y="0"/>
                  </a:moveTo>
                  <a:lnTo>
                    <a:pt x="54101" y="0"/>
                  </a:lnTo>
                  <a:lnTo>
                    <a:pt x="0" y="47624"/>
                  </a:lnTo>
                  <a:lnTo>
                    <a:pt x="11175" y="62483"/>
                  </a:lnTo>
                  <a:lnTo>
                    <a:pt x="364489" y="61594"/>
                  </a:lnTo>
                  <a:lnTo>
                    <a:pt x="384048" y="42925"/>
                  </a:lnTo>
                  <a:lnTo>
                    <a:pt x="34582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2505456" y="3970019"/>
              <a:ext cx="384175" cy="62865"/>
            </a:xfrm>
            <a:custGeom>
              <a:avLst/>
              <a:gdLst/>
              <a:ahLst/>
              <a:cxnLst/>
              <a:rect l="l" t="t" r="r" b="b"/>
              <a:pathLst>
                <a:path w="384175" h="62864">
                  <a:moveTo>
                    <a:pt x="54101" y="0"/>
                  </a:moveTo>
                  <a:lnTo>
                    <a:pt x="345820" y="0"/>
                  </a:lnTo>
                  <a:lnTo>
                    <a:pt x="384048" y="42925"/>
                  </a:lnTo>
                  <a:lnTo>
                    <a:pt x="364489" y="61594"/>
                  </a:lnTo>
                  <a:lnTo>
                    <a:pt x="11175" y="62483"/>
                  </a:lnTo>
                  <a:lnTo>
                    <a:pt x="0" y="47624"/>
                  </a:lnTo>
                  <a:lnTo>
                    <a:pt x="54101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2476500" y="3668267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30" h="330835">
                  <a:moveTo>
                    <a:pt x="54482" y="0"/>
                  </a:moveTo>
                  <a:lnTo>
                    <a:pt x="0" y="314832"/>
                  </a:lnTo>
                  <a:lnTo>
                    <a:pt x="13207" y="330707"/>
                  </a:lnTo>
                  <a:lnTo>
                    <a:pt x="70485" y="281050"/>
                  </a:lnTo>
                  <a:lnTo>
                    <a:pt x="112775" y="35559"/>
                  </a:lnTo>
                  <a:lnTo>
                    <a:pt x="5448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2476500" y="3668267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30" h="330835">
                  <a:moveTo>
                    <a:pt x="54482" y="0"/>
                  </a:moveTo>
                  <a:lnTo>
                    <a:pt x="112775" y="35559"/>
                  </a:lnTo>
                  <a:lnTo>
                    <a:pt x="70485" y="281050"/>
                  </a:lnTo>
                  <a:lnTo>
                    <a:pt x="13207" y="330707"/>
                  </a:lnTo>
                  <a:lnTo>
                    <a:pt x="0" y="314832"/>
                  </a:lnTo>
                  <a:lnTo>
                    <a:pt x="54482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2965704" y="3966971"/>
              <a:ext cx="80772" cy="807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9" name="object 334"/>
          <p:cNvGrpSpPr/>
          <p:nvPr/>
        </p:nvGrpSpPr>
        <p:grpSpPr>
          <a:xfrm>
            <a:off x="3313176" y="3279647"/>
            <a:ext cx="571500" cy="768350"/>
            <a:chOff x="3313176" y="3279647"/>
            <a:chExt cx="571500" cy="768350"/>
          </a:xfrm>
        </p:grpSpPr>
        <p:sp>
          <p:nvSpPr>
            <p:cNvPr id="335" name="object 335"/>
            <p:cNvSpPr/>
            <p:nvPr/>
          </p:nvSpPr>
          <p:spPr>
            <a:xfrm>
              <a:off x="3768852" y="3316223"/>
              <a:ext cx="109855" cy="329565"/>
            </a:xfrm>
            <a:custGeom>
              <a:avLst/>
              <a:gdLst/>
              <a:ahLst/>
              <a:cxnLst/>
              <a:rect l="l" t="t" r="r" b="b"/>
              <a:pathLst>
                <a:path w="109854" h="329564">
                  <a:moveTo>
                    <a:pt x="95631" y="0"/>
                  </a:moveTo>
                  <a:lnTo>
                    <a:pt x="41275" y="47751"/>
                  </a:lnTo>
                  <a:lnTo>
                    <a:pt x="0" y="299212"/>
                  </a:lnTo>
                  <a:lnTo>
                    <a:pt x="54356" y="329183"/>
                  </a:lnTo>
                  <a:lnTo>
                    <a:pt x="109727" y="16890"/>
                  </a:lnTo>
                  <a:lnTo>
                    <a:pt x="9563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3768852" y="3316223"/>
              <a:ext cx="109855" cy="329565"/>
            </a:xfrm>
            <a:custGeom>
              <a:avLst/>
              <a:gdLst/>
              <a:ahLst/>
              <a:cxnLst/>
              <a:rect l="l" t="t" r="r" b="b"/>
              <a:pathLst>
                <a:path w="109854" h="329564">
                  <a:moveTo>
                    <a:pt x="41275" y="47751"/>
                  </a:moveTo>
                  <a:lnTo>
                    <a:pt x="95631" y="0"/>
                  </a:lnTo>
                  <a:lnTo>
                    <a:pt x="109727" y="16890"/>
                  </a:lnTo>
                  <a:lnTo>
                    <a:pt x="54356" y="329183"/>
                  </a:lnTo>
                  <a:lnTo>
                    <a:pt x="0" y="299212"/>
                  </a:lnTo>
                  <a:lnTo>
                    <a:pt x="41275" y="47751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3378708" y="3281171"/>
              <a:ext cx="472440" cy="361315"/>
            </a:xfrm>
            <a:custGeom>
              <a:avLst/>
              <a:gdLst/>
              <a:ahLst/>
              <a:cxnLst/>
              <a:rect l="l" t="t" r="r" b="b"/>
              <a:pathLst>
                <a:path w="472439" h="361314">
                  <a:moveTo>
                    <a:pt x="88391" y="19938"/>
                  </a:moveTo>
                  <a:lnTo>
                    <a:pt x="110870" y="888"/>
                  </a:lnTo>
                  <a:lnTo>
                    <a:pt x="460247" y="0"/>
                  </a:lnTo>
                  <a:lnTo>
                    <a:pt x="472439" y="17144"/>
                  </a:lnTo>
                  <a:lnTo>
                    <a:pt x="420115" y="66675"/>
                  </a:lnTo>
                  <a:lnTo>
                    <a:pt x="126745" y="68579"/>
                  </a:lnTo>
                  <a:lnTo>
                    <a:pt x="88391" y="19938"/>
                  </a:lnTo>
                  <a:close/>
                </a:path>
                <a:path w="472439" h="361314">
                  <a:moveTo>
                    <a:pt x="71246" y="35051"/>
                  </a:moveTo>
                  <a:lnTo>
                    <a:pt x="108203" y="81152"/>
                  </a:lnTo>
                  <a:lnTo>
                    <a:pt x="67563" y="324485"/>
                  </a:lnTo>
                  <a:lnTo>
                    <a:pt x="0" y="361188"/>
                  </a:lnTo>
                  <a:lnTo>
                    <a:pt x="49911" y="51942"/>
                  </a:lnTo>
                  <a:lnTo>
                    <a:pt x="71246" y="350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3393948" y="3624071"/>
              <a:ext cx="405765" cy="68580"/>
            </a:xfrm>
            <a:custGeom>
              <a:avLst/>
              <a:gdLst/>
              <a:ahLst/>
              <a:cxnLst/>
              <a:rect l="l" t="t" r="r" b="b"/>
              <a:pathLst>
                <a:path w="405764" h="68579">
                  <a:moveTo>
                    <a:pt x="353949" y="0"/>
                  </a:moveTo>
                  <a:lnTo>
                    <a:pt x="51435" y="888"/>
                  </a:lnTo>
                  <a:lnTo>
                    <a:pt x="0" y="34289"/>
                  </a:lnTo>
                  <a:lnTo>
                    <a:pt x="56134" y="68579"/>
                  </a:lnTo>
                  <a:lnTo>
                    <a:pt x="354838" y="67563"/>
                  </a:lnTo>
                  <a:lnTo>
                    <a:pt x="405384" y="34289"/>
                  </a:lnTo>
                  <a:lnTo>
                    <a:pt x="35394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3393948" y="3624071"/>
              <a:ext cx="405765" cy="68580"/>
            </a:xfrm>
            <a:custGeom>
              <a:avLst/>
              <a:gdLst/>
              <a:ahLst/>
              <a:cxnLst/>
              <a:rect l="l" t="t" r="r" b="b"/>
              <a:pathLst>
                <a:path w="405764" h="68579">
                  <a:moveTo>
                    <a:pt x="0" y="34289"/>
                  </a:moveTo>
                  <a:lnTo>
                    <a:pt x="51435" y="888"/>
                  </a:lnTo>
                  <a:lnTo>
                    <a:pt x="353949" y="0"/>
                  </a:lnTo>
                  <a:lnTo>
                    <a:pt x="405384" y="34289"/>
                  </a:lnTo>
                  <a:lnTo>
                    <a:pt x="354838" y="67563"/>
                  </a:lnTo>
                  <a:lnTo>
                    <a:pt x="56134" y="68579"/>
                  </a:lnTo>
                  <a:lnTo>
                    <a:pt x="0" y="34289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3707892" y="3669791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5">
                  <a:moveTo>
                    <a:pt x="112775" y="0"/>
                  </a:moveTo>
                  <a:lnTo>
                    <a:pt x="41021" y="42163"/>
                  </a:lnTo>
                  <a:lnTo>
                    <a:pt x="0" y="283844"/>
                  </a:lnTo>
                  <a:lnTo>
                    <a:pt x="38227" y="330707"/>
                  </a:lnTo>
                  <a:lnTo>
                    <a:pt x="59690" y="311911"/>
                  </a:lnTo>
                  <a:lnTo>
                    <a:pt x="11277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3707892" y="3669791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5">
                  <a:moveTo>
                    <a:pt x="41021" y="42163"/>
                  </a:moveTo>
                  <a:lnTo>
                    <a:pt x="112775" y="0"/>
                  </a:lnTo>
                  <a:lnTo>
                    <a:pt x="59690" y="311911"/>
                  </a:lnTo>
                  <a:lnTo>
                    <a:pt x="38227" y="330707"/>
                  </a:lnTo>
                  <a:lnTo>
                    <a:pt x="0" y="283844"/>
                  </a:lnTo>
                  <a:lnTo>
                    <a:pt x="41021" y="42163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3343656" y="3970019"/>
              <a:ext cx="384175" cy="62865"/>
            </a:xfrm>
            <a:custGeom>
              <a:avLst/>
              <a:gdLst/>
              <a:ahLst/>
              <a:cxnLst/>
              <a:rect l="l" t="t" r="r" b="b"/>
              <a:pathLst>
                <a:path w="384175" h="62864">
                  <a:moveTo>
                    <a:pt x="345821" y="0"/>
                  </a:moveTo>
                  <a:lnTo>
                    <a:pt x="54102" y="0"/>
                  </a:lnTo>
                  <a:lnTo>
                    <a:pt x="0" y="47624"/>
                  </a:lnTo>
                  <a:lnTo>
                    <a:pt x="11176" y="62483"/>
                  </a:lnTo>
                  <a:lnTo>
                    <a:pt x="364490" y="61594"/>
                  </a:lnTo>
                  <a:lnTo>
                    <a:pt x="384048" y="42925"/>
                  </a:lnTo>
                  <a:lnTo>
                    <a:pt x="3458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3343656" y="3970019"/>
              <a:ext cx="384175" cy="62865"/>
            </a:xfrm>
            <a:custGeom>
              <a:avLst/>
              <a:gdLst/>
              <a:ahLst/>
              <a:cxnLst/>
              <a:rect l="l" t="t" r="r" b="b"/>
              <a:pathLst>
                <a:path w="384175" h="62864">
                  <a:moveTo>
                    <a:pt x="54102" y="0"/>
                  </a:moveTo>
                  <a:lnTo>
                    <a:pt x="345821" y="0"/>
                  </a:lnTo>
                  <a:lnTo>
                    <a:pt x="384048" y="42925"/>
                  </a:lnTo>
                  <a:lnTo>
                    <a:pt x="364490" y="61594"/>
                  </a:lnTo>
                  <a:lnTo>
                    <a:pt x="11176" y="62483"/>
                  </a:lnTo>
                  <a:lnTo>
                    <a:pt x="0" y="47624"/>
                  </a:lnTo>
                  <a:lnTo>
                    <a:pt x="54102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3314700" y="3668267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5">
                  <a:moveTo>
                    <a:pt x="54483" y="0"/>
                  </a:moveTo>
                  <a:lnTo>
                    <a:pt x="0" y="314832"/>
                  </a:lnTo>
                  <a:lnTo>
                    <a:pt x="13208" y="330707"/>
                  </a:lnTo>
                  <a:lnTo>
                    <a:pt x="70485" y="281050"/>
                  </a:lnTo>
                  <a:lnTo>
                    <a:pt x="112775" y="35559"/>
                  </a:lnTo>
                  <a:lnTo>
                    <a:pt x="5448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3314700" y="3668267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5">
                  <a:moveTo>
                    <a:pt x="54483" y="0"/>
                  </a:moveTo>
                  <a:lnTo>
                    <a:pt x="112775" y="35559"/>
                  </a:lnTo>
                  <a:lnTo>
                    <a:pt x="70485" y="281050"/>
                  </a:lnTo>
                  <a:lnTo>
                    <a:pt x="13208" y="330707"/>
                  </a:lnTo>
                  <a:lnTo>
                    <a:pt x="0" y="314832"/>
                  </a:lnTo>
                  <a:lnTo>
                    <a:pt x="54483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3803904" y="3966971"/>
              <a:ext cx="80772" cy="807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2" name="object 347"/>
          <p:cNvGrpSpPr/>
          <p:nvPr/>
        </p:nvGrpSpPr>
        <p:grpSpPr>
          <a:xfrm>
            <a:off x="4151376" y="3279647"/>
            <a:ext cx="571500" cy="768350"/>
            <a:chOff x="4151376" y="3279647"/>
            <a:chExt cx="571500" cy="768350"/>
          </a:xfrm>
        </p:grpSpPr>
        <p:sp>
          <p:nvSpPr>
            <p:cNvPr id="348" name="object 348"/>
            <p:cNvSpPr/>
            <p:nvPr/>
          </p:nvSpPr>
          <p:spPr>
            <a:xfrm>
              <a:off x="4607052" y="3316223"/>
              <a:ext cx="109855" cy="329565"/>
            </a:xfrm>
            <a:custGeom>
              <a:avLst/>
              <a:gdLst/>
              <a:ahLst/>
              <a:cxnLst/>
              <a:rect l="l" t="t" r="r" b="b"/>
              <a:pathLst>
                <a:path w="109854" h="329564">
                  <a:moveTo>
                    <a:pt x="41275" y="47751"/>
                  </a:moveTo>
                  <a:lnTo>
                    <a:pt x="95631" y="0"/>
                  </a:lnTo>
                  <a:lnTo>
                    <a:pt x="109727" y="16890"/>
                  </a:lnTo>
                  <a:lnTo>
                    <a:pt x="54356" y="329183"/>
                  </a:lnTo>
                  <a:lnTo>
                    <a:pt x="0" y="299212"/>
                  </a:lnTo>
                  <a:lnTo>
                    <a:pt x="41275" y="477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4305300" y="3281171"/>
              <a:ext cx="384175" cy="68580"/>
            </a:xfrm>
            <a:custGeom>
              <a:avLst/>
              <a:gdLst/>
              <a:ahLst/>
              <a:cxnLst/>
              <a:rect l="l" t="t" r="r" b="b"/>
              <a:pathLst>
                <a:path w="384175" h="68579">
                  <a:moveTo>
                    <a:pt x="371855" y="0"/>
                  </a:moveTo>
                  <a:lnTo>
                    <a:pt x="22478" y="888"/>
                  </a:lnTo>
                  <a:lnTo>
                    <a:pt x="0" y="19938"/>
                  </a:lnTo>
                  <a:lnTo>
                    <a:pt x="38353" y="68579"/>
                  </a:lnTo>
                  <a:lnTo>
                    <a:pt x="331724" y="66675"/>
                  </a:lnTo>
                  <a:lnTo>
                    <a:pt x="384048" y="17144"/>
                  </a:lnTo>
                  <a:lnTo>
                    <a:pt x="37185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4305300" y="3281171"/>
              <a:ext cx="384175" cy="68580"/>
            </a:xfrm>
            <a:custGeom>
              <a:avLst/>
              <a:gdLst/>
              <a:ahLst/>
              <a:cxnLst/>
              <a:rect l="l" t="t" r="r" b="b"/>
              <a:pathLst>
                <a:path w="384175" h="68579">
                  <a:moveTo>
                    <a:pt x="0" y="19938"/>
                  </a:moveTo>
                  <a:lnTo>
                    <a:pt x="22478" y="888"/>
                  </a:lnTo>
                  <a:lnTo>
                    <a:pt x="371855" y="0"/>
                  </a:lnTo>
                  <a:lnTo>
                    <a:pt x="384048" y="17144"/>
                  </a:lnTo>
                  <a:lnTo>
                    <a:pt x="331724" y="66675"/>
                  </a:lnTo>
                  <a:lnTo>
                    <a:pt x="38353" y="68579"/>
                  </a:lnTo>
                  <a:lnTo>
                    <a:pt x="0" y="19938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4216908" y="3316223"/>
              <a:ext cx="108585" cy="326390"/>
            </a:xfrm>
            <a:custGeom>
              <a:avLst/>
              <a:gdLst/>
              <a:ahLst/>
              <a:cxnLst/>
              <a:rect l="l" t="t" r="r" b="b"/>
              <a:pathLst>
                <a:path w="108585" h="326389">
                  <a:moveTo>
                    <a:pt x="71246" y="0"/>
                  </a:moveTo>
                  <a:lnTo>
                    <a:pt x="49911" y="16890"/>
                  </a:lnTo>
                  <a:lnTo>
                    <a:pt x="0" y="326136"/>
                  </a:lnTo>
                  <a:lnTo>
                    <a:pt x="67563" y="289433"/>
                  </a:lnTo>
                  <a:lnTo>
                    <a:pt x="108203" y="46100"/>
                  </a:lnTo>
                  <a:lnTo>
                    <a:pt x="7124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4216908" y="3316223"/>
              <a:ext cx="108585" cy="326390"/>
            </a:xfrm>
            <a:custGeom>
              <a:avLst/>
              <a:gdLst/>
              <a:ahLst/>
              <a:cxnLst/>
              <a:rect l="l" t="t" r="r" b="b"/>
              <a:pathLst>
                <a:path w="108585" h="326389">
                  <a:moveTo>
                    <a:pt x="71246" y="0"/>
                  </a:moveTo>
                  <a:lnTo>
                    <a:pt x="108203" y="46100"/>
                  </a:lnTo>
                  <a:lnTo>
                    <a:pt x="67563" y="289433"/>
                  </a:lnTo>
                  <a:lnTo>
                    <a:pt x="0" y="326136"/>
                  </a:lnTo>
                  <a:lnTo>
                    <a:pt x="49911" y="16890"/>
                  </a:lnTo>
                  <a:lnTo>
                    <a:pt x="71246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4232148" y="3624071"/>
              <a:ext cx="405765" cy="68580"/>
            </a:xfrm>
            <a:custGeom>
              <a:avLst/>
              <a:gdLst/>
              <a:ahLst/>
              <a:cxnLst/>
              <a:rect l="l" t="t" r="r" b="b"/>
              <a:pathLst>
                <a:path w="405764" h="68579">
                  <a:moveTo>
                    <a:pt x="353949" y="0"/>
                  </a:moveTo>
                  <a:lnTo>
                    <a:pt x="51435" y="888"/>
                  </a:lnTo>
                  <a:lnTo>
                    <a:pt x="0" y="34289"/>
                  </a:lnTo>
                  <a:lnTo>
                    <a:pt x="56134" y="68579"/>
                  </a:lnTo>
                  <a:lnTo>
                    <a:pt x="354838" y="67563"/>
                  </a:lnTo>
                  <a:lnTo>
                    <a:pt x="405384" y="34289"/>
                  </a:lnTo>
                  <a:lnTo>
                    <a:pt x="35394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4232148" y="3624071"/>
              <a:ext cx="405765" cy="68580"/>
            </a:xfrm>
            <a:custGeom>
              <a:avLst/>
              <a:gdLst/>
              <a:ahLst/>
              <a:cxnLst/>
              <a:rect l="l" t="t" r="r" b="b"/>
              <a:pathLst>
                <a:path w="405764" h="68579">
                  <a:moveTo>
                    <a:pt x="0" y="34289"/>
                  </a:moveTo>
                  <a:lnTo>
                    <a:pt x="51435" y="888"/>
                  </a:lnTo>
                  <a:lnTo>
                    <a:pt x="353949" y="0"/>
                  </a:lnTo>
                  <a:lnTo>
                    <a:pt x="405384" y="34289"/>
                  </a:lnTo>
                  <a:lnTo>
                    <a:pt x="354838" y="67563"/>
                  </a:lnTo>
                  <a:lnTo>
                    <a:pt x="56134" y="68579"/>
                  </a:lnTo>
                  <a:lnTo>
                    <a:pt x="0" y="34289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4546092" y="3669791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5">
                  <a:moveTo>
                    <a:pt x="41021" y="42163"/>
                  </a:moveTo>
                  <a:lnTo>
                    <a:pt x="112775" y="0"/>
                  </a:lnTo>
                  <a:lnTo>
                    <a:pt x="59690" y="311911"/>
                  </a:lnTo>
                  <a:lnTo>
                    <a:pt x="38227" y="330707"/>
                  </a:lnTo>
                  <a:lnTo>
                    <a:pt x="0" y="283844"/>
                  </a:lnTo>
                  <a:lnTo>
                    <a:pt x="41021" y="4216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4181856" y="3970019"/>
              <a:ext cx="384175" cy="62865"/>
            </a:xfrm>
            <a:custGeom>
              <a:avLst/>
              <a:gdLst/>
              <a:ahLst/>
              <a:cxnLst/>
              <a:rect l="l" t="t" r="r" b="b"/>
              <a:pathLst>
                <a:path w="384175" h="62864">
                  <a:moveTo>
                    <a:pt x="345821" y="0"/>
                  </a:moveTo>
                  <a:lnTo>
                    <a:pt x="54102" y="0"/>
                  </a:lnTo>
                  <a:lnTo>
                    <a:pt x="0" y="47624"/>
                  </a:lnTo>
                  <a:lnTo>
                    <a:pt x="11176" y="62483"/>
                  </a:lnTo>
                  <a:lnTo>
                    <a:pt x="364490" y="61594"/>
                  </a:lnTo>
                  <a:lnTo>
                    <a:pt x="384048" y="42925"/>
                  </a:lnTo>
                  <a:lnTo>
                    <a:pt x="3458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4181856" y="3970019"/>
              <a:ext cx="384175" cy="62865"/>
            </a:xfrm>
            <a:custGeom>
              <a:avLst/>
              <a:gdLst/>
              <a:ahLst/>
              <a:cxnLst/>
              <a:rect l="l" t="t" r="r" b="b"/>
              <a:pathLst>
                <a:path w="384175" h="62864">
                  <a:moveTo>
                    <a:pt x="54102" y="0"/>
                  </a:moveTo>
                  <a:lnTo>
                    <a:pt x="345821" y="0"/>
                  </a:lnTo>
                  <a:lnTo>
                    <a:pt x="384048" y="42925"/>
                  </a:lnTo>
                  <a:lnTo>
                    <a:pt x="364490" y="61594"/>
                  </a:lnTo>
                  <a:lnTo>
                    <a:pt x="11176" y="62483"/>
                  </a:lnTo>
                  <a:lnTo>
                    <a:pt x="0" y="47624"/>
                  </a:lnTo>
                  <a:lnTo>
                    <a:pt x="54102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4152900" y="3668267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5">
                  <a:moveTo>
                    <a:pt x="54483" y="0"/>
                  </a:moveTo>
                  <a:lnTo>
                    <a:pt x="0" y="314832"/>
                  </a:lnTo>
                  <a:lnTo>
                    <a:pt x="13208" y="330707"/>
                  </a:lnTo>
                  <a:lnTo>
                    <a:pt x="70485" y="281050"/>
                  </a:lnTo>
                  <a:lnTo>
                    <a:pt x="112775" y="35559"/>
                  </a:lnTo>
                  <a:lnTo>
                    <a:pt x="5448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4152900" y="3668267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5">
                  <a:moveTo>
                    <a:pt x="54483" y="0"/>
                  </a:moveTo>
                  <a:lnTo>
                    <a:pt x="112775" y="35559"/>
                  </a:lnTo>
                  <a:lnTo>
                    <a:pt x="70485" y="281050"/>
                  </a:lnTo>
                  <a:lnTo>
                    <a:pt x="13208" y="330707"/>
                  </a:lnTo>
                  <a:lnTo>
                    <a:pt x="0" y="314832"/>
                  </a:lnTo>
                  <a:lnTo>
                    <a:pt x="54483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4642104" y="3966971"/>
              <a:ext cx="80772" cy="807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4" name="object 361"/>
          <p:cNvGrpSpPr/>
          <p:nvPr/>
        </p:nvGrpSpPr>
        <p:grpSpPr>
          <a:xfrm>
            <a:off x="4989576" y="3279647"/>
            <a:ext cx="571500" cy="768350"/>
            <a:chOff x="4989576" y="3279647"/>
            <a:chExt cx="571500" cy="768350"/>
          </a:xfrm>
        </p:grpSpPr>
        <p:sp>
          <p:nvSpPr>
            <p:cNvPr id="362" name="object 362"/>
            <p:cNvSpPr/>
            <p:nvPr/>
          </p:nvSpPr>
          <p:spPr>
            <a:xfrm>
              <a:off x="5445252" y="3316223"/>
              <a:ext cx="109855" cy="329565"/>
            </a:xfrm>
            <a:custGeom>
              <a:avLst/>
              <a:gdLst/>
              <a:ahLst/>
              <a:cxnLst/>
              <a:rect l="l" t="t" r="r" b="b"/>
              <a:pathLst>
                <a:path w="109854" h="329564">
                  <a:moveTo>
                    <a:pt x="41275" y="47751"/>
                  </a:moveTo>
                  <a:lnTo>
                    <a:pt x="95631" y="0"/>
                  </a:lnTo>
                  <a:lnTo>
                    <a:pt x="109727" y="16890"/>
                  </a:lnTo>
                  <a:lnTo>
                    <a:pt x="54356" y="329183"/>
                  </a:lnTo>
                  <a:lnTo>
                    <a:pt x="0" y="299212"/>
                  </a:lnTo>
                  <a:lnTo>
                    <a:pt x="41275" y="477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5143500" y="3281171"/>
              <a:ext cx="384175" cy="68580"/>
            </a:xfrm>
            <a:custGeom>
              <a:avLst/>
              <a:gdLst/>
              <a:ahLst/>
              <a:cxnLst/>
              <a:rect l="l" t="t" r="r" b="b"/>
              <a:pathLst>
                <a:path w="384175" h="68579">
                  <a:moveTo>
                    <a:pt x="371855" y="0"/>
                  </a:moveTo>
                  <a:lnTo>
                    <a:pt x="22478" y="888"/>
                  </a:lnTo>
                  <a:lnTo>
                    <a:pt x="0" y="19938"/>
                  </a:lnTo>
                  <a:lnTo>
                    <a:pt x="38353" y="68579"/>
                  </a:lnTo>
                  <a:lnTo>
                    <a:pt x="331724" y="66675"/>
                  </a:lnTo>
                  <a:lnTo>
                    <a:pt x="384048" y="17144"/>
                  </a:lnTo>
                  <a:lnTo>
                    <a:pt x="37185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5143500" y="3281171"/>
              <a:ext cx="384175" cy="68580"/>
            </a:xfrm>
            <a:custGeom>
              <a:avLst/>
              <a:gdLst/>
              <a:ahLst/>
              <a:cxnLst/>
              <a:rect l="l" t="t" r="r" b="b"/>
              <a:pathLst>
                <a:path w="384175" h="68579">
                  <a:moveTo>
                    <a:pt x="0" y="19938"/>
                  </a:moveTo>
                  <a:lnTo>
                    <a:pt x="22478" y="888"/>
                  </a:lnTo>
                  <a:lnTo>
                    <a:pt x="371855" y="0"/>
                  </a:lnTo>
                  <a:lnTo>
                    <a:pt x="384048" y="17144"/>
                  </a:lnTo>
                  <a:lnTo>
                    <a:pt x="331724" y="66675"/>
                  </a:lnTo>
                  <a:lnTo>
                    <a:pt x="38353" y="68579"/>
                  </a:lnTo>
                  <a:lnTo>
                    <a:pt x="0" y="19938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5055108" y="3316223"/>
              <a:ext cx="108585" cy="326390"/>
            </a:xfrm>
            <a:custGeom>
              <a:avLst/>
              <a:gdLst/>
              <a:ahLst/>
              <a:cxnLst/>
              <a:rect l="l" t="t" r="r" b="b"/>
              <a:pathLst>
                <a:path w="108585" h="326389">
                  <a:moveTo>
                    <a:pt x="71246" y="0"/>
                  </a:moveTo>
                  <a:lnTo>
                    <a:pt x="49911" y="16890"/>
                  </a:lnTo>
                  <a:lnTo>
                    <a:pt x="0" y="326136"/>
                  </a:lnTo>
                  <a:lnTo>
                    <a:pt x="67563" y="289433"/>
                  </a:lnTo>
                  <a:lnTo>
                    <a:pt x="108203" y="46100"/>
                  </a:lnTo>
                  <a:lnTo>
                    <a:pt x="7124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5055108" y="3316223"/>
              <a:ext cx="108585" cy="326390"/>
            </a:xfrm>
            <a:custGeom>
              <a:avLst/>
              <a:gdLst/>
              <a:ahLst/>
              <a:cxnLst/>
              <a:rect l="l" t="t" r="r" b="b"/>
              <a:pathLst>
                <a:path w="108585" h="326389">
                  <a:moveTo>
                    <a:pt x="71246" y="0"/>
                  </a:moveTo>
                  <a:lnTo>
                    <a:pt x="108203" y="46100"/>
                  </a:lnTo>
                  <a:lnTo>
                    <a:pt x="67563" y="289433"/>
                  </a:lnTo>
                  <a:lnTo>
                    <a:pt x="0" y="326136"/>
                  </a:lnTo>
                  <a:lnTo>
                    <a:pt x="49911" y="16890"/>
                  </a:lnTo>
                  <a:lnTo>
                    <a:pt x="71246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5070348" y="3624071"/>
              <a:ext cx="405765" cy="68580"/>
            </a:xfrm>
            <a:custGeom>
              <a:avLst/>
              <a:gdLst/>
              <a:ahLst/>
              <a:cxnLst/>
              <a:rect l="l" t="t" r="r" b="b"/>
              <a:pathLst>
                <a:path w="405764" h="68579">
                  <a:moveTo>
                    <a:pt x="353949" y="0"/>
                  </a:moveTo>
                  <a:lnTo>
                    <a:pt x="51435" y="888"/>
                  </a:lnTo>
                  <a:lnTo>
                    <a:pt x="0" y="34289"/>
                  </a:lnTo>
                  <a:lnTo>
                    <a:pt x="56134" y="68579"/>
                  </a:lnTo>
                  <a:lnTo>
                    <a:pt x="354838" y="67563"/>
                  </a:lnTo>
                  <a:lnTo>
                    <a:pt x="405384" y="34289"/>
                  </a:lnTo>
                  <a:lnTo>
                    <a:pt x="35394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5070348" y="3624071"/>
              <a:ext cx="405765" cy="68580"/>
            </a:xfrm>
            <a:custGeom>
              <a:avLst/>
              <a:gdLst/>
              <a:ahLst/>
              <a:cxnLst/>
              <a:rect l="l" t="t" r="r" b="b"/>
              <a:pathLst>
                <a:path w="405764" h="68579">
                  <a:moveTo>
                    <a:pt x="0" y="34289"/>
                  </a:moveTo>
                  <a:lnTo>
                    <a:pt x="51435" y="888"/>
                  </a:lnTo>
                  <a:lnTo>
                    <a:pt x="353949" y="0"/>
                  </a:lnTo>
                  <a:lnTo>
                    <a:pt x="405384" y="34289"/>
                  </a:lnTo>
                  <a:lnTo>
                    <a:pt x="354838" y="67563"/>
                  </a:lnTo>
                  <a:lnTo>
                    <a:pt x="56134" y="68579"/>
                  </a:lnTo>
                  <a:lnTo>
                    <a:pt x="0" y="34289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5020056" y="3669791"/>
              <a:ext cx="477520" cy="363220"/>
            </a:xfrm>
            <a:custGeom>
              <a:avLst/>
              <a:gdLst/>
              <a:ahLst/>
              <a:cxnLst/>
              <a:rect l="l" t="t" r="r" b="b"/>
              <a:pathLst>
                <a:path w="477520" h="363220">
                  <a:moveTo>
                    <a:pt x="405257" y="42163"/>
                  </a:moveTo>
                  <a:lnTo>
                    <a:pt x="477012" y="0"/>
                  </a:lnTo>
                  <a:lnTo>
                    <a:pt x="423926" y="311911"/>
                  </a:lnTo>
                  <a:lnTo>
                    <a:pt x="402463" y="330707"/>
                  </a:lnTo>
                  <a:lnTo>
                    <a:pt x="364236" y="283844"/>
                  </a:lnTo>
                  <a:lnTo>
                    <a:pt x="405257" y="42163"/>
                  </a:lnTo>
                  <a:close/>
                </a:path>
                <a:path w="477520" h="363220">
                  <a:moveTo>
                    <a:pt x="54102" y="300227"/>
                  </a:moveTo>
                  <a:lnTo>
                    <a:pt x="345821" y="300227"/>
                  </a:lnTo>
                  <a:lnTo>
                    <a:pt x="384048" y="343153"/>
                  </a:lnTo>
                  <a:lnTo>
                    <a:pt x="364490" y="361822"/>
                  </a:lnTo>
                  <a:lnTo>
                    <a:pt x="11176" y="362711"/>
                  </a:lnTo>
                  <a:lnTo>
                    <a:pt x="0" y="347852"/>
                  </a:lnTo>
                  <a:lnTo>
                    <a:pt x="54102" y="30022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4991100" y="3668267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5">
                  <a:moveTo>
                    <a:pt x="54483" y="0"/>
                  </a:moveTo>
                  <a:lnTo>
                    <a:pt x="0" y="314832"/>
                  </a:lnTo>
                  <a:lnTo>
                    <a:pt x="13208" y="330707"/>
                  </a:lnTo>
                  <a:lnTo>
                    <a:pt x="70485" y="281050"/>
                  </a:lnTo>
                  <a:lnTo>
                    <a:pt x="112775" y="35559"/>
                  </a:lnTo>
                  <a:lnTo>
                    <a:pt x="5448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4991100" y="3668267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5">
                  <a:moveTo>
                    <a:pt x="54483" y="0"/>
                  </a:moveTo>
                  <a:lnTo>
                    <a:pt x="112775" y="35559"/>
                  </a:lnTo>
                  <a:lnTo>
                    <a:pt x="70485" y="281050"/>
                  </a:lnTo>
                  <a:lnTo>
                    <a:pt x="13208" y="330707"/>
                  </a:lnTo>
                  <a:lnTo>
                    <a:pt x="0" y="314832"/>
                  </a:lnTo>
                  <a:lnTo>
                    <a:pt x="54483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5480304" y="3966971"/>
              <a:ext cx="80772" cy="807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7" name="object 373"/>
          <p:cNvGrpSpPr/>
          <p:nvPr/>
        </p:nvGrpSpPr>
        <p:grpSpPr>
          <a:xfrm>
            <a:off x="5827776" y="3279647"/>
            <a:ext cx="571500" cy="768350"/>
            <a:chOff x="5827776" y="3279647"/>
            <a:chExt cx="571500" cy="768350"/>
          </a:xfrm>
        </p:grpSpPr>
        <p:sp>
          <p:nvSpPr>
            <p:cNvPr id="374" name="object 374"/>
            <p:cNvSpPr/>
            <p:nvPr/>
          </p:nvSpPr>
          <p:spPr>
            <a:xfrm>
              <a:off x="6283452" y="3316223"/>
              <a:ext cx="109855" cy="329565"/>
            </a:xfrm>
            <a:custGeom>
              <a:avLst/>
              <a:gdLst/>
              <a:ahLst/>
              <a:cxnLst/>
              <a:rect l="l" t="t" r="r" b="b"/>
              <a:pathLst>
                <a:path w="109854" h="329564">
                  <a:moveTo>
                    <a:pt x="95631" y="0"/>
                  </a:moveTo>
                  <a:lnTo>
                    <a:pt x="41275" y="47751"/>
                  </a:lnTo>
                  <a:lnTo>
                    <a:pt x="0" y="299212"/>
                  </a:lnTo>
                  <a:lnTo>
                    <a:pt x="54356" y="329183"/>
                  </a:lnTo>
                  <a:lnTo>
                    <a:pt x="109727" y="16890"/>
                  </a:lnTo>
                  <a:lnTo>
                    <a:pt x="9563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6283452" y="3316223"/>
              <a:ext cx="109855" cy="329565"/>
            </a:xfrm>
            <a:custGeom>
              <a:avLst/>
              <a:gdLst/>
              <a:ahLst/>
              <a:cxnLst/>
              <a:rect l="l" t="t" r="r" b="b"/>
              <a:pathLst>
                <a:path w="109854" h="329564">
                  <a:moveTo>
                    <a:pt x="41275" y="47751"/>
                  </a:moveTo>
                  <a:lnTo>
                    <a:pt x="95631" y="0"/>
                  </a:lnTo>
                  <a:lnTo>
                    <a:pt x="109727" y="16890"/>
                  </a:lnTo>
                  <a:lnTo>
                    <a:pt x="54356" y="329183"/>
                  </a:lnTo>
                  <a:lnTo>
                    <a:pt x="0" y="299212"/>
                  </a:lnTo>
                  <a:lnTo>
                    <a:pt x="41275" y="47751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5981700" y="3281171"/>
              <a:ext cx="384175" cy="68580"/>
            </a:xfrm>
            <a:custGeom>
              <a:avLst/>
              <a:gdLst/>
              <a:ahLst/>
              <a:cxnLst/>
              <a:rect l="l" t="t" r="r" b="b"/>
              <a:pathLst>
                <a:path w="384175" h="68579">
                  <a:moveTo>
                    <a:pt x="0" y="19938"/>
                  </a:moveTo>
                  <a:lnTo>
                    <a:pt x="22478" y="888"/>
                  </a:lnTo>
                  <a:lnTo>
                    <a:pt x="371855" y="0"/>
                  </a:lnTo>
                  <a:lnTo>
                    <a:pt x="384048" y="17144"/>
                  </a:lnTo>
                  <a:lnTo>
                    <a:pt x="331724" y="66675"/>
                  </a:lnTo>
                  <a:lnTo>
                    <a:pt x="38353" y="68579"/>
                  </a:lnTo>
                  <a:lnTo>
                    <a:pt x="0" y="1993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5893308" y="3316223"/>
              <a:ext cx="108585" cy="326390"/>
            </a:xfrm>
            <a:custGeom>
              <a:avLst/>
              <a:gdLst/>
              <a:ahLst/>
              <a:cxnLst/>
              <a:rect l="l" t="t" r="r" b="b"/>
              <a:pathLst>
                <a:path w="108585" h="326389">
                  <a:moveTo>
                    <a:pt x="71246" y="0"/>
                  </a:moveTo>
                  <a:lnTo>
                    <a:pt x="49911" y="16890"/>
                  </a:lnTo>
                  <a:lnTo>
                    <a:pt x="0" y="326136"/>
                  </a:lnTo>
                  <a:lnTo>
                    <a:pt x="67563" y="289433"/>
                  </a:lnTo>
                  <a:lnTo>
                    <a:pt x="108203" y="46100"/>
                  </a:lnTo>
                  <a:lnTo>
                    <a:pt x="7124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5893308" y="3316223"/>
              <a:ext cx="108585" cy="326390"/>
            </a:xfrm>
            <a:custGeom>
              <a:avLst/>
              <a:gdLst/>
              <a:ahLst/>
              <a:cxnLst/>
              <a:rect l="l" t="t" r="r" b="b"/>
              <a:pathLst>
                <a:path w="108585" h="326389">
                  <a:moveTo>
                    <a:pt x="71246" y="0"/>
                  </a:moveTo>
                  <a:lnTo>
                    <a:pt x="108203" y="46100"/>
                  </a:lnTo>
                  <a:lnTo>
                    <a:pt x="67563" y="289433"/>
                  </a:lnTo>
                  <a:lnTo>
                    <a:pt x="0" y="326136"/>
                  </a:lnTo>
                  <a:lnTo>
                    <a:pt x="49911" y="16890"/>
                  </a:lnTo>
                  <a:lnTo>
                    <a:pt x="71246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5908548" y="3624071"/>
              <a:ext cx="405765" cy="68580"/>
            </a:xfrm>
            <a:custGeom>
              <a:avLst/>
              <a:gdLst/>
              <a:ahLst/>
              <a:cxnLst/>
              <a:rect l="l" t="t" r="r" b="b"/>
              <a:pathLst>
                <a:path w="405764" h="68579">
                  <a:moveTo>
                    <a:pt x="353949" y="0"/>
                  </a:moveTo>
                  <a:lnTo>
                    <a:pt x="51435" y="888"/>
                  </a:lnTo>
                  <a:lnTo>
                    <a:pt x="0" y="34289"/>
                  </a:lnTo>
                  <a:lnTo>
                    <a:pt x="56134" y="68579"/>
                  </a:lnTo>
                  <a:lnTo>
                    <a:pt x="354838" y="67563"/>
                  </a:lnTo>
                  <a:lnTo>
                    <a:pt x="405384" y="34289"/>
                  </a:lnTo>
                  <a:lnTo>
                    <a:pt x="35394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5908548" y="3624071"/>
              <a:ext cx="405765" cy="68580"/>
            </a:xfrm>
            <a:custGeom>
              <a:avLst/>
              <a:gdLst/>
              <a:ahLst/>
              <a:cxnLst/>
              <a:rect l="l" t="t" r="r" b="b"/>
              <a:pathLst>
                <a:path w="405764" h="68579">
                  <a:moveTo>
                    <a:pt x="0" y="34289"/>
                  </a:moveTo>
                  <a:lnTo>
                    <a:pt x="51435" y="888"/>
                  </a:lnTo>
                  <a:lnTo>
                    <a:pt x="353949" y="0"/>
                  </a:lnTo>
                  <a:lnTo>
                    <a:pt x="405384" y="34289"/>
                  </a:lnTo>
                  <a:lnTo>
                    <a:pt x="354838" y="67563"/>
                  </a:lnTo>
                  <a:lnTo>
                    <a:pt x="56134" y="68579"/>
                  </a:lnTo>
                  <a:lnTo>
                    <a:pt x="0" y="34289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6222492" y="3669791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5">
                  <a:moveTo>
                    <a:pt x="112775" y="0"/>
                  </a:moveTo>
                  <a:lnTo>
                    <a:pt x="41021" y="42163"/>
                  </a:lnTo>
                  <a:lnTo>
                    <a:pt x="0" y="283844"/>
                  </a:lnTo>
                  <a:lnTo>
                    <a:pt x="38227" y="330707"/>
                  </a:lnTo>
                  <a:lnTo>
                    <a:pt x="59690" y="311911"/>
                  </a:lnTo>
                  <a:lnTo>
                    <a:pt x="11277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6222492" y="3669791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5">
                  <a:moveTo>
                    <a:pt x="41021" y="42163"/>
                  </a:moveTo>
                  <a:lnTo>
                    <a:pt x="112775" y="0"/>
                  </a:lnTo>
                  <a:lnTo>
                    <a:pt x="59690" y="311911"/>
                  </a:lnTo>
                  <a:lnTo>
                    <a:pt x="38227" y="330707"/>
                  </a:lnTo>
                  <a:lnTo>
                    <a:pt x="0" y="283844"/>
                  </a:lnTo>
                  <a:lnTo>
                    <a:pt x="41021" y="42163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5858256" y="3970019"/>
              <a:ext cx="384175" cy="62865"/>
            </a:xfrm>
            <a:custGeom>
              <a:avLst/>
              <a:gdLst/>
              <a:ahLst/>
              <a:cxnLst/>
              <a:rect l="l" t="t" r="r" b="b"/>
              <a:pathLst>
                <a:path w="384175" h="62864">
                  <a:moveTo>
                    <a:pt x="54102" y="0"/>
                  </a:moveTo>
                  <a:lnTo>
                    <a:pt x="345821" y="0"/>
                  </a:lnTo>
                  <a:lnTo>
                    <a:pt x="384048" y="42925"/>
                  </a:lnTo>
                  <a:lnTo>
                    <a:pt x="364490" y="61594"/>
                  </a:lnTo>
                  <a:lnTo>
                    <a:pt x="11176" y="62483"/>
                  </a:lnTo>
                  <a:lnTo>
                    <a:pt x="0" y="47624"/>
                  </a:lnTo>
                  <a:lnTo>
                    <a:pt x="54102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5829300" y="3668267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5">
                  <a:moveTo>
                    <a:pt x="54483" y="0"/>
                  </a:moveTo>
                  <a:lnTo>
                    <a:pt x="0" y="314832"/>
                  </a:lnTo>
                  <a:lnTo>
                    <a:pt x="13208" y="330707"/>
                  </a:lnTo>
                  <a:lnTo>
                    <a:pt x="70485" y="281050"/>
                  </a:lnTo>
                  <a:lnTo>
                    <a:pt x="112775" y="35559"/>
                  </a:lnTo>
                  <a:lnTo>
                    <a:pt x="5448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5829300" y="3668267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5">
                  <a:moveTo>
                    <a:pt x="54483" y="0"/>
                  </a:moveTo>
                  <a:lnTo>
                    <a:pt x="112775" y="35559"/>
                  </a:lnTo>
                  <a:lnTo>
                    <a:pt x="70485" y="281050"/>
                  </a:lnTo>
                  <a:lnTo>
                    <a:pt x="13208" y="330707"/>
                  </a:lnTo>
                  <a:lnTo>
                    <a:pt x="0" y="314832"/>
                  </a:lnTo>
                  <a:lnTo>
                    <a:pt x="54483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6318504" y="3966971"/>
              <a:ext cx="80772" cy="807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1" name="object 387"/>
          <p:cNvGrpSpPr/>
          <p:nvPr/>
        </p:nvGrpSpPr>
        <p:grpSpPr>
          <a:xfrm>
            <a:off x="6665976" y="3279647"/>
            <a:ext cx="571500" cy="768350"/>
            <a:chOff x="6665976" y="3279647"/>
            <a:chExt cx="571500" cy="768350"/>
          </a:xfrm>
        </p:grpSpPr>
        <p:sp>
          <p:nvSpPr>
            <p:cNvPr id="388" name="object 388"/>
            <p:cNvSpPr/>
            <p:nvPr/>
          </p:nvSpPr>
          <p:spPr>
            <a:xfrm>
              <a:off x="6819900" y="3281171"/>
              <a:ext cx="411480" cy="364490"/>
            </a:xfrm>
            <a:custGeom>
              <a:avLst/>
              <a:gdLst/>
              <a:ahLst/>
              <a:cxnLst/>
              <a:rect l="l" t="t" r="r" b="b"/>
              <a:pathLst>
                <a:path w="411479" h="364489">
                  <a:moveTo>
                    <a:pt x="343026" y="82803"/>
                  </a:moveTo>
                  <a:lnTo>
                    <a:pt x="397382" y="35051"/>
                  </a:lnTo>
                  <a:lnTo>
                    <a:pt x="411479" y="51942"/>
                  </a:lnTo>
                  <a:lnTo>
                    <a:pt x="356107" y="364235"/>
                  </a:lnTo>
                  <a:lnTo>
                    <a:pt x="301751" y="334263"/>
                  </a:lnTo>
                  <a:lnTo>
                    <a:pt x="343026" y="82803"/>
                  </a:lnTo>
                  <a:close/>
                </a:path>
                <a:path w="411479" h="364489">
                  <a:moveTo>
                    <a:pt x="0" y="19938"/>
                  </a:moveTo>
                  <a:lnTo>
                    <a:pt x="22478" y="888"/>
                  </a:lnTo>
                  <a:lnTo>
                    <a:pt x="371855" y="0"/>
                  </a:lnTo>
                  <a:lnTo>
                    <a:pt x="384048" y="17144"/>
                  </a:lnTo>
                  <a:lnTo>
                    <a:pt x="331724" y="66675"/>
                  </a:lnTo>
                  <a:lnTo>
                    <a:pt x="38353" y="68579"/>
                  </a:lnTo>
                  <a:lnTo>
                    <a:pt x="0" y="1993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6731508" y="3316223"/>
              <a:ext cx="108585" cy="326390"/>
            </a:xfrm>
            <a:custGeom>
              <a:avLst/>
              <a:gdLst/>
              <a:ahLst/>
              <a:cxnLst/>
              <a:rect l="l" t="t" r="r" b="b"/>
              <a:pathLst>
                <a:path w="108584" h="326389">
                  <a:moveTo>
                    <a:pt x="71247" y="0"/>
                  </a:moveTo>
                  <a:lnTo>
                    <a:pt x="49911" y="16890"/>
                  </a:lnTo>
                  <a:lnTo>
                    <a:pt x="0" y="326136"/>
                  </a:lnTo>
                  <a:lnTo>
                    <a:pt x="67564" y="289433"/>
                  </a:lnTo>
                  <a:lnTo>
                    <a:pt x="108203" y="46100"/>
                  </a:lnTo>
                  <a:lnTo>
                    <a:pt x="7124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6731508" y="3316223"/>
              <a:ext cx="108585" cy="326390"/>
            </a:xfrm>
            <a:custGeom>
              <a:avLst/>
              <a:gdLst/>
              <a:ahLst/>
              <a:cxnLst/>
              <a:rect l="l" t="t" r="r" b="b"/>
              <a:pathLst>
                <a:path w="108584" h="326389">
                  <a:moveTo>
                    <a:pt x="71247" y="0"/>
                  </a:moveTo>
                  <a:lnTo>
                    <a:pt x="108203" y="46100"/>
                  </a:lnTo>
                  <a:lnTo>
                    <a:pt x="67564" y="289433"/>
                  </a:lnTo>
                  <a:lnTo>
                    <a:pt x="0" y="326136"/>
                  </a:lnTo>
                  <a:lnTo>
                    <a:pt x="49911" y="16890"/>
                  </a:lnTo>
                  <a:lnTo>
                    <a:pt x="71247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6696456" y="3624071"/>
              <a:ext cx="477520" cy="408940"/>
            </a:xfrm>
            <a:custGeom>
              <a:avLst/>
              <a:gdLst/>
              <a:ahLst/>
              <a:cxnLst/>
              <a:rect l="l" t="t" r="r" b="b"/>
              <a:pathLst>
                <a:path w="477520" h="408939">
                  <a:moveTo>
                    <a:pt x="50292" y="34289"/>
                  </a:moveTo>
                  <a:lnTo>
                    <a:pt x="101726" y="888"/>
                  </a:lnTo>
                  <a:lnTo>
                    <a:pt x="404241" y="0"/>
                  </a:lnTo>
                  <a:lnTo>
                    <a:pt x="455675" y="34289"/>
                  </a:lnTo>
                  <a:lnTo>
                    <a:pt x="405129" y="67563"/>
                  </a:lnTo>
                  <a:lnTo>
                    <a:pt x="106425" y="68579"/>
                  </a:lnTo>
                  <a:lnTo>
                    <a:pt x="50292" y="34289"/>
                  </a:lnTo>
                  <a:close/>
                </a:path>
                <a:path w="477520" h="408939">
                  <a:moveTo>
                    <a:pt x="405257" y="87883"/>
                  </a:moveTo>
                  <a:lnTo>
                    <a:pt x="477012" y="45719"/>
                  </a:lnTo>
                  <a:lnTo>
                    <a:pt x="423925" y="357631"/>
                  </a:lnTo>
                  <a:lnTo>
                    <a:pt x="402463" y="376427"/>
                  </a:lnTo>
                  <a:lnTo>
                    <a:pt x="364236" y="329564"/>
                  </a:lnTo>
                  <a:lnTo>
                    <a:pt x="405257" y="87883"/>
                  </a:lnTo>
                  <a:close/>
                </a:path>
                <a:path w="477520" h="408939">
                  <a:moveTo>
                    <a:pt x="54101" y="345947"/>
                  </a:moveTo>
                  <a:lnTo>
                    <a:pt x="345821" y="345947"/>
                  </a:lnTo>
                  <a:lnTo>
                    <a:pt x="384048" y="388873"/>
                  </a:lnTo>
                  <a:lnTo>
                    <a:pt x="364490" y="407542"/>
                  </a:lnTo>
                  <a:lnTo>
                    <a:pt x="11175" y="408431"/>
                  </a:lnTo>
                  <a:lnTo>
                    <a:pt x="0" y="393572"/>
                  </a:lnTo>
                  <a:lnTo>
                    <a:pt x="54101" y="3459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6667500" y="3668267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5">
                  <a:moveTo>
                    <a:pt x="54482" y="0"/>
                  </a:moveTo>
                  <a:lnTo>
                    <a:pt x="0" y="314832"/>
                  </a:lnTo>
                  <a:lnTo>
                    <a:pt x="13207" y="330707"/>
                  </a:lnTo>
                  <a:lnTo>
                    <a:pt x="70484" y="281050"/>
                  </a:lnTo>
                  <a:lnTo>
                    <a:pt x="112775" y="35559"/>
                  </a:lnTo>
                  <a:lnTo>
                    <a:pt x="5448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6667500" y="3668267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5">
                  <a:moveTo>
                    <a:pt x="54482" y="0"/>
                  </a:moveTo>
                  <a:lnTo>
                    <a:pt x="112775" y="35559"/>
                  </a:lnTo>
                  <a:lnTo>
                    <a:pt x="70484" y="281050"/>
                  </a:lnTo>
                  <a:lnTo>
                    <a:pt x="13207" y="330707"/>
                  </a:lnTo>
                  <a:lnTo>
                    <a:pt x="0" y="314832"/>
                  </a:lnTo>
                  <a:lnTo>
                    <a:pt x="54482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7156704" y="3966971"/>
              <a:ext cx="80772" cy="807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3" name="object 395"/>
          <p:cNvGrpSpPr/>
          <p:nvPr/>
        </p:nvGrpSpPr>
        <p:grpSpPr>
          <a:xfrm>
            <a:off x="7504176" y="3279647"/>
            <a:ext cx="571500" cy="768350"/>
            <a:chOff x="7504176" y="3279647"/>
            <a:chExt cx="571500" cy="768350"/>
          </a:xfrm>
        </p:grpSpPr>
        <p:sp>
          <p:nvSpPr>
            <p:cNvPr id="396" name="object 396"/>
            <p:cNvSpPr/>
            <p:nvPr/>
          </p:nvSpPr>
          <p:spPr>
            <a:xfrm>
              <a:off x="7959852" y="3316223"/>
              <a:ext cx="109855" cy="329565"/>
            </a:xfrm>
            <a:custGeom>
              <a:avLst/>
              <a:gdLst/>
              <a:ahLst/>
              <a:cxnLst/>
              <a:rect l="l" t="t" r="r" b="b"/>
              <a:pathLst>
                <a:path w="109854" h="329564">
                  <a:moveTo>
                    <a:pt x="95630" y="0"/>
                  </a:moveTo>
                  <a:lnTo>
                    <a:pt x="41275" y="47751"/>
                  </a:lnTo>
                  <a:lnTo>
                    <a:pt x="0" y="299212"/>
                  </a:lnTo>
                  <a:lnTo>
                    <a:pt x="54355" y="329183"/>
                  </a:lnTo>
                  <a:lnTo>
                    <a:pt x="109727" y="16890"/>
                  </a:lnTo>
                  <a:lnTo>
                    <a:pt x="9563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7959852" y="3316223"/>
              <a:ext cx="109855" cy="329565"/>
            </a:xfrm>
            <a:custGeom>
              <a:avLst/>
              <a:gdLst/>
              <a:ahLst/>
              <a:cxnLst/>
              <a:rect l="l" t="t" r="r" b="b"/>
              <a:pathLst>
                <a:path w="109854" h="329564">
                  <a:moveTo>
                    <a:pt x="41275" y="47751"/>
                  </a:moveTo>
                  <a:lnTo>
                    <a:pt x="95630" y="0"/>
                  </a:lnTo>
                  <a:lnTo>
                    <a:pt x="109727" y="16890"/>
                  </a:lnTo>
                  <a:lnTo>
                    <a:pt x="54355" y="329183"/>
                  </a:lnTo>
                  <a:lnTo>
                    <a:pt x="0" y="299212"/>
                  </a:lnTo>
                  <a:lnTo>
                    <a:pt x="41275" y="47751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7569708" y="3281171"/>
              <a:ext cx="472440" cy="411480"/>
            </a:xfrm>
            <a:custGeom>
              <a:avLst/>
              <a:gdLst/>
              <a:ahLst/>
              <a:cxnLst/>
              <a:rect l="l" t="t" r="r" b="b"/>
              <a:pathLst>
                <a:path w="472440" h="411479">
                  <a:moveTo>
                    <a:pt x="88392" y="19938"/>
                  </a:moveTo>
                  <a:lnTo>
                    <a:pt x="110871" y="888"/>
                  </a:lnTo>
                  <a:lnTo>
                    <a:pt x="460248" y="0"/>
                  </a:lnTo>
                  <a:lnTo>
                    <a:pt x="472440" y="17144"/>
                  </a:lnTo>
                  <a:lnTo>
                    <a:pt x="420116" y="66675"/>
                  </a:lnTo>
                  <a:lnTo>
                    <a:pt x="126746" y="68579"/>
                  </a:lnTo>
                  <a:lnTo>
                    <a:pt x="88392" y="19938"/>
                  </a:lnTo>
                  <a:close/>
                </a:path>
                <a:path w="472440" h="411479">
                  <a:moveTo>
                    <a:pt x="71247" y="35051"/>
                  </a:moveTo>
                  <a:lnTo>
                    <a:pt x="108203" y="81152"/>
                  </a:lnTo>
                  <a:lnTo>
                    <a:pt x="67564" y="324485"/>
                  </a:lnTo>
                  <a:lnTo>
                    <a:pt x="0" y="361188"/>
                  </a:lnTo>
                  <a:lnTo>
                    <a:pt x="49911" y="51942"/>
                  </a:lnTo>
                  <a:lnTo>
                    <a:pt x="71247" y="35051"/>
                  </a:lnTo>
                  <a:close/>
                </a:path>
                <a:path w="472440" h="411479">
                  <a:moveTo>
                    <a:pt x="15240" y="377189"/>
                  </a:moveTo>
                  <a:lnTo>
                    <a:pt x="66675" y="343788"/>
                  </a:lnTo>
                  <a:lnTo>
                    <a:pt x="369189" y="342900"/>
                  </a:lnTo>
                  <a:lnTo>
                    <a:pt x="420624" y="377189"/>
                  </a:lnTo>
                  <a:lnTo>
                    <a:pt x="370077" y="410463"/>
                  </a:lnTo>
                  <a:lnTo>
                    <a:pt x="71374" y="411479"/>
                  </a:lnTo>
                  <a:lnTo>
                    <a:pt x="15240" y="37718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7898892" y="3669791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5">
                  <a:moveTo>
                    <a:pt x="112775" y="0"/>
                  </a:moveTo>
                  <a:lnTo>
                    <a:pt x="41021" y="42163"/>
                  </a:lnTo>
                  <a:lnTo>
                    <a:pt x="0" y="283844"/>
                  </a:lnTo>
                  <a:lnTo>
                    <a:pt x="38226" y="330707"/>
                  </a:lnTo>
                  <a:lnTo>
                    <a:pt x="59689" y="311911"/>
                  </a:lnTo>
                  <a:lnTo>
                    <a:pt x="11277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7898892" y="3669791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5">
                  <a:moveTo>
                    <a:pt x="41021" y="42163"/>
                  </a:moveTo>
                  <a:lnTo>
                    <a:pt x="112775" y="0"/>
                  </a:lnTo>
                  <a:lnTo>
                    <a:pt x="59689" y="311911"/>
                  </a:lnTo>
                  <a:lnTo>
                    <a:pt x="38226" y="330707"/>
                  </a:lnTo>
                  <a:lnTo>
                    <a:pt x="0" y="283844"/>
                  </a:lnTo>
                  <a:lnTo>
                    <a:pt x="41021" y="42163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7534656" y="3970019"/>
              <a:ext cx="384175" cy="62865"/>
            </a:xfrm>
            <a:custGeom>
              <a:avLst/>
              <a:gdLst/>
              <a:ahLst/>
              <a:cxnLst/>
              <a:rect l="l" t="t" r="r" b="b"/>
              <a:pathLst>
                <a:path w="384175" h="62864">
                  <a:moveTo>
                    <a:pt x="345821" y="0"/>
                  </a:moveTo>
                  <a:lnTo>
                    <a:pt x="54101" y="0"/>
                  </a:lnTo>
                  <a:lnTo>
                    <a:pt x="0" y="47624"/>
                  </a:lnTo>
                  <a:lnTo>
                    <a:pt x="11175" y="62483"/>
                  </a:lnTo>
                  <a:lnTo>
                    <a:pt x="364490" y="61594"/>
                  </a:lnTo>
                  <a:lnTo>
                    <a:pt x="384048" y="42925"/>
                  </a:lnTo>
                  <a:lnTo>
                    <a:pt x="3458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7534656" y="3970019"/>
              <a:ext cx="384175" cy="62865"/>
            </a:xfrm>
            <a:custGeom>
              <a:avLst/>
              <a:gdLst/>
              <a:ahLst/>
              <a:cxnLst/>
              <a:rect l="l" t="t" r="r" b="b"/>
              <a:pathLst>
                <a:path w="384175" h="62864">
                  <a:moveTo>
                    <a:pt x="54101" y="0"/>
                  </a:moveTo>
                  <a:lnTo>
                    <a:pt x="345821" y="0"/>
                  </a:lnTo>
                  <a:lnTo>
                    <a:pt x="384048" y="42925"/>
                  </a:lnTo>
                  <a:lnTo>
                    <a:pt x="364490" y="61594"/>
                  </a:lnTo>
                  <a:lnTo>
                    <a:pt x="11175" y="62483"/>
                  </a:lnTo>
                  <a:lnTo>
                    <a:pt x="0" y="47624"/>
                  </a:lnTo>
                  <a:lnTo>
                    <a:pt x="54101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403"/>
            <p:cNvSpPr/>
            <p:nvPr/>
          </p:nvSpPr>
          <p:spPr>
            <a:xfrm>
              <a:off x="7505700" y="3668267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5">
                  <a:moveTo>
                    <a:pt x="54482" y="0"/>
                  </a:moveTo>
                  <a:lnTo>
                    <a:pt x="112775" y="35559"/>
                  </a:lnTo>
                  <a:lnTo>
                    <a:pt x="70484" y="281050"/>
                  </a:lnTo>
                  <a:lnTo>
                    <a:pt x="13207" y="330707"/>
                  </a:lnTo>
                  <a:lnTo>
                    <a:pt x="0" y="314832"/>
                  </a:lnTo>
                  <a:lnTo>
                    <a:pt x="54482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7994904" y="3966971"/>
              <a:ext cx="80772" cy="807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7" name="object 405"/>
          <p:cNvGrpSpPr/>
          <p:nvPr/>
        </p:nvGrpSpPr>
        <p:grpSpPr>
          <a:xfrm>
            <a:off x="783336" y="4270247"/>
            <a:ext cx="571500" cy="768350"/>
            <a:chOff x="783336" y="4270247"/>
            <a:chExt cx="571500" cy="768350"/>
          </a:xfrm>
        </p:grpSpPr>
        <p:sp>
          <p:nvSpPr>
            <p:cNvPr id="406" name="object 406"/>
            <p:cNvSpPr/>
            <p:nvPr/>
          </p:nvSpPr>
          <p:spPr>
            <a:xfrm>
              <a:off x="937260" y="4271771"/>
              <a:ext cx="410209" cy="364490"/>
            </a:xfrm>
            <a:custGeom>
              <a:avLst/>
              <a:gdLst/>
              <a:ahLst/>
              <a:cxnLst/>
              <a:rect l="l" t="t" r="r" b="b"/>
              <a:pathLst>
                <a:path w="410209" h="364489">
                  <a:moveTo>
                    <a:pt x="342392" y="82803"/>
                  </a:moveTo>
                  <a:lnTo>
                    <a:pt x="396113" y="35051"/>
                  </a:lnTo>
                  <a:lnTo>
                    <a:pt x="409956" y="51942"/>
                  </a:lnTo>
                  <a:lnTo>
                    <a:pt x="355346" y="364235"/>
                  </a:lnTo>
                  <a:lnTo>
                    <a:pt x="301752" y="334263"/>
                  </a:lnTo>
                  <a:lnTo>
                    <a:pt x="342392" y="82803"/>
                  </a:lnTo>
                  <a:close/>
                </a:path>
                <a:path w="410209" h="364489">
                  <a:moveTo>
                    <a:pt x="0" y="19938"/>
                  </a:moveTo>
                  <a:lnTo>
                    <a:pt x="22428" y="888"/>
                  </a:lnTo>
                  <a:lnTo>
                    <a:pt x="371856" y="0"/>
                  </a:lnTo>
                  <a:lnTo>
                    <a:pt x="384048" y="17144"/>
                  </a:lnTo>
                  <a:lnTo>
                    <a:pt x="331724" y="66675"/>
                  </a:lnTo>
                  <a:lnTo>
                    <a:pt x="38315" y="68579"/>
                  </a:lnTo>
                  <a:lnTo>
                    <a:pt x="0" y="1993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847344" y="4306823"/>
              <a:ext cx="108585" cy="326390"/>
            </a:xfrm>
            <a:custGeom>
              <a:avLst/>
              <a:gdLst/>
              <a:ahLst/>
              <a:cxnLst/>
              <a:rect l="l" t="t" r="r" b="b"/>
              <a:pathLst>
                <a:path w="108584" h="326389">
                  <a:moveTo>
                    <a:pt x="71208" y="0"/>
                  </a:moveTo>
                  <a:lnTo>
                    <a:pt x="49936" y="16890"/>
                  </a:lnTo>
                  <a:lnTo>
                    <a:pt x="0" y="326136"/>
                  </a:lnTo>
                  <a:lnTo>
                    <a:pt x="67513" y="289432"/>
                  </a:lnTo>
                  <a:lnTo>
                    <a:pt x="108203" y="46100"/>
                  </a:lnTo>
                  <a:lnTo>
                    <a:pt x="7120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847344" y="4306823"/>
              <a:ext cx="108585" cy="326390"/>
            </a:xfrm>
            <a:custGeom>
              <a:avLst/>
              <a:gdLst/>
              <a:ahLst/>
              <a:cxnLst/>
              <a:rect l="l" t="t" r="r" b="b"/>
              <a:pathLst>
                <a:path w="108584" h="326389">
                  <a:moveTo>
                    <a:pt x="71208" y="0"/>
                  </a:moveTo>
                  <a:lnTo>
                    <a:pt x="108203" y="46100"/>
                  </a:lnTo>
                  <a:lnTo>
                    <a:pt x="67513" y="289432"/>
                  </a:lnTo>
                  <a:lnTo>
                    <a:pt x="0" y="326136"/>
                  </a:lnTo>
                  <a:lnTo>
                    <a:pt x="49936" y="16890"/>
                  </a:lnTo>
                  <a:lnTo>
                    <a:pt x="71208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864108" y="4614671"/>
              <a:ext cx="426720" cy="376555"/>
            </a:xfrm>
            <a:custGeom>
              <a:avLst/>
              <a:gdLst/>
              <a:ahLst/>
              <a:cxnLst/>
              <a:rect l="l" t="t" r="r" b="b"/>
              <a:pathLst>
                <a:path w="426719" h="376554">
                  <a:moveTo>
                    <a:pt x="0" y="34289"/>
                  </a:moveTo>
                  <a:lnTo>
                    <a:pt x="51295" y="888"/>
                  </a:lnTo>
                  <a:lnTo>
                    <a:pt x="352564" y="0"/>
                  </a:lnTo>
                  <a:lnTo>
                    <a:pt x="403859" y="34289"/>
                  </a:lnTo>
                  <a:lnTo>
                    <a:pt x="353491" y="67563"/>
                  </a:lnTo>
                  <a:lnTo>
                    <a:pt x="55956" y="68579"/>
                  </a:lnTo>
                  <a:lnTo>
                    <a:pt x="0" y="34289"/>
                  </a:lnTo>
                  <a:close/>
                </a:path>
                <a:path w="426719" h="376554">
                  <a:moveTo>
                    <a:pt x="354952" y="87883"/>
                  </a:moveTo>
                  <a:lnTo>
                    <a:pt x="426719" y="45719"/>
                  </a:lnTo>
                  <a:lnTo>
                    <a:pt x="373595" y="357631"/>
                  </a:lnTo>
                  <a:lnTo>
                    <a:pt x="352158" y="376427"/>
                  </a:lnTo>
                  <a:lnTo>
                    <a:pt x="313944" y="329564"/>
                  </a:lnTo>
                  <a:lnTo>
                    <a:pt x="354952" y="8788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812292" y="4960619"/>
              <a:ext cx="384175" cy="62865"/>
            </a:xfrm>
            <a:custGeom>
              <a:avLst/>
              <a:gdLst/>
              <a:ahLst/>
              <a:cxnLst/>
              <a:rect l="l" t="t" r="r" b="b"/>
              <a:pathLst>
                <a:path w="384175" h="62864">
                  <a:moveTo>
                    <a:pt x="345833" y="0"/>
                  </a:moveTo>
                  <a:lnTo>
                    <a:pt x="54063" y="0"/>
                  </a:lnTo>
                  <a:lnTo>
                    <a:pt x="0" y="47624"/>
                  </a:lnTo>
                  <a:lnTo>
                    <a:pt x="11188" y="62483"/>
                  </a:lnTo>
                  <a:lnTo>
                    <a:pt x="364477" y="61594"/>
                  </a:lnTo>
                  <a:lnTo>
                    <a:pt x="384048" y="42925"/>
                  </a:lnTo>
                  <a:lnTo>
                    <a:pt x="34583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812292" y="4960619"/>
              <a:ext cx="384175" cy="62865"/>
            </a:xfrm>
            <a:custGeom>
              <a:avLst/>
              <a:gdLst/>
              <a:ahLst/>
              <a:cxnLst/>
              <a:rect l="l" t="t" r="r" b="b"/>
              <a:pathLst>
                <a:path w="384175" h="62864">
                  <a:moveTo>
                    <a:pt x="54063" y="0"/>
                  </a:moveTo>
                  <a:lnTo>
                    <a:pt x="345833" y="0"/>
                  </a:lnTo>
                  <a:lnTo>
                    <a:pt x="384048" y="42925"/>
                  </a:lnTo>
                  <a:lnTo>
                    <a:pt x="364477" y="61594"/>
                  </a:lnTo>
                  <a:lnTo>
                    <a:pt x="11188" y="62483"/>
                  </a:lnTo>
                  <a:lnTo>
                    <a:pt x="0" y="47624"/>
                  </a:lnTo>
                  <a:lnTo>
                    <a:pt x="54063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784860" y="4658867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30" h="330835">
                  <a:moveTo>
                    <a:pt x="54508" y="0"/>
                  </a:moveTo>
                  <a:lnTo>
                    <a:pt x="0" y="314832"/>
                  </a:lnTo>
                  <a:lnTo>
                    <a:pt x="13157" y="330707"/>
                  </a:lnTo>
                  <a:lnTo>
                    <a:pt x="70484" y="281050"/>
                  </a:lnTo>
                  <a:lnTo>
                    <a:pt x="112776" y="35559"/>
                  </a:lnTo>
                  <a:lnTo>
                    <a:pt x="5450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784860" y="4658867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30" h="330835">
                  <a:moveTo>
                    <a:pt x="54508" y="0"/>
                  </a:moveTo>
                  <a:lnTo>
                    <a:pt x="112776" y="35559"/>
                  </a:lnTo>
                  <a:lnTo>
                    <a:pt x="70484" y="281050"/>
                  </a:lnTo>
                  <a:lnTo>
                    <a:pt x="13157" y="330707"/>
                  </a:lnTo>
                  <a:lnTo>
                    <a:pt x="0" y="314832"/>
                  </a:lnTo>
                  <a:lnTo>
                    <a:pt x="54508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1272540" y="4957571"/>
              <a:ext cx="82296" cy="807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5" name="object 415"/>
          <p:cNvGrpSpPr/>
          <p:nvPr/>
        </p:nvGrpSpPr>
        <p:grpSpPr>
          <a:xfrm>
            <a:off x="1653539" y="4273296"/>
            <a:ext cx="571500" cy="768350"/>
            <a:chOff x="1653539" y="4273296"/>
            <a:chExt cx="571500" cy="768350"/>
          </a:xfrm>
        </p:grpSpPr>
        <p:sp>
          <p:nvSpPr>
            <p:cNvPr id="416" name="object 416"/>
            <p:cNvSpPr/>
            <p:nvPr/>
          </p:nvSpPr>
          <p:spPr>
            <a:xfrm>
              <a:off x="1719071" y="4274820"/>
              <a:ext cx="500380" cy="364490"/>
            </a:xfrm>
            <a:custGeom>
              <a:avLst/>
              <a:gdLst/>
              <a:ahLst/>
              <a:cxnLst/>
              <a:rect l="l" t="t" r="r" b="b"/>
              <a:pathLst>
                <a:path w="500380" h="364489">
                  <a:moveTo>
                    <a:pt x="431419" y="82803"/>
                  </a:moveTo>
                  <a:lnTo>
                    <a:pt x="485775" y="35051"/>
                  </a:lnTo>
                  <a:lnTo>
                    <a:pt x="499871" y="51942"/>
                  </a:lnTo>
                  <a:lnTo>
                    <a:pt x="444500" y="364235"/>
                  </a:lnTo>
                  <a:lnTo>
                    <a:pt x="390144" y="334263"/>
                  </a:lnTo>
                  <a:lnTo>
                    <a:pt x="431419" y="82803"/>
                  </a:lnTo>
                  <a:close/>
                </a:path>
                <a:path w="500380" h="364489">
                  <a:moveTo>
                    <a:pt x="88391" y="19938"/>
                  </a:moveTo>
                  <a:lnTo>
                    <a:pt x="110870" y="888"/>
                  </a:lnTo>
                  <a:lnTo>
                    <a:pt x="461771" y="0"/>
                  </a:lnTo>
                  <a:lnTo>
                    <a:pt x="473963" y="17144"/>
                  </a:lnTo>
                  <a:lnTo>
                    <a:pt x="421385" y="66674"/>
                  </a:lnTo>
                  <a:lnTo>
                    <a:pt x="126872" y="68579"/>
                  </a:lnTo>
                  <a:lnTo>
                    <a:pt x="88391" y="19938"/>
                  </a:lnTo>
                  <a:close/>
                </a:path>
                <a:path w="500380" h="364489">
                  <a:moveTo>
                    <a:pt x="71246" y="35051"/>
                  </a:moveTo>
                  <a:lnTo>
                    <a:pt x="108203" y="81152"/>
                  </a:lnTo>
                  <a:lnTo>
                    <a:pt x="67563" y="324484"/>
                  </a:lnTo>
                  <a:lnTo>
                    <a:pt x="0" y="361187"/>
                  </a:lnTo>
                  <a:lnTo>
                    <a:pt x="49910" y="51942"/>
                  </a:lnTo>
                  <a:lnTo>
                    <a:pt x="71246" y="350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1735835" y="4617720"/>
              <a:ext cx="403860" cy="68580"/>
            </a:xfrm>
            <a:custGeom>
              <a:avLst/>
              <a:gdLst/>
              <a:ahLst/>
              <a:cxnLst/>
              <a:rect l="l" t="t" r="r" b="b"/>
              <a:pathLst>
                <a:path w="403860" h="68579">
                  <a:moveTo>
                    <a:pt x="352551" y="0"/>
                  </a:moveTo>
                  <a:lnTo>
                    <a:pt x="51307" y="888"/>
                  </a:lnTo>
                  <a:lnTo>
                    <a:pt x="0" y="34289"/>
                  </a:lnTo>
                  <a:lnTo>
                    <a:pt x="56006" y="68579"/>
                  </a:lnTo>
                  <a:lnTo>
                    <a:pt x="353440" y="67563"/>
                  </a:lnTo>
                  <a:lnTo>
                    <a:pt x="403859" y="34289"/>
                  </a:lnTo>
                  <a:lnTo>
                    <a:pt x="35255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1735835" y="4617720"/>
              <a:ext cx="403860" cy="68580"/>
            </a:xfrm>
            <a:custGeom>
              <a:avLst/>
              <a:gdLst/>
              <a:ahLst/>
              <a:cxnLst/>
              <a:rect l="l" t="t" r="r" b="b"/>
              <a:pathLst>
                <a:path w="403860" h="68579">
                  <a:moveTo>
                    <a:pt x="0" y="34289"/>
                  </a:moveTo>
                  <a:lnTo>
                    <a:pt x="51307" y="888"/>
                  </a:lnTo>
                  <a:lnTo>
                    <a:pt x="352551" y="0"/>
                  </a:lnTo>
                  <a:lnTo>
                    <a:pt x="403859" y="34289"/>
                  </a:lnTo>
                  <a:lnTo>
                    <a:pt x="353440" y="67563"/>
                  </a:lnTo>
                  <a:lnTo>
                    <a:pt x="56006" y="68579"/>
                  </a:lnTo>
                  <a:lnTo>
                    <a:pt x="0" y="34289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19"/>
            <p:cNvSpPr/>
            <p:nvPr/>
          </p:nvSpPr>
          <p:spPr>
            <a:xfrm>
              <a:off x="2049779" y="4663440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30" h="330835">
                  <a:moveTo>
                    <a:pt x="112775" y="0"/>
                  </a:moveTo>
                  <a:lnTo>
                    <a:pt x="41020" y="42164"/>
                  </a:lnTo>
                  <a:lnTo>
                    <a:pt x="0" y="283845"/>
                  </a:lnTo>
                  <a:lnTo>
                    <a:pt x="38226" y="330708"/>
                  </a:lnTo>
                  <a:lnTo>
                    <a:pt x="59689" y="311912"/>
                  </a:lnTo>
                  <a:lnTo>
                    <a:pt x="11277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2049779" y="4663440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30" h="330835">
                  <a:moveTo>
                    <a:pt x="41020" y="42164"/>
                  </a:moveTo>
                  <a:lnTo>
                    <a:pt x="112775" y="0"/>
                  </a:lnTo>
                  <a:lnTo>
                    <a:pt x="59689" y="311912"/>
                  </a:lnTo>
                  <a:lnTo>
                    <a:pt x="38226" y="330708"/>
                  </a:lnTo>
                  <a:lnTo>
                    <a:pt x="0" y="283845"/>
                  </a:lnTo>
                  <a:lnTo>
                    <a:pt x="41020" y="42164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1684019" y="4963668"/>
              <a:ext cx="384175" cy="62865"/>
            </a:xfrm>
            <a:custGeom>
              <a:avLst/>
              <a:gdLst/>
              <a:ahLst/>
              <a:cxnLst/>
              <a:rect l="l" t="t" r="r" b="b"/>
              <a:pathLst>
                <a:path w="384175" h="62864">
                  <a:moveTo>
                    <a:pt x="54102" y="0"/>
                  </a:moveTo>
                  <a:lnTo>
                    <a:pt x="345821" y="0"/>
                  </a:lnTo>
                  <a:lnTo>
                    <a:pt x="384048" y="42925"/>
                  </a:lnTo>
                  <a:lnTo>
                    <a:pt x="364490" y="61594"/>
                  </a:lnTo>
                  <a:lnTo>
                    <a:pt x="11175" y="62483"/>
                  </a:lnTo>
                  <a:lnTo>
                    <a:pt x="0" y="47624"/>
                  </a:lnTo>
                  <a:lnTo>
                    <a:pt x="54102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1655063" y="4661916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30" h="330835">
                  <a:moveTo>
                    <a:pt x="54483" y="0"/>
                  </a:moveTo>
                  <a:lnTo>
                    <a:pt x="0" y="314832"/>
                  </a:lnTo>
                  <a:lnTo>
                    <a:pt x="13208" y="330707"/>
                  </a:lnTo>
                  <a:lnTo>
                    <a:pt x="70485" y="281050"/>
                  </a:lnTo>
                  <a:lnTo>
                    <a:pt x="112775" y="35559"/>
                  </a:lnTo>
                  <a:lnTo>
                    <a:pt x="5448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23"/>
            <p:cNvSpPr/>
            <p:nvPr/>
          </p:nvSpPr>
          <p:spPr>
            <a:xfrm>
              <a:off x="1655063" y="4661916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30" h="330835">
                  <a:moveTo>
                    <a:pt x="54483" y="0"/>
                  </a:moveTo>
                  <a:lnTo>
                    <a:pt x="112775" y="35559"/>
                  </a:lnTo>
                  <a:lnTo>
                    <a:pt x="70485" y="281050"/>
                  </a:lnTo>
                  <a:lnTo>
                    <a:pt x="13208" y="330707"/>
                  </a:lnTo>
                  <a:lnTo>
                    <a:pt x="0" y="314832"/>
                  </a:lnTo>
                  <a:lnTo>
                    <a:pt x="54483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24"/>
            <p:cNvSpPr/>
            <p:nvPr/>
          </p:nvSpPr>
          <p:spPr>
            <a:xfrm>
              <a:off x="2144267" y="4960620"/>
              <a:ext cx="80772" cy="807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5" name="object 425"/>
          <p:cNvGrpSpPr/>
          <p:nvPr/>
        </p:nvGrpSpPr>
        <p:grpSpPr>
          <a:xfrm>
            <a:off x="2491739" y="4273296"/>
            <a:ext cx="571500" cy="768350"/>
            <a:chOff x="2491739" y="4273296"/>
            <a:chExt cx="571500" cy="768350"/>
          </a:xfrm>
        </p:grpSpPr>
        <p:sp>
          <p:nvSpPr>
            <p:cNvPr id="426" name="object 426"/>
            <p:cNvSpPr/>
            <p:nvPr/>
          </p:nvSpPr>
          <p:spPr>
            <a:xfrm>
              <a:off x="2557271" y="4274820"/>
              <a:ext cx="500380" cy="364490"/>
            </a:xfrm>
            <a:custGeom>
              <a:avLst/>
              <a:gdLst/>
              <a:ahLst/>
              <a:cxnLst/>
              <a:rect l="l" t="t" r="r" b="b"/>
              <a:pathLst>
                <a:path w="500380" h="364489">
                  <a:moveTo>
                    <a:pt x="431419" y="82803"/>
                  </a:moveTo>
                  <a:lnTo>
                    <a:pt x="485775" y="35051"/>
                  </a:lnTo>
                  <a:lnTo>
                    <a:pt x="499871" y="51942"/>
                  </a:lnTo>
                  <a:lnTo>
                    <a:pt x="444500" y="364235"/>
                  </a:lnTo>
                  <a:lnTo>
                    <a:pt x="390144" y="334263"/>
                  </a:lnTo>
                  <a:lnTo>
                    <a:pt x="431419" y="82803"/>
                  </a:lnTo>
                  <a:close/>
                </a:path>
                <a:path w="500380" h="364489">
                  <a:moveTo>
                    <a:pt x="88391" y="19938"/>
                  </a:moveTo>
                  <a:lnTo>
                    <a:pt x="110870" y="888"/>
                  </a:lnTo>
                  <a:lnTo>
                    <a:pt x="461771" y="0"/>
                  </a:lnTo>
                  <a:lnTo>
                    <a:pt x="473963" y="17144"/>
                  </a:lnTo>
                  <a:lnTo>
                    <a:pt x="421385" y="66674"/>
                  </a:lnTo>
                  <a:lnTo>
                    <a:pt x="126872" y="68579"/>
                  </a:lnTo>
                  <a:lnTo>
                    <a:pt x="88391" y="19938"/>
                  </a:lnTo>
                  <a:close/>
                </a:path>
                <a:path w="500380" h="364489">
                  <a:moveTo>
                    <a:pt x="71246" y="35051"/>
                  </a:moveTo>
                  <a:lnTo>
                    <a:pt x="108203" y="81152"/>
                  </a:lnTo>
                  <a:lnTo>
                    <a:pt x="67563" y="324484"/>
                  </a:lnTo>
                  <a:lnTo>
                    <a:pt x="0" y="361187"/>
                  </a:lnTo>
                  <a:lnTo>
                    <a:pt x="49910" y="51942"/>
                  </a:lnTo>
                  <a:lnTo>
                    <a:pt x="71246" y="350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2574035" y="4617720"/>
              <a:ext cx="403860" cy="68580"/>
            </a:xfrm>
            <a:custGeom>
              <a:avLst/>
              <a:gdLst/>
              <a:ahLst/>
              <a:cxnLst/>
              <a:rect l="l" t="t" r="r" b="b"/>
              <a:pathLst>
                <a:path w="403860" h="68579">
                  <a:moveTo>
                    <a:pt x="352551" y="0"/>
                  </a:moveTo>
                  <a:lnTo>
                    <a:pt x="51307" y="888"/>
                  </a:lnTo>
                  <a:lnTo>
                    <a:pt x="0" y="34289"/>
                  </a:lnTo>
                  <a:lnTo>
                    <a:pt x="56006" y="68579"/>
                  </a:lnTo>
                  <a:lnTo>
                    <a:pt x="353440" y="67563"/>
                  </a:lnTo>
                  <a:lnTo>
                    <a:pt x="403859" y="34289"/>
                  </a:lnTo>
                  <a:lnTo>
                    <a:pt x="35255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2574035" y="4617720"/>
              <a:ext cx="403860" cy="68580"/>
            </a:xfrm>
            <a:custGeom>
              <a:avLst/>
              <a:gdLst/>
              <a:ahLst/>
              <a:cxnLst/>
              <a:rect l="l" t="t" r="r" b="b"/>
              <a:pathLst>
                <a:path w="403860" h="68579">
                  <a:moveTo>
                    <a:pt x="0" y="34289"/>
                  </a:moveTo>
                  <a:lnTo>
                    <a:pt x="51307" y="888"/>
                  </a:lnTo>
                  <a:lnTo>
                    <a:pt x="352551" y="0"/>
                  </a:lnTo>
                  <a:lnTo>
                    <a:pt x="403859" y="34289"/>
                  </a:lnTo>
                  <a:lnTo>
                    <a:pt x="353440" y="67563"/>
                  </a:lnTo>
                  <a:lnTo>
                    <a:pt x="56006" y="68579"/>
                  </a:lnTo>
                  <a:lnTo>
                    <a:pt x="0" y="34289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2887979" y="4663440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30" h="330835">
                  <a:moveTo>
                    <a:pt x="112775" y="0"/>
                  </a:moveTo>
                  <a:lnTo>
                    <a:pt x="41020" y="42164"/>
                  </a:lnTo>
                  <a:lnTo>
                    <a:pt x="0" y="283845"/>
                  </a:lnTo>
                  <a:lnTo>
                    <a:pt x="38226" y="330708"/>
                  </a:lnTo>
                  <a:lnTo>
                    <a:pt x="59689" y="311912"/>
                  </a:lnTo>
                  <a:lnTo>
                    <a:pt x="11277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30"/>
            <p:cNvSpPr/>
            <p:nvPr/>
          </p:nvSpPr>
          <p:spPr>
            <a:xfrm>
              <a:off x="2887979" y="4663440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30" h="330835">
                  <a:moveTo>
                    <a:pt x="41020" y="42164"/>
                  </a:moveTo>
                  <a:lnTo>
                    <a:pt x="112775" y="0"/>
                  </a:lnTo>
                  <a:lnTo>
                    <a:pt x="59689" y="311912"/>
                  </a:lnTo>
                  <a:lnTo>
                    <a:pt x="38226" y="330708"/>
                  </a:lnTo>
                  <a:lnTo>
                    <a:pt x="0" y="283845"/>
                  </a:lnTo>
                  <a:lnTo>
                    <a:pt x="41020" y="42164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31"/>
            <p:cNvSpPr/>
            <p:nvPr/>
          </p:nvSpPr>
          <p:spPr>
            <a:xfrm>
              <a:off x="2522219" y="4963668"/>
              <a:ext cx="384175" cy="62865"/>
            </a:xfrm>
            <a:custGeom>
              <a:avLst/>
              <a:gdLst/>
              <a:ahLst/>
              <a:cxnLst/>
              <a:rect l="l" t="t" r="r" b="b"/>
              <a:pathLst>
                <a:path w="384175" h="62864">
                  <a:moveTo>
                    <a:pt x="345821" y="0"/>
                  </a:moveTo>
                  <a:lnTo>
                    <a:pt x="54102" y="0"/>
                  </a:lnTo>
                  <a:lnTo>
                    <a:pt x="0" y="47624"/>
                  </a:lnTo>
                  <a:lnTo>
                    <a:pt x="11175" y="62483"/>
                  </a:lnTo>
                  <a:lnTo>
                    <a:pt x="364490" y="61594"/>
                  </a:lnTo>
                  <a:lnTo>
                    <a:pt x="384048" y="42925"/>
                  </a:lnTo>
                  <a:lnTo>
                    <a:pt x="3458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2522219" y="4963668"/>
              <a:ext cx="384175" cy="62865"/>
            </a:xfrm>
            <a:custGeom>
              <a:avLst/>
              <a:gdLst/>
              <a:ahLst/>
              <a:cxnLst/>
              <a:rect l="l" t="t" r="r" b="b"/>
              <a:pathLst>
                <a:path w="384175" h="62864">
                  <a:moveTo>
                    <a:pt x="54102" y="0"/>
                  </a:moveTo>
                  <a:lnTo>
                    <a:pt x="345821" y="0"/>
                  </a:lnTo>
                  <a:lnTo>
                    <a:pt x="384048" y="42925"/>
                  </a:lnTo>
                  <a:lnTo>
                    <a:pt x="364490" y="61594"/>
                  </a:lnTo>
                  <a:lnTo>
                    <a:pt x="11175" y="62483"/>
                  </a:lnTo>
                  <a:lnTo>
                    <a:pt x="0" y="47624"/>
                  </a:lnTo>
                  <a:lnTo>
                    <a:pt x="54102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2493263" y="4661916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30" h="330835">
                  <a:moveTo>
                    <a:pt x="54483" y="0"/>
                  </a:moveTo>
                  <a:lnTo>
                    <a:pt x="0" y="314832"/>
                  </a:lnTo>
                  <a:lnTo>
                    <a:pt x="13208" y="330707"/>
                  </a:lnTo>
                  <a:lnTo>
                    <a:pt x="70485" y="281050"/>
                  </a:lnTo>
                  <a:lnTo>
                    <a:pt x="112775" y="35559"/>
                  </a:lnTo>
                  <a:lnTo>
                    <a:pt x="5448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34"/>
            <p:cNvSpPr/>
            <p:nvPr/>
          </p:nvSpPr>
          <p:spPr>
            <a:xfrm>
              <a:off x="2493263" y="4661916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30" h="330835">
                  <a:moveTo>
                    <a:pt x="54483" y="0"/>
                  </a:moveTo>
                  <a:lnTo>
                    <a:pt x="112775" y="35559"/>
                  </a:lnTo>
                  <a:lnTo>
                    <a:pt x="70485" y="281050"/>
                  </a:lnTo>
                  <a:lnTo>
                    <a:pt x="13208" y="330707"/>
                  </a:lnTo>
                  <a:lnTo>
                    <a:pt x="0" y="314832"/>
                  </a:lnTo>
                  <a:lnTo>
                    <a:pt x="54483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35"/>
            <p:cNvSpPr/>
            <p:nvPr/>
          </p:nvSpPr>
          <p:spPr>
            <a:xfrm>
              <a:off x="2982467" y="4960620"/>
              <a:ext cx="80772" cy="807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5" name="object 436"/>
          <p:cNvGrpSpPr/>
          <p:nvPr/>
        </p:nvGrpSpPr>
        <p:grpSpPr>
          <a:xfrm>
            <a:off x="3328415" y="4273296"/>
            <a:ext cx="571500" cy="768350"/>
            <a:chOff x="3328415" y="4273296"/>
            <a:chExt cx="571500" cy="768350"/>
          </a:xfrm>
        </p:grpSpPr>
        <p:sp>
          <p:nvSpPr>
            <p:cNvPr id="437" name="object 437"/>
            <p:cNvSpPr/>
            <p:nvPr/>
          </p:nvSpPr>
          <p:spPr>
            <a:xfrm>
              <a:off x="3784091" y="4309872"/>
              <a:ext cx="109855" cy="329565"/>
            </a:xfrm>
            <a:custGeom>
              <a:avLst/>
              <a:gdLst/>
              <a:ahLst/>
              <a:cxnLst/>
              <a:rect l="l" t="t" r="r" b="b"/>
              <a:pathLst>
                <a:path w="109854" h="329564">
                  <a:moveTo>
                    <a:pt x="95631" y="0"/>
                  </a:moveTo>
                  <a:lnTo>
                    <a:pt x="41275" y="47751"/>
                  </a:lnTo>
                  <a:lnTo>
                    <a:pt x="0" y="299211"/>
                  </a:lnTo>
                  <a:lnTo>
                    <a:pt x="54356" y="329183"/>
                  </a:lnTo>
                  <a:lnTo>
                    <a:pt x="109728" y="16890"/>
                  </a:lnTo>
                  <a:lnTo>
                    <a:pt x="9563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38"/>
            <p:cNvSpPr/>
            <p:nvPr/>
          </p:nvSpPr>
          <p:spPr>
            <a:xfrm>
              <a:off x="3784091" y="4309872"/>
              <a:ext cx="109855" cy="329565"/>
            </a:xfrm>
            <a:custGeom>
              <a:avLst/>
              <a:gdLst/>
              <a:ahLst/>
              <a:cxnLst/>
              <a:rect l="l" t="t" r="r" b="b"/>
              <a:pathLst>
                <a:path w="109854" h="329564">
                  <a:moveTo>
                    <a:pt x="41275" y="47751"/>
                  </a:moveTo>
                  <a:lnTo>
                    <a:pt x="95631" y="0"/>
                  </a:lnTo>
                  <a:lnTo>
                    <a:pt x="109728" y="16890"/>
                  </a:lnTo>
                  <a:lnTo>
                    <a:pt x="54356" y="329183"/>
                  </a:lnTo>
                  <a:lnTo>
                    <a:pt x="0" y="299211"/>
                  </a:lnTo>
                  <a:lnTo>
                    <a:pt x="41275" y="47751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39"/>
            <p:cNvSpPr/>
            <p:nvPr/>
          </p:nvSpPr>
          <p:spPr>
            <a:xfrm>
              <a:off x="3482339" y="4274820"/>
              <a:ext cx="386080" cy="68580"/>
            </a:xfrm>
            <a:custGeom>
              <a:avLst/>
              <a:gdLst/>
              <a:ahLst/>
              <a:cxnLst/>
              <a:rect l="l" t="t" r="r" b="b"/>
              <a:pathLst>
                <a:path w="386079" h="68579">
                  <a:moveTo>
                    <a:pt x="373380" y="0"/>
                  </a:moveTo>
                  <a:lnTo>
                    <a:pt x="22479" y="888"/>
                  </a:lnTo>
                  <a:lnTo>
                    <a:pt x="0" y="19938"/>
                  </a:lnTo>
                  <a:lnTo>
                    <a:pt x="38481" y="68579"/>
                  </a:lnTo>
                  <a:lnTo>
                    <a:pt x="332994" y="66674"/>
                  </a:lnTo>
                  <a:lnTo>
                    <a:pt x="385572" y="17144"/>
                  </a:lnTo>
                  <a:lnTo>
                    <a:pt x="37338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40"/>
            <p:cNvSpPr/>
            <p:nvPr/>
          </p:nvSpPr>
          <p:spPr>
            <a:xfrm>
              <a:off x="3482339" y="4274820"/>
              <a:ext cx="386080" cy="68580"/>
            </a:xfrm>
            <a:custGeom>
              <a:avLst/>
              <a:gdLst/>
              <a:ahLst/>
              <a:cxnLst/>
              <a:rect l="l" t="t" r="r" b="b"/>
              <a:pathLst>
                <a:path w="386079" h="68579">
                  <a:moveTo>
                    <a:pt x="0" y="19938"/>
                  </a:moveTo>
                  <a:lnTo>
                    <a:pt x="22479" y="888"/>
                  </a:lnTo>
                  <a:lnTo>
                    <a:pt x="373380" y="0"/>
                  </a:lnTo>
                  <a:lnTo>
                    <a:pt x="385572" y="17144"/>
                  </a:lnTo>
                  <a:lnTo>
                    <a:pt x="332994" y="66674"/>
                  </a:lnTo>
                  <a:lnTo>
                    <a:pt x="38481" y="68579"/>
                  </a:lnTo>
                  <a:lnTo>
                    <a:pt x="0" y="19938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41"/>
            <p:cNvSpPr/>
            <p:nvPr/>
          </p:nvSpPr>
          <p:spPr>
            <a:xfrm>
              <a:off x="3393947" y="4309872"/>
              <a:ext cx="108585" cy="326390"/>
            </a:xfrm>
            <a:custGeom>
              <a:avLst/>
              <a:gdLst/>
              <a:ahLst/>
              <a:cxnLst/>
              <a:rect l="l" t="t" r="r" b="b"/>
              <a:pathLst>
                <a:path w="108585" h="326389">
                  <a:moveTo>
                    <a:pt x="71247" y="0"/>
                  </a:moveTo>
                  <a:lnTo>
                    <a:pt x="49911" y="16890"/>
                  </a:lnTo>
                  <a:lnTo>
                    <a:pt x="0" y="326135"/>
                  </a:lnTo>
                  <a:lnTo>
                    <a:pt x="67563" y="289432"/>
                  </a:lnTo>
                  <a:lnTo>
                    <a:pt x="108203" y="46100"/>
                  </a:lnTo>
                  <a:lnTo>
                    <a:pt x="7124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42"/>
            <p:cNvSpPr/>
            <p:nvPr/>
          </p:nvSpPr>
          <p:spPr>
            <a:xfrm>
              <a:off x="3393947" y="4309872"/>
              <a:ext cx="108585" cy="326390"/>
            </a:xfrm>
            <a:custGeom>
              <a:avLst/>
              <a:gdLst/>
              <a:ahLst/>
              <a:cxnLst/>
              <a:rect l="l" t="t" r="r" b="b"/>
              <a:pathLst>
                <a:path w="108585" h="326389">
                  <a:moveTo>
                    <a:pt x="71247" y="0"/>
                  </a:moveTo>
                  <a:lnTo>
                    <a:pt x="108203" y="46100"/>
                  </a:lnTo>
                  <a:lnTo>
                    <a:pt x="67563" y="289432"/>
                  </a:lnTo>
                  <a:lnTo>
                    <a:pt x="0" y="326135"/>
                  </a:lnTo>
                  <a:lnTo>
                    <a:pt x="49911" y="16890"/>
                  </a:lnTo>
                  <a:lnTo>
                    <a:pt x="71247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443"/>
            <p:cNvSpPr/>
            <p:nvPr/>
          </p:nvSpPr>
          <p:spPr>
            <a:xfrm>
              <a:off x="3410711" y="4617720"/>
              <a:ext cx="403860" cy="68580"/>
            </a:xfrm>
            <a:custGeom>
              <a:avLst/>
              <a:gdLst/>
              <a:ahLst/>
              <a:cxnLst/>
              <a:rect l="l" t="t" r="r" b="b"/>
              <a:pathLst>
                <a:path w="403860" h="68579">
                  <a:moveTo>
                    <a:pt x="352551" y="0"/>
                  </a:moveTo>
                  <a:lnTo>
                    <a:pt x="51308" y="888"/>
                  </a:lnTo>
                  <a:lnTo>
                    <a:pt x="0" y="34289"/>
                  </a:lnTo>
                  <a:lnTo>
                    <a:pt x="56007" y="68579"/>
                  </a:lnTo>
                  <a:lnTo>
                    <a:pt x="353440" y="67563"/>
                  </a:lnTo>
                  <a:lnTo>
                    <a:pt x="403860" y="34289"/>
                  </a:lnTo>
                  <a:lnTo>
                    <a:pt x="35255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444"/>
            <p:cNvSpPr/>
            <p:nvPr/>
          </p:nvSpPr>
          <p:spPr>
            <a:xfrm>
              <a:off x="3410711" y="4617720"/>
              <a:ext cx="403860" cy="68580"/>
            </a:xfrm>
            <a:custGeom>
              <a:avLst/>
              <a:gdLst/>
              <a:ahLst/>
              <a:cxnLst/>
              <a:rect l="l" t="t" r="r" b="b"/>
              <a:pathLst>
                <a:path w="403860" h="68579">
                  <a:moveTo>
                    <a:pt x="0" y="34289"/>
                  </a:moveTo>
                  <a:lnTo>
                    <a:pt x="51308" y="888"/>
                  </a:lnTo>
                  <a:lnTo>
                    <a:pt x="352551" y="0"/>
                  </a:lnTo>
                  <a:lnTo>
                    <a:pt x="403860" y="34289"/>
                  </a:lnTo>
                  <a:lnTo>
                    <a:pt x="353440" y="67563"/>
                  </a:lnTo>
                  <a:lnTo>
                    <a:pt x="56007" y="68579"/>
                  </a:lnTo>
                  <a:lnTo>
                    <a:pt x="0" y="34289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445"/>
            <p:cNvSpPr/>
            <p:nvPr/>
          </p:nvSpPr>
          <p:spPr>
            <a:xfrm>
              <a:off x="3358895" y="4663440"/>
              <a:ext cx="478790" cy="363220"/>
            </a:xfrm>
            <a:custGeom>
              <a:avLst/>
              <a:gdLst/>
              <a:ahLst/>
              <a:cxnLst/>
              <a:rect l="l" t="t" r="r" b="b"/>
              <a:pathLst>
                <a:path w="478789" h="363220">
                  <a:moveTo>
                    <a:pt x="406780" y="42164"/>
                  </a:moveTo>
                  <a:lnTo>
                    <a:pt x="478536" y="0"/>
                  </a:lnTo>
                  <a:lnTo>
                    <a:pt x="425450" y="311912"/>
                  </a:lnTo>
                  <a:lnTo>
                    <a:pt x="403987" y="330708"/>
                  </a:lnTo>
                  <a:lnTo>
                    <a:pt x="365759" y="283845"/>
                  </a:lnTo>
                  <a:lnTo>
                    <a:pt x="406780" y="42164"/>
                  </a:lnTo>
                  <a:close/>
                </a:path>
                <a:path w="478789" h="363220">
                  <a:moveTo>
                    <a:pt x="54101" y="300228"/>
                  </a:moveTo>
                  <a:lnTo>
                    <a:pt x="345820" y="300228"/>
                  </a:lnTo>
                  <a:lnTo>
                    <a:pt x="384048" y="343154"/>
                  </a:lnTo>
                  <a:lnTo>
                    <a:pt x="364489" y="361823"/>
                  </a:lnTo>
                  <a:lnTo>
                    <a:pt x="11175" y="362712"/>
                  </a:lnTo>
                  <a:lnTo>
                    <a:pt x="0" y="347853"/>
                  </a:lnTo>
                  <a:lnTo>
                    <a:pt x="54101" y="30022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46"/>
            <p:cNvSpPr/>
            <p:nvPr/>
          </p:nvSpPr>
          <p:spPr>
            <a:xfrm>
              <a:off x="3329939" y="4661916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5">
                  <a:moveTo>
                    <a:pt x="54483" y="0"/>
                  </a:moveTo>
                  <a:lnTo>
                    <a:pt x="0" y="314832"/>
                  </a:lnTo>
                  <a:lnTo>
                    <a:pt x="13208" y="330707"/>
                  </a:lnTo>
                  <a:lnTo>
                    <a:pt x="70485" y="281050"/>
                  </a:lnTo>
                  <a:lnTo>
                    <a:pt x="112775" y="35559"/>
                  </a:lnTo>
                  <a:lnTo>
                    <a:pt x="5448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47"/>
            <p:cNvSpPr/>
            <p:nvPr/>
          </p:nvSpPr>
          <p:spPr>
            <a:xfrm>
              <a:off x="3329939" y="4661916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5">
                  <a:moveTo>
                    <a:pt x="54483" y="0"/>
                  </a:moveTo>
                  <a:lnTo>
                    <a:pt x="112775" y="35559"/>
                  </a:lnTo>
                  <a:lnTo>
                    <a:pt x="70485" y="281050"/>
                  </a:lnTo>
                  <a:lnTo>
                    <a:pt x="13208" y="330707"/>
                  </a:lnTo>
                  <a:lnTo>
                    <a:pt x="0" y="314832"/>
                  </a:lnTo>
                  <a:lnTo>
                    <a:pt x="54483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448"/>
            <p:cNvSpPr/>
            <p:nvPr/>
          </p:nvSpPr>
          <p:spPr>
            <a:xfrm>
              <a:off x="3819143" y="4960620"/>
              <a:ext cx="80772" cy="807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5" name="object 449"/>
          <p:cNvGrpSpPr/>
          <p:nvPr/>
        </p:nvGrpSpPr>
        <p:grpSpPr>
          <a:xfrm>
            <a:off x="4166615" y="4273296"/>
            <a:ext cx="571500" cy="768350"/>
            <a:chOff x="4166615" y="4273296"/>
            <a:chExt cx="571500" cy="768350"/>
          </a:xfrm>
        </p:grpSpPr>
        <p:sp>
          <p:nvSpPr>
            <p:cNvPr id="450" name="object 450"/>
            <p:cNvSpPr/>
            <p:nvPr/>
          </p:nvSpPr>
          <p:spPr>
            <a:xfrm>
              <a:off x="4232147" y="4274820"/>
              <a:ext cx="500380" cy="364490"/>
            </a:xfrm>
            <a:custGeom>
              <a:avLst/>
              <a:gdLst/>
              <a:ahLst/>
              <a:cxnLst/>
              <a:rect l="l" t="t" r="r" b="b"/>
              <a:pathLst>
                <a:path w="500379" h="364489">
                  <a:moveTo>
                    <a:pt x="431418" y="82803"/>
                  </a:moveTo>
                  <a:lnTo>
                    <a:pt x="485775" y="35051"/>
                  </a:lnTo>
                  <a:lnTo>
                    <a:pt x="499872" y="51942"/>
                  </a:lnTo>
                  <a:lnTo>
                    <a:pt x="444500" y="364235"/>
                  </a:lnTo>
                  <a:lnTo>
                    <a:pt x="390143" y="334263"/>
                  </a:lnTo>
                  <a:lnTo>
                    <a:pt x="431418" y="82803"/>
                  </a:lnTo>
                  <a:close/>
                </a:path>
                <a:path w="500379" h="364489">
                  <a:moveTo>
                    <a:pt x="88391" y="19938"/>
                  </a:moveTo>
                  <a:lnTo>
                    <a:pt x="110871" y="888"/>
                  </a:lnTo>
                  <a:lnTo>
                    <a:pt x="461772" y="0"/>
                  </a:lnTo>
                  <a:lnTo>
                    <a:pt x="473963" y="17144"/>
                  </a:lnTo>
                  <a:lnTo>
                    <a:pt x="421386" y="66674"/>
                  </a:lnTo>
                  <a:lnTo>
                    <a:pt x="126873" y="68579"/>
                  </a:lnTo>
                  <a:lnTo>
                    <a:pt x="88391" y="19938"/>
                  </a:lnTo>
                  <a:close/>
                </a:path>
                <a:path w="500379" h="364489">
                  <a:moveTo>
                    <a:pt x="71247" y="35051"/>
                  </a:moveTo>
                  <a:lnTo>
                    <a:pt x="108203" y="81152"/>
                  </a:lnTo>
                  <a:lnTo>
                    <a:pt x="67563" y="324484"/>
                  </a:lnTo>
                  <a:lnTo>
                    <a:pt x="0" y="361187"/>
                  </a:lnTo>
                  <a:lnTo>
                    <a:pt x="49911" y="51942"/>
                  </a:lnTo>
                  <a:lnTo>
                    <a:pt x="71247" y="350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451"/>
            <p:cNvSpPr/>
            <p:nvPr/>
          </p:nvSpPr>
          <p:spPr>
            <a:xfrm>
              <a:off x="4248911" y="4617720"/>
              <a:ext cx="403860" cy="68580"/>
            </a:xfrm>
            <a:custGeom>
              <a:avLst/>
              <a:gdLst/>
              <a:ahLst/>
              <a:cxnLst/>
              <a:rect l="l" t="t" r="r" b="b"/>
              <a:pathLst>
                <a:path w="403860" h="68579">
                  <a:moveTo>
                    <a:pt x="352551" y="0"/>
                  </a:moveTo>
                  <a:lnTo>
                    <a:pt x="51308" y="888"/>
                  </a:lnTo>
                  <a:lnTo>
                    <a:pt x="0" y="34289"/>
                  </a:lnTo>
                  <a:lnTo>
                    <a:pt x="56007" y="68579"/>
                  </a:lnTo>
                  <a:lnTo>
                    <a:pt x="353440" y="67563"/>
                  </a:lnTo>
                  <a:lnTo>
                    <a:pt x="403860" y="34289"/>
                  </a:lnTo>
                  <a:lnTo>
                    <a:pt x="35255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452"/>
            <p:cNvSpPr/>
            <p:nvPr/>
          </p:nvSpPr>
          <p:spPr>
            <a:xfrm>
              <a:off x="4248911" y="4617720"/>
              <a:ext cx="403860" cy="68580"/>
            </a:xfrm>
            <a:custGeom>
              <a:avLst/>
              <a:gdLst/>
              <a:ahLst/>
              <a:cxnLst/>
              <a:rect l="l" t="t" r="r" b="b"/>
              <a:pathLst>
                <a:path w="403860" h="68579">
                  <a:moveTo>
                    <a:pt x="0" y="34289"/>
                  </a:moveTo>
                  <a:lnTo>
                    <a:pt x="51308" y="888"/>
                  </a:lnTo>
                  <a:lnTo>
                    <a:pt x="352551" y="0"/>
                  </a:lnTo>
                  <a:lnTo>
                    <a:pt x="403860" y="34289"/>
                  </a:lnTo>
                  <a:lnTo>
                    <a:pt x="353440" y="67563"/>
                  </a:lnTo>
                  <a:lnTo>
                    <a:pt x="56007" y="68579"/>
                  </a:lnTo>
                  <a:lnTo>
                    <a:pt x="0" y="34289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453"/>
            <p:cNvSpPr/>
            <p:nvPr/>
          </p:nvSpPr>
          <p:spPr>
            <a:xfrm>
              <a:off x="4197095" y="4663440"/>
              <a:ext cx="478790" cy="363220"/>
            </a:xfrm>
            <a:custGeom>
              <a:avLst/>
              <a:gdLst/>
              <a:ahLst/>
              <a:cxnLst/>
              <a:rect l="l" t="t" r="r" b="b"/>
              <a:pathLst>
                <a:path w="478789" h="363220">
                  <a:moveTo>
                    <a:pt x="406780" y="42164"/>
                  </a:moveTo>
                  <a:lnTo>
                    <a:pt x="478536" y="0"/>
                  </a:lnTo>
                  <a:lnTo>
                    <a:pt x="425450" y="311912"/>
                  </a:lnTo>
                  <a:lnTo>
                    <a:pt x="403987" y="330708"/>
                  </a:lnTo>
                  <a:lnTo>
                    <a:pt x="365759" y="283845"/>
                  </a:lnTo>
                  <a:lnTo>
                    <a:pt x="406780" y="42164"/>
                  </a:lnTo>
                  <a:close/>
                </a:path>
                <a:path w="478789" h="363220">
                  <a:moveTo>
                    <a:pt x="54101" y="300228"/>
                  </a:moveTo>
                  <a:lnTo>
                    <a:pt x="345820" y="300228"/>
                  </a:lnTo>
                  <a:lnTo>
                    <a:pt x="384048" y="343154"/>
                  </a:lnTo>
                  <a:lnTo>
                    <a:pt x="364489" y="361823"/>
                  </a:lnTo>
                  <a:lnTo>
                    <a:pt x="11175" y="362712"/>
                  </a:lnTo>
                  <a:lnTo>
                    <a:pt x="0" y="347853"/>
                  </a:lnTo>
                  <a:lnTo>
                    <a:pt x="54101" y="30022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454"/>
            <p:cNvSpPr/>
            <p:nvPr/>
          </p:nvSpPr>
          <p:spPr>
            <a:xfrm>
              <a:off x="4168139" y="4661916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5">
                  <a:moveTo>
                    <a:pt x="54483" y="0"/>
                  </a:moveTo>
                  <a:lnTo>
                    <a:pt x="0" y="314832"/>
                  </a:lnTo>
                  <a:lnTo>
                    <a:pt x="13208" y="330707"/>
                  </a:lnTo>
                  <a:lnTo>
                    <a:pt x="70485" y="281050"/>
                  </a:lnTo>
                  <a:lnTo>
                    <a:pt x="112775" y="35559"/>
                  </a:lnTo>
                  <a:lnTo>
                    <a:pt x="5448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" name="object 455"/>
            <p:cNvSpPr/>
            <p:nvPr/>
          </p:nvSpPr>
          <p:spPr>
            <a:xfrm>
              <a:off x="4168139" y="4661916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5">
                  <a:moveTo>
                    <a:pt x="54483" y="0"/>
                  </a:moveTo>
                  <a:lnTo>
                    <a:pt x="112775" y="35559"/>
                  </a:lnTo>
                  <a:lnTo>
                    <a:pt x="70485" y="281050"/>
                  </a:lnTo>
                  <a:lnTo>
                    <a:pt x="13208" y="330707"/>
                  </a:lnTo>
                  <a:lnTo>
                    <a:pt x="0" y="314832"/>
                  </a:lnTo>
                  <a:lnTo>
                    <a:pt x="54483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" name="object 456"/>
            <p:cNvSpPr/>
            <p:nvPr/>
          </p:nvSpPr>
          <p:spPr>
            <a:xfrm>
              <a:off x="4657343" y="4960620"/>
              <a:ext cx="80772" cy="807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6" name="object 457"/>
          <p:cNvGrpSpPr/>
          <p:nvPr/>
        </p:nvGrpSpPr>
        <p:grpSpPr>
          <a:xfrm>
            <a:off x="5004815" y="4273296"/>
            <a:ext cx="571500" cy="768350"/>
            <a:chOff x="5004815" y="4273296"/>
            <a:chExt cx="571500" cy="768350"/>
          </a:xfrm>
        </p:grpSpPr>
        <p:sp>
          <p:nvSpPr>
            <p:cNvPr id="458" name="object 458"/>
            <p:cNvSpPr/>
            <p:nvPr/>
          </p:nvSpPr>
          <p:spPr>
            <a:xfrm>
              <a:off x="5460491" y="4309872"/>
              <a:ext cx="109855" cy="329565"/>
            </a:xfrm>
            <a:custGeom>
              <a:avLst/>
              <a:gdLst/>
              <a:ahLst/>
              <a:cxnLst/>
              <a:rect l="l" t="t" r="r" b="b"/>
              <a:pathLst>
                <a:path w="109854" h="329564">
                  <a:moveTo>
                    <a:pt x="41275" y="47751"/>
                  </a:moveTo>
                  <a:lnTo>
                    <a:pt x="95631" y="0"/>
                  </a:lnTo>
                  <a:lnTo>
                    <a:pt x="109728" y="16890"/>
                  </a:lnTo>
                  <a:lnTo>
                    <a:pt x="54356" y="329183"/>
                  </a:lnTo>
                  <a:lnTo>
                    <a:pt x="0" y="299211"/>
                  </a:lnTo>
                  <a:lnTo>
                    <a:pt x="41275" y="477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459"/>
            <p:cNvSpPr/>
            <p:nvPr/>
          </p:nvSpPr>
          <p:spPr>
            <a:xfrm>
              <a:off x="5158739" y="4274820"/>
              <a:ext cx="386080" cy="68580"/>
            </a:xfrm>
            <a:custGeom>
              <a:avLst/>
              <a:gdLst/>
              <a:ahLst/>
              <a:cxnLst/>
              <a:rect l="l" t="t" r="r" b="b"/>
              <a:pathLst>
                <a:path w="386079" h="68579">
                  <a:moveTo>
                    <a:pt x="373380" y="0"/>
                  </a:moveTo>
                  <a:lnTo>
                    <a:pt x="22479" y="888"/>
                  </a:lnTo>
                  <a:lnTo>
                    <a:pt x="0" y="19938"/>
                  </a:lnTo>
                  <a:lnTo>
                    <a:pt x="38481" y="68579"/>
                  </a:lnTo>
                  <a:lnTo>
                    <a:pt x="332994" y="66674"/>
                  </a:lnTo>
                  <a:lnTo>
                    <a:pt x="385572" y="17144"/>
                  </a:lnTo>
                  <a:lnTo>
                    <a:pt x="37338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" name="object 460"/>
            <p:cNvSpPr/>
            <p:nvPr/>
          </p:nvSpPr>
          <p:spPr>
            <a:xfrm>
              <a:off x="5158739" y="4274820"/>
              <a:ext cx="386080" cy="68580"/>
            </a:xfrm>
            <a:custGeom>
              <a:avLst/>
              <a:gdLst/>
              <a:ahLst/>
              <a:cxnLst/>
              <a:rect l="l" t="t" r="r" b="b"/>
              <a:pathLst>
                <a:path w="386079" h="68579">
                  <a:moveTo>
                    <a:pt x="0" y="19938"/>
                  </a:moveTo>
                  <a:lnTo>
                    <a:pt x="22479" y="888"/>
                  </a:lnTo>
                  <a:lnTo>
                    <a:pt x="373380" y="0"/>
                  </a:lnTo>
                  <a:lnTo>
                    <a:pt x="385572" y="17144"/>
                  </a:lnTo>
                  <a:lnTo>
                    <a:pt x="332994" y="66674"/>
                  </a:lnTo>
                  <a:lnTo>
                    <a:pt x="38481" y="68579"/>
                  </a:lnTo>
                  <a:lnTo>
                    <a:pt x="0" y="19938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" name="object 461"/>
            <p:cNvSpPr/>
            <p:nvPr/>
          </p:nvSpPr>
          <p:spPr>
            <a:xfrm>
              <a:off x="5070347" y="4309872"/>
              <a:ext cx="108585" cy="326390"/>
            </a:xfrm>
            <a:custGeom>
              <a:avLst/>
              <a:gdLst/>
              <a:ahLst/>
              <a:cxnLst/>
              <a:rect l="l" t="t" r="r" b="b"/>
              <a:pathLst>
                <a:path w="108585" h="326389">
                  <a:moveTo>
                    <a:pt x="71247" y="0"/>
                  </a:moveTo>
                  <a:lnTo>
                    <a:pt x="49911" y="16890"/>
                  </a:lnTo>
                  <a:lnTo>
                    <a:pt x="0" y="326135"/>
                  </a:lnTo>
                  <a:lnTo>
                    <a:pt x="67563" y="289432"/>
                  </a:lnTo>
                  <a:lnTo>
                    <a:pt x="108203" y="46100"/>
                  </a:lnTo>
                  <a:lnTo>
                    <a:pt x="7124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" name="object 462"/>
            <p:cNvSpPr/>
            <p:nvPr/>
          </p:nvSpPr>
          <p:spPr>
            <a:xfrm>
              <a:off x="5070347" y="4309872"/>
              <a:ext cx="108585" cy="326390"/>
            </a:xfrm>
            <a:custGeom>
              <a:avLst/>
              <a:gdLst/>
              <a:ahLst/>
              <a:cxnLst/>
              <a:rect l="l" t="t" r="r" b="b"/>
              <a:pathLst>
                <a:path w="108585" h="326389">
                  <a:moveTo>
                    <a:pt x="71247" y="0"/>
                  </a:moveTo>
                  <a:lnTo>
                    <a:pt x="108203" y="46100"/>
                  </a:lnTo>
                  <a:lnTo>
                    <a:pt x="67563" y="289432"/>
                  </a:lnTo>
                  <a:lnTo>
                    <a:pt x="0" y="326135"/>
                  </a:lnTo>
                  <a:lnTo>
                    <a:pt x="49911" y="16890"/>
                  </a:lnTo>
                  <a:lnTo>
                    <a:pt x="71247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" name="object 463"/>
            <p:cNvSpPr/>
            <p:nvPr/>
          </p:nvSpPr>
          <p:spPr>
            <a:xfrm>
              <a:off x="5087111" y="4617720"/>
              <a:ext cx="403860" cy="68580"/>
            </a:xfrm>
            <a:custGeom>
              <a:avLst/>
              <a:gdLst/>
              <a:ahLst/>
              <a:cxnLst/>
              <a:rect l="l" t="t" r="r" b="b"/>
              <a:pathLst>
                <a:path w="403860" h="68579">
                  <a:moveTo>
                    <a:pt x="352551" y="0"/>
                  </a:moveTo>
                  <a:lnTo>
                    <a:pt x="51308" y="888"/>
                  </a:lnTo>
                  <a:lnTo>
                    <a:pt x="0" y="34289"/>
                  </a:lnTo>
                  <a:lnTo>
                    <a:pt x="56007" y="68579"/>
                  </a:lnTo>
                  <a:lnTo>
                    <a:pt x="353440" y="67563"/>
                  </a:lnTo>
                  <a:lnTo>
                    <a:pt x="403860" y="34289"/>
                  </a:lnTo>
                  <a:lnTo>
                    <a:pt x="35255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" name="object 464"/>
            <p:cNvSpPr/>
            <p:nvPr/>
          </p:nvSpPr>
          <p:spPr>
            <a:xfrm>
              <a:off x="5087111" y="4617720"/>
              <a:ext cx="403860" cy="68580"/>
            </a:xfrm>
            <a:custGeom>
              <a:avLst/>
              <a:gdLst/>
              <a:ahLst/>
              <a:cxnLst/>
              <a:rect l="l" t="t" r="r" b="b"/>
              <a:pathLst>
                <a:path w="403860" h="68579">
                  <a:moveTo>
                    <a:pt x="0" y="34289"/>
                  </a:moveTo>
                  <a:lnTo>
                    <a:pt x="51308" y="888"/>
                  </a:lnTo>
                  <a:lnTo>
                    <a:pt x="352551" y="0"/>
                  </a:lnTo>
                  <a:lnTo>
                    <a:pt x="403860" y="34289"/>
                  </a:lnTo>
                  <a:lnTo>
                    <a:pt x="353440" y="67563"/>
                  </a:lnTo>
                  <a:lnTo>
                    <a:pt x="56007" y="68579"/>
                  </a:lnTo>
                  <a:lnTo>
                    <a:pt x="0" y="34289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" name="object 465"/>
            <p:cNvSpPr/>
            <p:nvPr/>
          </p:nvSpPr>
          <p:spPr>
            <a:xfrm>
              <a:off x="5401055" y="4663440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5">
                  <a:moveTo>
                    <a:pt x="112776" y="0"/>
                  </a:moveTo>
                  <a:lnTo>
                    <a:pt x="41021" y="42164"/>
                  </a:lnTo>
                  <a:lnTo>
                    <a:pt x="0" y="283845"/>
                  </a:lnTo>
                  <a:lnTo>
                    <a:pt x="38227" y="330708"/>
                  </a:lnTo>
                  <a:lnTo>
                    <a:pt x="59690" y="311912"/>
                  </a:lnTo>
                  <a:lnTo>
                    <a:pt x="11277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" name="object 466"/>
            <p:cNvSpPr/>
            <p:nvPr/>
          </p:nvSpPr>
          <p:spPr>
            <a:xfrm>
              <a:off x="5401055" y="4663440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5">
                  <a:moveTo>
                    <a:pt x="41021" y="42164"/>
                  </a:moveTo>
                  <a:lnTo>
                    <a:pt x="112776" y="0"/>
                  </a:lnTo>
                  <a:lnTo>
                    <a:pt x="59690" y="311912"/>
                  </a:lnTo>
                  <a:lnTo>
                    <a:pt x="38227" y="330708"/>
                  </a:lnTo>
                  <a:lnTo>
                    <a:pt x="0" y="283845"/>
                  </a:lnTo>
                  <a:lnTo>
                    <a:pt x="41021" y="42164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" name="object 467"/>
            <p:cNvSpPr/>
            <p:nvPr/>
          </p:nvSpPr>
          <p:spPr>
            <a:xfrm>
              <a:off x="5035295" y="4963668"/>
              <a:ext cx="384175" cy="62865"/>
            </a:xfrm>
            <a:custGeom>
              <a:avLst/>
              <a:gdLst/>
              <a:ahLst/>
              <a:cxnLst/>
              <a:rect l="l" t="t" r="r" b="b"/>
              <a:pathLst>
                <a:path w="384175" h="62864">
                  <a:moveTo>
                    <a:pt x="345820" y="0"/>
                  </a:moveTo>
                  <a:lnTo>
                    <a:pt x="54101" y="0"/>
                  </a:lnTo>
                  <a:lnTo>
                    <a:pt x="0" y="47624"/>
                  </a:lnTo>
                  <a:lnTo>
                    <a:pt x="11175" y="62483"/>
                  </a:lnTo>
                  <a:lnTo>
                    <a:pt x="364489" y="61594"/>
                  </a:lnTo>
                  <a:lnTo>
                    <a:pt x="384048" y="42925"/>
                  </a:lnTo>
                  <a:lnTo>
                    <a:pt x="34582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" name="object 468"/>
            <p:cNvSpPr/>
            <p:nvPr/>
          </p:nvSpPr>
          <p:spPr>
            <a:xfrm>
              <a:off x="5035295" y="4963668"/>
              <a:ext cx="384175" cy="62865"/>
            </a:xfrm>
            <a:custGeom>
              <a:avLst/>
              <a:gdLst/>
              <a:ahLst/>
              <a:cxnLst/>
              <a:rect l="l" t="t" r="r" b="b"/>
              <a:pathLst>
                <a:path w="384175" h="62864">
                  <a:moveTo>
                    <a:pt x="54101" y="0"/>
                  </a:moveTo>
                  <a:lnTo>
                    <a:pt x="345820" y="0"/>
                  </a:lnTo>
                  <a:lnTo>
                    <a:pt x="384048" y="42925"/>
                  </a:lnTo>
                  <a:lnTo>
                    <a:pt x="364489" y="61594"/>
                  </a:lnTo>
                  <a:lnTo>
                    <a:pt x="11175" y="62483"/>
                  </a:lnTo>
                  <a:lnTo>
                    <a:pt x="0" y="47624"/>
                  </a:lnTo>
                  <a:lnTo>
                    <a:pt x="54101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" name="object 469"/>
            <p:cNvSpPr/>
            <p:nvPr/>
          </p:nvSpPr>
          <p:spPr>
            <a:xfrm>
              <a:off x="5006339" y="4661916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5">
                  <a:moveTo>
                    <a:pt x="54483" y="0"/>
                  </a:moveTo>
                  <a:lnTo>
                    <a:pt x="112775" y="35559"/>
                  </a:lnTo>
                  <a:lnTo>
                    <a:pt x="70485" y="281050"/>
                  </a:lnTo>
                  <a:lnTo>
                    <a:pt x="13208" y="330707"/>
                  </a:lnTo>
                  <a:lnTo>
                    <a:pt x="0" y="314832"/>
                  </a:lnTo>
                  <a:lnTo>
                    <a:pt x="5448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" name="object 470"/>
            <p:cNvSpPr/>
            <p:nvPr/>
          </p:nvSpPr>
          <p:spPr>
            <a:xfrm>
              <a:off x="5495543" y="4960620"/>
              <a:ext cx="80772" cy="807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9" name="object 471"/>
          <p:cNvGrpSpPr/>
          <p:nvPr/>
        </p:nvGrpSpPr>
        <p:grpSpPr>
          <a:xfrm>
            <a:off x="5843015" y="4273296"/>
            <a:ext cx="571500" cy="768350"/>
            <a:chOff x="5843015" y="4273296"/>
            <a:chExt cx="571500" cy="768350"/>
          </a:xfrm>
        </p:grpSpPr>
        <p:sp>
          <p:nvSpPr>
            <p:cNvPr id="472" name="object 472"/>
            <p:cNvSpPr/>
            <p:nvPr/>
          </p:nvSpPr>
          <p:spPr>
            <a:xfrm>
              <a:off x="6298691" y="4309872"/>
              <a:ext cx="109855" cy="329565"/>
            </a:xfrm>
            <a:custGeom>
              <a:avLst/>
              <a:gdLst/>
              <a:ahLst/>
              <a:cxnLst/>
              <a:rect l="l" t="t" r="r" b="b"/>
              <a:pathLst>
                <a:path w="109854" h="329564">
                  <a:moveTo>
                    <a:pt x="95631" y="0"/>
                  </a:moveTo>
                  <a:lnTo>
                    <a:pt x="41275" y="47751"/>
                  </a:lnTo>
                  <a:lnTo>
                    <a:pt x="0" y="299211"/>
                  </a:lnTo>
                  <a:lnTo>
                    <a:pt x="54356" y="329183"/>
                  </a:lnTo>
                  <a:lnTo>
                    <a:pt x="109728" y="16890"/>
                  </a:lnTo>
                  <a:lnTo>
                    <a:pt x="9563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" name="object 473"/>
            <p:cNvSpPr/>
            <p:nvPr/>
          </p:nvSpPr>
          <p:spPr>
            <a:xfrm>
              <a:off x="6298691" y="4309872"/>
              <a:ext cx="109855" cy="329565"/>
            </a:xfrm>
            <a:custGeom>
              <a:avLst/>
              <a:gdLst/>
              <a:ahLst/>
              <a:cxnLst/>
              <a:rect l="l" t="t" r="r" b="b"/>
              <a:pathLst>
                <a:path w="109854" h="329564">
                  <a:moveTo>
                    <a:pt x="41275" y="47751"/>
                  </a:moveTo>
                  <a:lnTo>
                    <a:pt x="95631" y="0"/>
                  </a:lnTo>
                  <a:lnTo>
                    <a:pt x="109728" y="16890"/>
                  </a:lnTo>
                  <a:lnTo>
                    <a:pt x="54356" y="329183"/>
                  </a:lnTo>
                  <a:lnTo>
                    <a:pt x="0" y="299211"/>
                  </a:lnTo>
                  <a:lnTo>
                    <a:pt x="41275" y="47751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" name="object 474"/>
            <p:cNvSpPr/>
            <p:nvPr/>
          </p:nvSpPr>
          <p:spPr>
            <a:xfrm>
              <a:off x="5996939" y="4274820"/>
              <a:ext cx="386080" cy="68580"/>
            </a:xfrm>
            <a:custGeom>
              <a:avLst/>
              <a:gdLst/>
              <a:ahLst/>
              <a:cxnLst/>
              <a:rect l="l" t="t" r="r" b="b"/>
              <a:pathLst>
                <a:path w="386079" h="68579">
                  <a:moveTo>
                    <a:pt x="0" y="19938"/>
                  </a:moveTo>
                  <a:lnTo>
                    <a:pt x="22479" y="888"/>
                  </a:lnTo>
                  <a:lnTo>
                    <a:pt x="373380" y="0"/>
                  </a:lnTo>
                  <a:lnTo>
                    <a:pt x="385572" y="17144"/>
                  </a:lnTo>
                  <a:lnTo>
                    <a:pt x="332994" y="66674"/>
                  </a:lnTo>
                  <a:lnTo>
                    <a:pt x="38481" y="68579"/>
                  </a:lnTo>
                  <a:lnTo>
                    <a:pt x="0" y="1993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" name="object 475"/>
            <p:cNvSpPr/>
            <p:nvPr/>
          </p:nvSpPr>
          <p:spPr>
            <a:xfrm>
              <a:off x="5908547" y="4309872"/>
              <a:ext cx="108585" cy="326390"/>
            </a:xfrm>
            <a:custGeom>
              <a:avLst/>
              <a:gdLst/>
              <a:ahLst/>
              <a:cxnLst/>
              <a:rect l="l" t="t" r="r" b="b"/>
              <a:pathLst>
                <a:path w="108585" h="326389">
                  <a:moveTo>
                    <a:pt x="71247" y="0"/>
                  </a:moveTo>
                  <a:lnTo>
                    <a:pt x="49911" y="16890"/>
                  </a:lnTo>
                  <a:lnTo>
                    <a:pt x="0" y="326135"/>
                  </a:lnTo>
                  <a:lnTo>
                    <a:pt x="67563" y="289432"/>
                  </a:lnTo>
                  <a:lnTo>
                    <a:pt x="108203" y="46100"/>
                  </a:lnTo>
                  <a:lnTo>
                    <a:pt x="7124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" name="object 476"/>
            <p:cNvSpPr/>
            <p:nvPr/>
          </p:nvSpPr>
          <p:spPr>
            <a:xfrm>
              <a:off x="5908547" y="4309872"/>
              <a:ext cx="108585" cy="326390"/>
            </a:xfrm>
            <a:custGeom>
              <a:avLst/>
              <a:gdLst/>
              <a:ahLst/>
              <a:cxnLst/>
              <a:rect l="l" t="t" r="r" b="b"/>
              <a:pathLst>
                <a:path w="108585" h="326389">
                  <a:moveTo>
                    <a:pt x="71247" y="0"/>
                  </a:moveTo>
                  <a:lnTo>
                    <a:pt x="108203" y="46100"/>
                  </a:lnTo>
                  <a:lnTo>
                    <a:pt x="67563" y="289432"/>
                  </a:lnTo>
                  <a:lnTo>
                    <a:pt x="0" y="326135"/>
                  </a:lnTo>
                  <a:lnTo>
                    <a:pt x="49911" y="16890"/>
                  </a:lnTo>
                  <a:lnTo>
                    <a:pt x="71247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" name="object 477"/>
            <p:cNvSpPr/>
            <p:nvPr/>
          </p:nvSpPr>
          <p:spPr>
            <a:xfrm>
              <a:off x="5925311" y="4617720"/>
              <a:ext cx="403860" cy="68580"/>
            </a:xfrm>
            <a:custGeom>
              <a:avLst/>
              <a:gdLst/>
              <a:ahLst/>
              <a:cxnLst/>
              <a:rect l="l" t="t" r="r" b="b"/>
              <a:pathLst>
                <a:path w="403860" h="68579">
                  <a:moveTo>
                    <a:pt x="0" y="34289"/>
                  </a:moveTo>
                  <a:lnTo>
                    <a:pt x="51308" y="888"/>
                  </a:lnTo>
                  <a:lnTo>
                    <a:pt x="352551" y="0"/>
                  </a:lnTo>
                  <a:lnTo>
                    <a:pt x="403860" y="34289"/>
                  </a:lnTo>
                  <a:lnTo>
                    <a:pt x="353440" y="67563"/>
                  </a:lnTo>
                  <a:lnTo>
                    <a:pt x="56007" y="68579"/>
                  </a:lnTo>
                  <a:lnTo>
                    <a:pt x="0" y="3428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" name="object 478"/>
            <p:cNvSpPr/>
            <p:nvPr/>
          </p:nvSpPr>
          <p:spPr>
            <a:xfrm>
              <a:off x="6239255" y="4663440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5">
                  <a:moveTo>
                    <a:pt x="112776" y="0"/>
                  </a:moveTo>
                  <a:lnTo>
                    <a:pt x="41021" y="42164"/>
                  </a:lnTo>
                  <a:lnTo>
                    <a:pt x="0" y="283845"/>
                  </a:lnTo>
                  <a:lnTo>
                    <a:pt x="38227" y="330708"/>
                  </a:lnTo>
                  <a:lnTo>
                    <a:pt x="59690" y="311912"/>
                  </a:lnTo>
                  <a:lnTo>
                    <a:pt x="11277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" name="object 479"/>
            <p:cNvSpPr/>
            <p:nvPr/>
          </p:nvSpPr>
          <p:spPr>
            <a:xfrm>
              <a:off x="6239255" y="4663440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5">
                  <a:moveTo>
                    <a:pt x="41021" y="42164"/>
                  </a:moveTo>
                  <a:lnTo>
                    <a:pt x="112776" y="0"/>
                  </a:lnTo>
                  <a:lnTo>
                    <a:pt x="59690" y="311912"/>
                  </a:lnTo>
                  <a:lnTo>
                    <a:pt x="38227" y="330708"/>
                  </a:lnTo>
                  <a:lnTo>
                    <a:pt x="0" y="283845"/>
                  </a:lnTo>
                  <a:lnTo>
                    <a:pt x="41021" y="42164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" name="object 480"/>
            <p:cNvSpPr/>
            <p:nvPr/>
          </p:nvSpPr>
          <p:spPr>
            <a:xfrm>
              <a:off x="5873495" y="4963668"/>
              <a:ext cx="384175" cy="62865"/>
            </a:xfrm>
            <a:custGeom>
              <a:avLst/>
              <a:gdLst/>
              <a:ahLst/>
              <a:cxnLst/>
              <a:rect l="l" t="t" r="r" b="b"/>
              <a:pathLst>
                <a:path w="384175" h="62864">
                  <a:moveTo>
                    <a:pt x="345820" y="0"/>
                  </a:moveTo>
                  <a:lnTo>
                    <a:pt x="54101" y="0"/>
                  </a:lnTo>
                  <a:lnTo>
                    <a:pt x="0" y="47624"/>
                  </a:lnTo>
                  <a:lnTo>
                    <a:pt x="11175" y="62483"/>
                  </a:lnTo>
                  <a:lnTo>
                    <a:pt x="364489" y="61594"/>
                  </a:lnTo>
                  <a:lnTo>
                    <a:pt x="384048" y="42925"/>
                  </a:lnTo>
                  <a:lnTo>
                    <a:pt x="34582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" name="object 481"/>
            <p:cNvSpPr/>
            <p:nvPr/>
          </p:nvSpPr>
          <p:spPr>
            <a:xfrm>
              <a:off x="5873495" y="4963668"/>
              <a:ext cx="384175" cy="62865"/>
            </a:xfrm>
            <a:custGeom>
              <a:avLst/>
              <a:gdLst/>
              <a:ahLst/>
              <a:cxnLst/>
              <a:rect l="l" t="t" r="r" b="b"/>
              <a:pathLst>
                <a:path w="384175" h="62864">
                  <a:moveTo>
                    <a:pt x="54101" y="0"/>
                  </a:moveTo>
                  <a:lnTo>
                    <a:pt x="345820" y="0"/>
                  </a:lnTo>
                  <a:lnTo>
                    <a:pt x="384048" y="42925"/>
                  </a:lnTo>
                  <a:lnTo>
                    <a:pt x="364489" y="61594"/>
                  </a:lnTo>
                  <a:lnTo>
                    <a:pt x="11175" y="62483"/>
                  </a:lnTo>
                  <a:lnTo>
                    <a:pt x="0" y="47624"/>
                  </a:lnTo>
                  <a:lnTo>
                    <a:pt x="54101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" name="object 482"/>
            <p:cNvSpPr/>
            <p:nvPr/>
          </p:nvSpPr>
          <p:spPr>
            <a:xfrm>
              <a:off x="5844539" y="4661916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5">
                  <a:moveTo>
                    <a:pt x="54483" y="0"/>
                  </a:moveTo>
                  <a:lnTo>
                    <a:pt x="0" y="314832"/>
                  </a:lnTo>
                  <a:lnTo>
                    <a:pt x="13208" y="330707"/>
                  </a:lnTo>
                  <a:lnTo>
                    <a:pt x="70485" y="281050"/>
                  </a:lnTo>
                  <a:lnTo>
                    <a:pt x="112775" y="35559"/>
                  </a:lnTo>
                  <a:lnTo>
                    <a:pt x="5448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" name="object 483"/>
            <p:cNvSpPr/>
            <p:nvPr/>
          </p:nvSpPr>
          <p:spPr>
            <a:xfrm>
              <a:off x="5844539" y="4661916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5">
                  <a:moveTo>
                    <a:pt x="54483" y="0"/>
                  </a:moveTo>
                  <a:lnTo>
                    <a:pt x="112775" y="35559"/>
                  </a:lnTo>
                  <a:lnTo>
                    <a:pt x="70485" y="281050"/>
                  </a:lnTo>
                  <a:lnTo>
                    <a:pt x="13208" y="330707"/>
                  </a:lnTo>
                  <a:lnTo>
                    <a:pt x="0" y="314832"/>
                  </a:lnTo>
                  <a:lnTo>
                    <a:pt x="54483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" name="object 484"/>
            <p:cNvSpPr/>
            <p:nvPr/>
          </p:nvSpPr>
          <p:spPr>
            <a:xfrm>
              <a:off x="6333743" y="4960620"/>
              <a:ext cx="80772" cy="807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7" name="object 485"/>
          <p:cNvGrpSpPr/>
          <p:nvPr/>
        </p:nvGrpSpPr>
        <p:grpSpPr>
          <a:xfrm>
            <a:off x="6681216" y="4273296"/>
            <a:ext cx="571500" cy="768350"/>
            <a:chOff x="6681216" y="4273296"/>
            <a:chExt cx="571500" cy="768350"/>
          </a:xfrm>
        </p:grpSpPr>
        <p:sp>
          <p:nvSpPr>
            <p:cNvPr id="486" name="object 486"/>
            <p:cNvSpPr/>
            <p:nvPr/>
          </p:nvSpPr>
          <p:spPr>
            <a:xfrm>
              <a:off x="7136892" y="4309872"/>
              <a:ext cx="109855" cy="329565"/>
            </a:xfrm>
            <a:custGeom>
              <a:avLst/>
              <a:gdLst/>
              <a:ahLst/>
              <a:cxnLst/>
              <a:rect l="l" t="t" r="r" b="b"/>
              <a:pathLst>
                <a:path w="109854" h="329564">
                  <a:moveTo>
                    <a:pt x="95630" y="0"/>
                  </a:moveTo>
                  <a:lnTo>
                    <a:pt x="41275" y="47751"/>
                  </a:lnTo>
                  <a:lnTo>
                    <a:pt x="0" y="299211"/>
                  </a:lnTo>
                  <a:lnTo>
                    <a:pt x="54355" y="329183"/>
                  </a:lnTo>
                  <a:lnTo>
                    <a:pt x="109727" y="16890"/>
                  </a:lnTo>
                  <a:lnTo>
                    <a:pt x="9563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" name="object 487"/>
            <p:cNvSpPr/>
            <p:nvPr/>
          </p:nvSpPr>
          <p:spPr>
            <a:xfrm>
              <a:off x="7136892" y="4309872"/>
              <a:ext cx="109855" cy="329565"/>
            </a:xfrm>
            <a:custGeom>
              <a:avLst/>
              <a:gdLst/>
              <a:ahLst/>
              <a:cxnLst/>
              <a:rect l="l" t="t" r="r" b="b"/>
              <a:pathLst>
                <a:path w="109854" h="329564">
                  <a:moveTo>
                    <a:pt x="41275" y="47751"/>
                  </a:moveTo>
                  <a:lnTo>
                    <a:pt x="95630" y="0"/>
                  </a:lnTo>
                  <a:lnTo>
                    <a:pt x="109727" y="16890"/>
                  </a:lnTo>
                  <a:lnTo>
                    <a:pt x="54355" y="329183"/>
                  </a:lnTo>
                  <a:lnTo>
                    <a:pt x="0" y="299211"/>
                  </a:lnTo>
                  <a:lnTo>
                    <a:pt x="41275" y="47751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" name="object 488"/>
            <p:cNvSpPr/>
            <p:nvPr/>
          </p:nvSpPr>
          <p:spPr>
            <a:xfrm>
              <a:off x="6835140" y="4274820"/>
              <a:ext cx="386080" cy="68580"/>
            </a:xfrm>
            <a:custGeom>
              <a:avLst/>
              <a:gdLst/>
              <a:ahLst/>
              <a:cxnLst/>
              <a:rect l="l" t="t" r="r" b="b"/>
              <a:pathLst>
                <a:path w="386079" h="68579">
                  <a:moveTo>
                    <a:pt x="0" y="19938"/>
                  </a:moveTo>
                  <a:lnTo>
                    <a:pt x="22478" y="888"/>
                  </a:lnTo>
                  <a:lnTo>
                    <a:pt x="373379" y="0"/>
                  </a:lnTo>
                  <a:lnTo>
                    <a:pt x="385571" y="17144"/>
                  </a:lnTo>
                  <a:lnTo>
                    <a:pt x="332993" y="66674"/>
                  </a:lnTo>
                  <a:lnTo>
                    <a:pt x="38480" y="68579"/>
                  </a:lnTo>
                  <a:lnTo>
                    <a:pt x="0" y="1993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" name="object 489"/>
            <p:cNvSpPr/>
            <p:nvPr/>
          </p:nvSpPr>
          <p:spPr>
            <a:xfrm>
              <a:off x="6746748" y="4309872"/>
              <a:ext cx="108585" cy="326390"/>
            </a:xfrm>
            <a:custGeom>
              <a:avLst/>
              <a:gdLst/>
              <a:ahLst/>
              <a:cxnLst/>
              <a:rect l="l" t="t" r="r" b="b"/>
              <a:pathLst>
                <a:path w="108584" h="326389">
                  <a:moveTo>
                    <a:pt x="71247" y="0"/>
                  </a:moveTo>
                  <a:lnTo>
                    <a:pt x="49910" y="16890"/>
                  </a:lnTo>
                  <a:lnTo>
                    <a:pt x="0" y="326135"/>
                  </a:lnTo>
                  <a:lnTo>
                    <a:pt x="67563" y="289432"/>
                  </a:lnTo>
                  <a:lnTo>
                    <a:pt x="108203" y="46100"/>
                  </a:lnTo>
                  <a:lnTo>
                    <a:pt x="7124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" name="object 490"/>
            <p:cNvSpPr/>
            <p:nvPr/>
          </p:nvSpPr>
          <p:spPr>
            <a:xfrm>
              <a:off x="6746748" y="4309872"/>
              <a:ext cx="108585" cy="326390"/>
            </a:xfrm>
            <a:custGeom>
              <a:avLst/>
              <a:gdLst/>
              <a:ahLst/>
              <a:cxnLst/>
              <a:rect l="l" t="t" r="r" b="b"/>
              <a:pathLst>
                <a:path w="108584" h="326389">
                  <a:moveTo>
                    <a:pt x="71247" y="0"/>
                  </a:moveTo>
                  <a:lnTo>
                    <a:pt x="108203" y="46100"/>
                  </a:lnTo>
                  <a:lnTo>
                    <a:pt x="67563" y="289432"/>
                  </a:lnTo>
                  <a:lnTo>
                    <a:pt x="0" y="326135"/>
                  </a:lnTo>
                  <a:lnTo>
                    <a:pt x="49910" y="16890"/>
                  </a:lnTo>
                  <a:lnTo>
                    <a:pt x="71247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" name="object 491"/>
            <p:cNvSpPr/>
            <p:nvPr/>
          </p:nvSpPr>
          <p:spPr>
            <a:xfrm>
              <a:off x="6763512" y="4617720"/>
              <a:ext cx="403860" cy="68580"/>
            </a:xfrm>
            <a:custGeom>
              <a:avLst/>
              <a:gdLst/>
              <a:ahLst/>
              <a:cxnLst/>
              <a:rect l="l" t="t" r="r" b="b"/>
              <a:pathLst>
                <a:path w="403859" h="68579">
                  <a:moveTo>
                    <a:pt x="352552" y="0"/>
                  </a:moveTo>
                  <a:lnTo>
                    <a:pt x="51308" y="888"/>
                  </a:lnTo>
                  <a:lnTo>
                    <a:pt x="0" y="34289"/>
                  </a:lnTo>
                  <a:lnTo>
                    <a:pt x="56007" y="68579"/>
                  </a:lnTo>
                  <a:lnTo>
                    <a:pt x="353441" y="67563"/>
                  </a:lnTo>
                  <a:lnTo>
                    <a:pt x="403860" y="34289"/>
                  </a:lnTo>
                  <a:lnTo>
                    <a:pt x="35255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" name="object 492"/>
            <p:cNvSpPr/>
            <p:nvPr/>
          </p:nvSpPr>
          <p:spPr>
            <a:xfrm>
              <a:off x="6763512" y="4617720"/>
              <a:ext cx="403860" cy="68580"/>
            </a:xfrm>
            <a:custGeom>
              <a:avLst/>
              <a:gdLst/>
              <a:ahLst/>
              <a:cxnLst/>
              <a:rect l="l" t="t" r="r" b="b"/>
              <a:pathLst>
                <a:path w="403859" h="68579">
                  <a:moveTo>
                    <a:pt x="0" y="34289"/>
                  </a:moveTo>
                  <a:lnTo>
                    <a:pt x="51308" y="888"/>
                  </a:lnTo>
                  <a:lnTo>
                    <a:pt x="352552" y="0"/>
                  </a:lnTo>
                  <a:lnTo>
                    <a:pt x="403860" y="34289"/>
                  </a:lnTo>
                  <a:lnTo>
                    <a:pt x="353441" y="67563"/>
                  </a:lnTo>
                  <a:lnTo>
                    <a:pt x="56007" y="68579"/>
                  </a:lnTo>
                  <a:lnTo>
                    <a:pt x="0" y="34289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" name="object 493"/>
            <p:cNvSpPr/>
            <p:nvPr/>
          </p:nvSpPr>
          <p:spPr>
            <a:xfrm>
              <a:off x="7077456" y="4663440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5">
                  <a:moveTo>
                    <a:pt x="112775" y="0"/>
                  </a:moveTo>
                  <a:lnTo>
                    <a:pt x="41021" y="42164"/>
                  </a:lnTo>
                  <a:lnTo>
                    <a:pt x="0" y="283845"/>
                  </a:lnTo>
                  <a:lnTo>
                    <a:pt x="38226" y="330708"/>
                  </a:lnTo>
                  <a:lnTo>
                    <a:pt x="59690" y="311912"/>
                  </a:lnTo>
                  <a:lnTo>
                    <a:pt x="11277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" name="object 494"/>
            <p:cNvSpPr/>
            <p:nvPr/>
          </p:nvSpPr>
          <p:spPr>
            <a:xfrm>
              <a:off x="7077456" y="4663440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5">
                  <a:moveTo>
                    <a:pt x="41021" y="42164"/>
                  </a:moveTo>
                  <a:lnTo>
                    <a:pt x="112775" y="0"/>
                  </a:lnTo>
                  <a:lnTo>
                    <a:pt x="59690" y="311912"/>
                  </a:lnTo>
                  <a:lnTo>
                    <a:pt x="38226" y="330708"/>
                  </a:lnTo>
                  <a:lnTo>
                    <a:pt x="0" y="283845"/>
                  </a:lnTo>
                  <a:lnTo>
                    <a:pt x="41021" y="42164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5" name="object 495"/>
            <p:cNvSpPr/>
            <p:nvPr/>
          </p:nvSpPr>
          <p:spPr>
            <a:xfrm>
              <a:off x="6711696" y="4963668"/>
              <a:ext cx="384175" cy="62865"/>
            </a:xfrm>
            <a:custGeom>
              <a:avLst/>
              <a:gdLst/>
              <a:ahLst/>
              <a:cxnLst/>
              <a:rect l="l" t="t" r="r" b="b"/>
              <a:pathLst>
                <a:path w="384175" h="62864">
                  <a:moveTo>
                    <a:pt x="345821" y="0"/>
                  </a:moveTo>
                  <a:lnTo>
                    <a:pt x="54101" y="0"/>
                  </a:lnTo>
                  <a:lnTo>
                    <a:pt x="0" y="47624"/>
                  </a:lnTo>
                  <a:lnTo>
                    <a:pt x="11175" y="62483"/>
                  </a:lnTo>
                  <a:lnTo>
                    <a:pt x="364489" y="61594"/>
                  </a:lnTo>
                  <a:lnTo>
                    <a:pt x="384048" y="42925"/>
                  </a:lnTo>
                  <a:lnTo>
                    <a:pt x="3458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" name="object 496"/>
            <p:cNvSpPr/>
            <p:nvPr/>
          </p:nvSpPr>
          <p:spPr>
            <a:xfrm>
              <a:off x="6711696" y="4963668"/>
              <a:ext cx="384175" cy="62865"/>
            </a:xfrm>
            <a:custGeom>
              <a:avLst/>
              <a:gdLst/>
              <a:ahLst/>
              <a:cxnLst/>
              <a:rect l="l" t="t" r="r" b="b"/>
              <a:pathLst>
                <a:path w="384175" h="62864">
                  <a:moveTo>
                    <a:pt x="54101" y="0"/>
                  </a:moveTo>
                  <a:lnTo>
                    <a:pt x="345821" y="0"/>
                  </a:lnTo>
                  <a:lnTo>
                    <a:pt x="384048" y="42925"/>
                  </a:lnTo>
                  <a:lnTo>
                    <a:pt x="364489" y="61594"/>
                  </a:lnTo>
                  <a:lnTo>
                    <a:pt x="11175" y="62483"/>
                  </a:lnTo>
                  <a:lnTo>
                    <a:pt x="0" y="47624"/>
                  </a:lnTo>
                  <a:lnTo>
                    <a:pt x="54101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7" name="object 497"/>
            <p:cNvSpPr/>
            <p:nvPr/>
          </p:nvSpPr>
          <p:spPr>
            <a:xfrm>
              <a:off x="6682740" y="4661916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5">
                  <a:moveTo>
                    <a:pt x="54482" y="0"/>
                  </a:moveTo>
                  <a:lnTo>
                    <a:pt x="112775" y="35559"/>
                  </a:lnTo>
                  <a:lnTo>
                    <a:pt x="70484" y="281050"/>
                  </a:lnTo>
                  <a:lnTo>
                    <a:pt x="13207" y="330707"/>
                  </a:lnTo>
                  <a:lnTo>
                    <a:pt x="0" y="314832"/>
                  </a:lnTo>
                  <a:lnTo>
                    <a:pt x="54482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" name="object 498"/>
            <p:cNvSpPr/>
            <p:nvPr/>
          </p:nvSpPr>
          <p:spPr>
            <a:xfrm>
              <a:off x="7171944" y="4960620"/>
              <a:ext cx="80772" cy="807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1" name="object 499"/>
          <p:cNvGrpSpPr/>
          <p:nvPr/>
        </p:nvGrpSpPr>
        <p:grpSpPr>
          <a:xfrm>
            <a:off x="7519416" y="4273296"/>
            <a:ext cx="571500" cy="768350"/>
            <a:chOff x="7519416" y="4273296"/>
            <a:chExt cx="571500" cy="768350"/>
          </a:xfrm>
        </p:grpSpPr>
        <p:sp>
          <p:nvSpPr>
            <p:cNvPr id="500" name="object 500"/>
            <p:cNvSpPr/>
            <p:nvPr/>
          </p:nvSpPr>
          <p:spPr>
            <a:xfrm>
              <a:off x="7975092" y="4309872"/>
              <a:ext cx="109855" cy="329565"/>
            </a:xfrm>
            <a:custGeom>
              <a:avLst/>
              <a:gdLst/>
              <a:ahLst/>
              <a:cxnLst/>
              <a:rect l="l" t="t" r="r" b="b"/>
              <a:pathLst>
                <a:path w="109854" h="329564">
                  <a:moveTo>
                    <a:pt x="95630" y="0"/>
                  </a:moveTo>
                  <a:lnTo>
                    <a:pt x="41275" y="47751"/>
                  </a:lnTo>
                  <a:lnTo>
                    <a:pt x="0" y="299211"/>
                  </a:lnTo>
                  <a:lnTo>
                    <a:pt x="54355" y="329183"/>
                  </a:lnTo>
                  <a:lnTo>
                    <a:pt x="109727" y="16890"/>
                  </a:lnTo>
                  <a:lnTo>
                    <a:pt x="9563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1" name="object 501"/>
            <p:cNvSpPr/>
            <p:nvPr/>
          </p:nvSpPr>
          <p:spPr>
            <a:xfrm>
              <a:off x="7975092" y="4309872"/>
              <a:ext cx="109855" cy="329565"/>
            </a:xfrm>
            <a:custGeom>
              <a:avLst/>
              <a:gdLst/>
              <a:ahLst/>
              <a:cxnLst/>
              <a:rect l="l" t="t" r="r" b="b"/>
              <a:pathLst>
                <a:path w="109854" h="329564">
                  <a:moveTo>
                    <a:pt x="41275" y="47751"/>
                  </a:moveTo>
                  <a:lnTo>
                    <a:pt x="95630" y="0"/>
                  </a:lnTo>
                  <a:lnTo>
                    <a:pt x="109727" y="16890"/>
                  </a:lnTo>
                  <a:lnTo>
                    <a:pt x="54355" y="329183"/>
                  </a:lnTo>
                  <a:lnTo>
                    <a:pt x="0" y="299211"/>
                  </a:lnTo>
                  <a:lnTo>
                    <a:pt x="41275" y="47751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2" name="object 502"/>
            <p:cNvSpPr/>
            <p:nvPr/>
          </p:nvSpPr>
          <p:spPr>
            <a:xfrm>
              <a:off x="7673340" y="4274820"/>
              <a:ext cx="386080" cy="68580"/>
            </a:xfrm>
            <a:custGeom>
              <a:avLst/>
              <a:gdLst/>
              <a:ahLst/>
              <a:cxnLst/>
              <a:rect l="l" t="t" r="r" b="b"/>
              <a:pathLst>
                <a:path w="386079" h="68579">
                  <a:moveTo>
                    <a:pt x="373379" y="0"/>
                  </a:moveTo>
                  <a:lnTo>
                    <a:pt x="22478" y="888"/>
                  </a:lnTo>
                  <a:lnTo>
                    <a:pt x="0" y="19938"/>
                  </a:lnTo>
                  <a:lnTo>
                    <a:pt x="38480" y="68579"/>
                  </a:lnTo>
                  <a:lnTo>
                    <a:pt x="332993" y="66674"/>
                  </a:lnTo>
                  <a:lnTo>
                    <a:pt x="385571" y="17144"/>
                  </a:lnTo>
                  <a:lnTo>
                    <a:pt x="37337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3" name="object 503"/>
            <p:cNvSpPr/>
            <p:nvPr/>
          </p:nvSpPr>
          <p:spPr>
            <a:xfrm>
              <a:off x="7673340" y="4274820"/>
              <a:ext cx="386080" cy="68580"/>
            </a:xfrm>
            <a:custGeom>
              <a:avLst/>
              <a:gdLst/>
              <a:ahLst/>
              <a:cxnLst/>
              <a:rect l="l" t="t" r="r" b="b"/>
              <a:pathLst>
                <a:path w="386079" h="68579">
                  <a:moveTo>
                    <a:pt x="0" y="19938"/>
                  </a:moveTo>
                  <a:lnTo>
                    <a:pt x="22478" y="888"/>
                  </a:lnTo>
                  <a:lnTo>
                    <a:pt x="373379" y="0"/>
                  </a:lnTo>
                  <a:lnTo>
                    <a:pt x="385571" y="17144"/>
                  </a:lnTo>
                  <a:lnTo>
                    <a:pt x="332993" y="66674"/>
                  </a:lnTo>
                  <a:lnTo>
                    <a:pt x="38480" y="68579"/>
                  </a:lnTo>
                  <a:lnTo>
                    <a:pt x="0" y="19938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4" name="object 504"/>
            <p:cNvSpPr/>
            <p:nvPr/>
          </p:nvSpPr>
          <p:spPr>
            <a:xfrm>
              <a:off x="7584948" y="4309872"/>
              <a:ext cx="108585" cy="326390"/>
            </a:xfrm>
            <a:custGeom>
              <a:avLst/>
              <a:gdLst/>
              <a:ahLst/>
              <a:cxnLst/>
              <a:rect l="l" t="t" r="r" b="b"/>
              <a:pathLst>
                <a:path w="108584" h="326389">
                  <a:moveTo>
                    <a:pt x="71247" y="0"/>
                  </a:moveTo>
                  <a:lnTo>
                    <a:pt x="108203" y="46100"/>
                  </a:lnTo>
                  <a:lnTo>
                    <a:pt x="67563" y="289432"/>
                  </a:lnTo>
                  <a:lnTo>
                    <a:pt x="0" y="326135"/>
                  </a:lnTo>
                  <a:lnTo>
                    <a:pt x="49910" y="16890"/>
                  </a:lnTo>
                  <a:lnTo>
                    <a:pt x="7124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5" name="object 505"/>
            <p:cNvSpPr/>
            <p:nvPr/>
          </p:nvSpPr>
          <p:spPr>
            <a:xfrm>
              <a:off x="7601712" y="4617720"/>
              <a:ext cx="403860" cy="68580"/>
            </a:xfrm>
            <a:custGeom>
              <a:avLst/>
              <a:gdLst/>
              <a:ahLst/>
              <a:cxnLst/>
              <a:rect l="l" t="t" r="r" b="b"/>
              <a:pathLst>
                <a:path w="403859" h="68579">
                  <a:moveTo>
                    <a:pt x="352552" y="0"/>
                  </a:moveTo>
                  <a:lnTo>
                    <a:pt x="51308" y="888"/>
                  </a:lnTo>
                  <a:lnTo>
                    <a:pt x="0" y="34289"/>
                  </a:lnTo>
                  <a:lnTo>
                    <a:pt x="56007" y="68579"/>
                  </a:lnTo>
                  <a:lnTo>
                    <a:pt x="353441" y="67563"/>
                  </a:lnTo>
                  <a:lnTo>
                    <a:pt x="403860" y="34289"/>
                  </a:lnTo>
                  <a:lnTo>
                    <a:pt x="35255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6" name="object 506"/>
            <p:cNvSpPr/>
            <p:nvPr/>
          </p:nvSpPr>
          <p:spPr>
            <a:xfrm>
              <a:off x="7601712" y="4617720"/>
              <a:ext cx="403860" cy="68580"/>
            </a:xfrm>
            <a:custGeom>
              <a:avLst/>
              <a:gdLst/>
              <a:ahLst/>
              <a:cxnLst/>
              <a:rect l="l" t="t" r="r" b="b"/>
              <a:pathLst>
                <a:path w="403859" h="68579">
                  <a:moveTo>
                    <a:pt x="0" y="34289"/>
                  </a:moveTo>
                  <a:lnTo>
                    <a:pt x="51308" y="888"/>
                  </a:lnTo>
                  <a:lnTo>
                    <a:pt x="352552" y="0"/>
                  </a:lnTo>
                  <a:lnTo>
                    <a:pt x="403860" y="34289"/>
                  </a:lnTo>
                  <a:lnTo>
                    <a:pt x="353441" y="67563"/>
                  </a:lnTo>
                  <a:lnTo>
                    <a:pt x="56007" y="68579"/>
                  </a:lnTo>
                  <a:lnTo>
                    <a:pt x="0" y="34289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7" name="object 507"/>
            <p:cNvSpPr/>
            <p:nvPr/>
          </p:nvSpPr>
          <p:spPr>
            <a:xfrm>
              <a:off x="7915656" y="4663440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5">
                  <a:moveTo>
                    <a:pt x="41021" y="42164"/>
                  </a:moveTo>
                  <a:lnTo>
                    <a:pt x="112775" y="0"/>
                  </a:lnTo>
                  <a:lnTo>
                    <a:pt x="59690" y="311912"/>
                  </a:lnTo>
                  <a:lnTo>
                    <a:pt x="38226" y="330708"/>
                  </a:lnTo>
                  <a:lnTo>
                    <a:pt x="0" y="283845"/>
                  </a:lnTo>
                  <a:lnTo>
                    <a:pt x="41021" y="4216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8" name="object 508"/>
            <p:cNvSpPr/>
            <p:nvPr/>
          </p:nvSpPr>
          <p:spPr>
            <a:xfrm>
              <a:off x="7549896" y="4963668"/>
              <a:ext cx="384175" cy="62865"/>
            </a:xfrm>
            <a:custGeom>
              <a:avLst/>
              <a:gdLst/>
              <a:ahLst/>
              <a:cxnLst/>
              <a:rect l="l" t="t" r="r" b="b"/>
              <a:pathLst>
                <a:path w="384175" h="62864">
                  <a:moveTo>
                    <a:pt x="345821" y="0"/>
                  </a:moveTo>
                  <a:lnTo>
                    <a:pt x="54101" y="0"/>
                  </a:lnTo>
                  <a:lnTo>
                    <a:pt x="0" y="47624"/>
                  </a:lnTo>
                  <a:lnTo>
                    <a:pt x="11175" y="62483"/>
                  </a:lnTo>
                  <a:lnTo>
                    <a:pt x="364489" y="61594"/>
                  </a:lnTo>
                  <a:lnTo>
                    <a:pt x="384048" y="42925"/>
                  </a:lnTo>
                  <a:lnTo>
                    <a:pt x="3458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9" name="object 509"/>
            <p:cNvSpPr/>
            <p:nvPr/>
          </p:nvSpPr>
          <p:spPr>
            <a:xfrm>
              <a:off x="7549896" y="4963668"/>
              <a:ext cx="384175" cy="62865"/>
            </a:xfrm>
            <a:custGeom>
              <a:avLst/>
              <a:gdLst/>
              <a:ahLst/>
              <a:cxnLst/>
              <a:rect l="l" t="t" r="r" b="b"/>
              <a:pathLst>
                <a:path w="384175" h="62864">
                  <a:moveTo>
                    <a:pt x="54101" y="0"/>
                  </a:moveTo>
                  <a:lnTo>
                    <a:pt x="345821" y="0"/>
                  </a:lnTo>
                  <a:lnTo>
                    <a:pt x="384048" y="42925"/>
                  </a:lnTo>
                  <a:lnTo>
                    <a:pt x="364489" y="61594"/>
                  </a:lnTo>
                  <a:lnTo>
                    <a:pt x="11175" y="62483"/>
                  </a:lnTo>
                  <a:lnTo>
                    <a:pt x="0" y="47624"/>
                  </a:lnTo>
                  <a:lnTo>
                    <a:pt x="54101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0" name="object 510"/>
            <p:cNvSpPr/>
            <p:nvPr/>
          </p:nvSpPr>
          <p:spPr>
            <a:xfrm>
              <a:off x="7520940" y="4661916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5">
                  <a:moveTo>
                    <a:pt x="54482" y="0"/>
                  </a:moveTo>
                  <a:lnTo>
                    <a:pt x="0" y="314832"/>
                  </a:lnTo>
                  <a:lnTo>
                    <a:pt x="13207" y="330707"/>
                  </a:lnTo>
                  <a:lnTo>
                    <a:pt x="70484" y="281050"/>
                  </a:lnTo>
                  <a:lnTo>
                    <a:pt x="112775" y="35559"/>
                  </a:lnTo>
                  <a:lnTo>
                    <a:pt x="5448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1" name="object 511"/>
            <p:cNvSpPr/>
            <p:nvPr/>
          </p:nvSpPr>
          <p:spPr>
            <a:xfrm>
              <a:off x="7520940" y="4661916"/>
              <a:ext cx="113030" cy="330835"/>
            </a:xfrm>
            <a:custGeom>
              <a:avLst/>
              <a:gdLst/>
              <a:ahLst/>
              <a:cxnLst/>
              <a:rect l="l" t="t" r="r" b="b"/>
              <a:pathLst>
                <a:path w="113029" h="330835">
                  <a:moveTo>
                    <a:pt x="54482" y="0"/>
                  </a:moveTo>
                  <a:lnTo>
                    <a:pt x="112775" y="35559"/>
                  </a:lnTo>
                  <a:lnTo>
                    <a:pt x="70484" y="281050"/>
                  </a:lnTo>
                  <a:lnTo>
                    <a:pt x="13207" y="330707"/>
                  </a:lnTo>
                  <a:lnTo>
                    <a:pt x="0" y="314832"/>
                  </a:lnTo>
                  <a:lnTo>
                    <a:pt x="54482" y="0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2" name="object 512"/>
            <p:cNvSpPr/>
            <p:nvPr/>
          </p:nvSpPr>
          <p:spPr>
            <a:xfrm>
              <a:off x="8010144" y="4960620"/>
              <a:ext cx="80772" cy="807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5" name="object 2"/>
          <p:cNvSpPr txBox="1">
            <a:spLocks noGrp="1"/>
          </p:cNvSpPr>
          <p:nvPr>
            <p:ph type="title"/>
          </p:nvPr>
        </p:nvSpPr>
        <p:spPr>
          <a:xfrm>
            <a:off x="1945004" y="461899"/>
            <a:ext cx="525018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600" spc="-15"/>
              <a:t>Display</a:t>
            </a:r>
            <a:r>
              <a:rPr lang="en-US" sz="3600" spc="-15" dirty="0"/>
              <a:t> Possibilities</a:t>
            </a:r>
            <a:endParaRPr sz="3600" spc="-1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35940" y="1561541"/>
            <a:ext cx="8074660" cy="1465273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55600" marR="5080" indent="-342900">
              <a:lnSpc>
                <a:spcPts val="3440"/>
              </a:lnSpc>
              <a:spcBef>
                <a:spcPts val="5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/>
              <a:t>Input is a </a:t>
            </a:r>
            <a:r>
              <a:rPr sz="2400" spc="-10" dirty="0"/>
              <a:t>4-bit </a:t>
            </a:r>
            <a:r>
              <a:rPr sz="2400" dirty="0"/>
              <a:t>BCD </a:t>
            </a:r>
            <a:r>
              <a:rPr sz="2400" spc="-5" dirty="0"/>
              <a:t>code </a:t>
            </a:r>
            <a:r>
              <a:rPr sz="2400" spc="5" dirty="0">
                <a:latin typeface="Wingdings"/>
                <a:cs typeface="Wingdings"/>
              </a:rPr>
              <a:t>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/>
              <a:t>4 </a:t>
            </a:r>
            <a:r>
              <a:rPr sz="2400" spc="-5" dirty="0"/>
              <a:t>inputs </a:t>
            </a:r>
            <a:r>
              <a:rPr sz="2400" dirty="0"/>
              <a:t>(A, </a:t>
            </a:r>
            <a:r>
              <a:rPr sz="2400" spc="-25" dirty="0"/>
              <a:t>B, </a:t>
            </a:r>
            <a:r>
              <a:rPr sz="2400" spc="-10" dirty="0"/>
              <a:t>C,  </a:t>
            </a:r>
            <a:r>
              <a:rPr sz="2400" spc="-5" dirty="0"/>
              <a:t>D)</a:t>
            </a:r>
          </a:p>
          <a:p>
            <a:pPr marL="355600" marR="762000" indent="-342900">
              <a:lnSpc>
                <a:spcPts val="346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/>
              <a:t>Output </a:t>
            </a:r>
            <a:r>
              <a:rPr sz="2400" dirty="0"/>
              <a:t>is a </a:t>
            </a:r>
            <a:r>
              <a:rPr sz="2400" spc="-5" dirty="0"/>
              <a:t>7-bit </a:t>
            </a:r>
            <a:r>
              <a:rPr sz="2400" spc="-10" dirty="0"/>
              <a:t>code (</a:t>
            </a:r>
            <a:r>
              <a:rPr sz="2400" spc="-10"/>
              <a:t>a,b,c,d,e,f,g</a:t>
            </a:r>
            <a:r>
              <a:rPr sz="2400" spc="-10" dirty="0"/>
              <a:t>) that  </a:t>
            </a:r>
            <a:r>
              <a:rPr sz="2400" spc="-5" dirty="0"/>
              <a:t>allows </a:t>
            </a:r>
            <a:r>
              <a:rPr sz="2400" spc="-30" dirty="0"/>
              <a:t>for </a:t>
            </a:r>
            <a:r>
              <a:rPr sz="2400" dirty="0"/>
              <a:t>the decimal </a:t>
            </a:r>
            <a:r>
              <a:rPr sz="2400" spc="-10" dirty="0"/>
              <a:t>equivalent </a:t>
            </a:r>
            <a:r>
              <a:rPr sz="2400" spc="-20" dirty="0"/>
              <a:t>to</a:t>
            </a:r>
            <a:r>
              <a:rPr sz="2400" spc="50" dirty="0"/>
              <a:t> </a:t>
            </a:r>
            <a:r>
              <a:rPr sz="2400" spc="-5" dirty="0"/>
              <a:t>be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1000" y="4038600"/>
            <a:ext cx="5867400" cy="1265089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R="1986280">
              <a:lnSpc>
                <a:spcPct val="100000"/>
              </a:lnSpc>
              <a:spcBef>
                <a:spcPts val="484"/>
              </a:spcBef>
            </a:pPr>
            <a:r>
              <a:rPr lang="en-US" sz="2400" spc="-5" dirty="0">
                <a:latin typeface="Carlito"/>
                <a:cs typeface="Carlito"/>
              </a:rPr>
              <a:t>D</a:t>
            </a:r>
            <a:r>
              <a:rPr sz="2400" spc="-5">
                <a:latin typeface="Carlito"/>
                <a:cs typeface="Carlito"/>
              </a:rPr>
              <a:t>i</a:t>
            </a:r>
            <a:r>
              <a:rPr sz="2400" spc="-15">
                <a:latin typeface="Carlito"/>
                <a:cs typeface="Carlito"/>
              </a:rPr>
              <a:t>s</a:t>
            </a:r>
            <a:r>
              <a:rPr sz="2400" spc="-5">
                <a:latin typeface="Carlito"/>
                <a:cs typeface="Carlito"/>
              </a:rPr>
              <a:t>pl</a:t>
            </a:r>
            <a:r>
              <a:rPr sz="2400" spc="-70">
                <a:latin typeface="Carlito"/>
                <a:cs typeface="Carlito"/>
              </a:rPr>
              <a:t>a</a:t>
            </a:r>
            <a:r>
              <a:rPr sz="2400" spc="-35">
                <a:latin typeface="Carlito"/>
                <a:cs typeface="Carlito"/>
              </a:rPr>
              <a:t>y</a:t>
            </a:r>
            <a:r>
              <a:rPr sz="2400">
                <a:latin typeface="Carlito"/>
                <a:cs typeface="Carlito"/>
              </a:rPr>
              <a:t>ed</a:t>
            </a:r>
            <a:r>
              <a:rPr lang="en-US" sz="2400" dirty="0">
                <a:latin typeface="Carlito"/>
                <a:cs typeface="Carlito"/>
              </a:rPr>
              <a:t> </a:t>
            </a:r>
            <a:r>
              <a:rPr sz="2400" spc="-5">
                <a:latin typeface="Carlito"/>
                <a:cs typeface="Carlito"/>
              </a:rPr>
              <a:t>E</a:t>
            </a:r>
            <a:r>
              <a:rPr sz="2400" spc="-60">
                <a:latin typeface="Carlito"/>
                <a:cs typeface="Carlito"/>
              </a:rPr>
              <a:t>x</a:t>
            </a:r>
            <a:r>
              <a:rPr sz="2400">
                <a:latin typeface="Carlito"/>
                <a:cs typeface="Carlito"/>
              </a:rPr>
              <a:t>ampl</a:t>
            </a:r>
            <a:r>
              <a:rPr lang="en-US" sz="2400" dirty="0">
                <a:latin typeface="Carlito"/>
                <a:cs typeface="Carlito"/>
              </a:rPr>
              <a:t>e:</a:t>
            </a:r>
            <a:endParaRPr sz="24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355"/>
              </a:spcBef>
            </a:pPr>
            <a:r>
              <a:rPr sz="2000" spc="-5" dirty="0">
                <a:latin typeface="Arial"/>
                <a:cs typeface="Arial"/>
              </a:rPr>
              <a:t>– </a:t>
            </a:r>
            <a:r>
              <a:rPr sz="2000" spc="-5" dirty="0">
                <a:latin typeface="Carlito"/>
                <a:cs typeface="Carlito"/>
              </a:rPr>
              <a:t>Input</a:t>
            </a:r>
            <a:r>
              <a:rPr sz="2000" spc="-5">
                <a:latin typeface="Carlito"/>
                <a:cs typeface="Carlito"/>
              </a:rPr>
              <a:t>:</a:t>
            </a:r>
            <a:r>
              <a:rPr sz="2000" spc="-60">
                <a:latin typeface="Carlito"/>
                <a:cs typeface="Carlito"/>
              </a:rPr>
              <a:t> </a:t>
            </a:r>
            <a:r>
              <a:rPr lang="en-US" sz="2000" spc="-60" dirty="0">
                <a:latin typeface="Carlito"/>
                <a:cs typeface="Carlito"/>
              </a:rPr>
              <a:t>(</a:t>
            </a:r>
            <a:r>
              <a:rPr sz="2000" spc="-5">
                <a:latin typeface="Carlito"/>
                <a:cs typeface="Carlito"/>
              </a:rPr>
              <a:t>0000</a:t>
            </a:r>
            <a:r>
              <a:rPr lang="en-US" sz="2000" spc="-5" dirty="0">
                <a:latin typeface="Carlito"/>
                <a:cs typeface="Carlito"/>
              </a:rPr>
              <a:t>)</a:t>
            </a:r>
            <a:r>
              <a:rPr sz="2000" spc="-5" baseline="-25000">
                <a:latin typeface="Carlito"/>
                <a:cs typeface="Carlito"/>
              </a:rPr>
              <a:t>BCD</a:t>
            </a:r>
            <a:endParaRPr sz="2000" baseline="-25000">
              <a:latin typeface="Carlito"/>
              <a:cs typeface="Carlito"/>
            </a:endParaRPr>
          </a:p>
          <a:p>
            <a:pPr marL="756285" marR="5080" indent="-287020">
              <a:lnSpc>
                <a:spcPts val="3030"/>
              </a:lnSpc>
              <a:spcBef>
                <a:spcPts val="710"/>
              </a:spcBef>
            </a:pPr>
            <a:r>
              <a:rPr sz="2000" spc="-5" dirty="0">
                <a:latin typeface="Arial"/>
                <a:cs typeface="Arial"/>
              </a:rPr>
              <a:t>– </a:t>
            </a:r>
            <a:r>
              <a:rPr sz="2000" spc="-5" dirty="0">
                <a:latin typeface="Carlito"/>
                <a:cs typeface="Carlito"/>
              </a:rPr>
              <a:t>Output: 1111110  </a:t>
            </a:r>
            <a:r>
              <a:rPr sz="2000" spc="-10" dirty="0">
                <a:latin typeface="Carlito"/>
                <a:cs typeface="Carlito"/>
              </a:rPr>
              <a:t>(a=b=c=d=e=f=1,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g=0)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64831" y="5959855"/>
            <a:ext cx="234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omic Sans MS"/>
                <a:cs typeface="Comic Sans MS"/>
              </a:rPr>
              <a:t>d</a:t>
            </a:r>
            <a:endParaRPr sz="2800">
              <a:latin typeface="Comic Sans MS"/>
              <a:cs typeface="Comic Sans MS"/>
            </a:endParaRPr>
          </a:p>
        </p:txBody>
      </p:sp>
      <p:grpSp>
        <p:nvGrpSpPr>
          <p:cNvPr id="2" name="object 6"/>
          <p:cNvGrpSpPr/>
          <p:nvPr/>
        </p:nvGrpSpPr>
        <p:grpSpPr>
          <a:xfrm>
            <a:off x="7179437" y="4206239"/>
            <a:ext cx="1370330" cy="1783461"/>
            <a:chOff x="6665975" y="4206239"/>
            <a:chExt cx="1370330" cy="1783461"/>
          </a:xfrm>
        </p:grpSpPr>
        <p:sp>
          <p:nvSpPr>
            <p:cNvPr id="7" name="object 7"/>
            <p:cNvSpPr/>
            <p:nvPr/>
          </p:nvSpPr>
          <p:spPr>
            <a:xfrm>
              <a:off x="6780275" y="4299203"/>
              <a:ext cx="300355" cy="722630"/>
            </a:xfrm>
            <a:custGeom>
              <a:avLst/>
              <a:gdLst/>
              <a:ahLst/>
              <a:cxnLst/>
              <a:rect l="l" t="t" r="r" b="b"/>
              <a:pathLst>
                <a:path w="300354" h="722629">
                  <a:moveTo>
                    <a:pt x="112522" y="0"/>
                  </a:moveTo>
                  <a:lnTo>
                    <a:pt x="75056" y="360299"/>
                  </a:lnTo>
                  <a:lnTo>
                    <a:pt x="0" y="696595"/>
                  </a:lnTo>
                  <a:lnTo>
                    <a:pt x="112522" y="722376"/>
                  </a:lnTo>
                  <a:lnTo>
                    <a:pt x="187578" y="722376"/>
                  </a:lnTo>
                  <a:lnTo>
                    <a:pt x="262635" y="386080"/>
                  </a:lnTo>
                  <a:lnTo>
                    <a:pt x="300227" y="25781"/>
                  </a:lnTo>
                  <a:lnTo>
                    <a:pt x="225171" y="25781"/>
                  </a:lnTo>
                  <a:lnTo>
                    <a:pt x="11252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93051" y="4299203"/>
              <a:ext cx="187960" cy="27940"/>
            </a:xfrm>
            <a:custGeom>
              <a:avLst/>
              <a:gdLst/>
              <a:ahLst/>
              <a:cxnLst/>
              <a:rect l="l" t="t" r="r" b="b"/>
              <a:pathLst>
                <a:path w="187959" h="27939">
                  <a:moveTo>
                    <a:pt x="0" y="0"/>
                  </a:moveTo>
                  <a:lnTo>
                    <a:pt x="112775" y="27432"/>
                  </a:lnTo>
                </a:path>
                <a:path w="187959" h="27939">
                  <a:moveTo>
                    <a:pt x="112775" y="27432"/>
                  </a:moveTo>
                  <a:lnTo>
                    <a:pt x="187451" y="27432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42403" y="4326635"/>
              <a:ext cx="38100" cy="358140"/>
            </a:xfrm>
            <a:custGeom>
              <a:avLst/>
              <a:gdLst/>
              <a:ahLst/>
              <a:cxnLst/>
              <a:rect l="l" t="t" r="r" b="b"/>
              <a:pathLst>
                <a:path w="38100" h="358139">
                  <a:moveTo>
                    <a:pt x="19050" y="-12192"/>
                  </a:moveTo>
                  <a:lnTo>
                    <a:pt x="19050" y="370331"/>
                  </a:lnTo>
                </a:path>
              </a:pathLst>
            </a:custGeom>
            <a:ln w="624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67727" y="4684775"/>
              <a:ext cx="74930" cy="337185"/>
            </a:xfrm>
            <a:custGeom>
              <a:avLst/>
              <a:gdLst/>
              <a:ahLst/>
              <a:cxnLst/>
              <a:rect l="l" t="t" r="r" b="b"/>
              <a:pathLst>
                <a:path w="74929" h="337185">
                  <a:moveTo>
                    <a:pt x="74675" y="0"/>
                  </a:moveTo>
                  <a:lnTo>
                    <a:pt x="0" y="336804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93051" y="5021579"/>
              <a:ext cx="74930" cy="1905"/>
            </a:xfrm>
            <a:custGeom>
              <a:avLst/>
              <a:gdLst/>
              <a:ahLst/>
              <a:cxnLst/>
              <a:rect l="l" t="t" r="r" b="b"/>
              <a:pathLst>
                <a:path w="74929" h="1904">
                  <a:moveTo>
                    <a:pt x="-12192" y="762"/>
                  </a:moveTo>
                  <a:lnTo>
                    <a:pt x="86868" y="762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80275" y="4660391"/>
              <a:ext cx="113030" cy="361315"/>
            </a:xfrm>
            <a:custGeom>
              <a:avLst/>
              <a:gdLst/>
              <a:ahLst/>
              <a:cxnLst/>
              <a:rect l="l" t="t" r="r" b="b"/>
              <a:pathLst>
                <a:path w="113029" h="361314">
                  <a:moveTo>
                    <a:pt x="112775" y="361187"/>
                  </a:moveTo>
                  <a:lnTo>
                    <a:pt x="0" y="335279"/>
                  </a:lnTo>
                </a:path>
                <a:path w="113029" h="361314">
                  <a:moveTo>
                    <a:pt x="0" y="335279"/>
                  </a:moveTo>
                  <a:lnTo>
                    <a:pt x="74675" y="0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54951" y="4299203"/>
              <a:ext cx="38100" cy="361315"/>
            </a:xfrm>
            <a:custGeom>
              <a:avLst/>
              <a:gdLst/>
              <a:ahLst/>
              <a:cxnLst/>
              <a:rect l="l" t="t" r="r" b="b"/>
              <a:pathLst>
                <a:path w="38100" h="361314">
                  <a:moveTo>
                    <a:pt x="19050" y="-12191"/>
                  </a:moveTo>
                  <a:lnTo>
                    <a:pt x="19050" y="373380"/>
                  </a:lnTo>
                </a:path>
              </a:pathLst>
            </a:custGeom>
            <a:ln w="624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93051" y="4299203"/>
              <a:ext cx="1905" cy="3175"/>
            </a:xfrm>
            <a:custGeom>
              <a:avLst/>
              <a:gdLst/>
              <a:ahLst/>
              <a:cxnLst/>
              <a:rect l="l" t="t" r="r" b="b"/>
              <a:pathLst>
                <a:path w="1904" h="3175">
                  <a:moveTo>
                    <a:pt x="0" y="0"/>
                  </a:moveTo>
                  <a:lnTo>
                    <a:pt x="1524" y="3048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758683" y="4299203"/>
              <a:ext cx="265430" cy="696595"/>
            </a:xfrm>
            <a:custGeom>
              <a:avLst/>
              <a:gdLst/>
              <a:ahLst/>
              <a:cxnLst/>
              <a:rect l="l" t="t" r="r" b="b"/>
              <a:pathLst>
                <a:path w="265429" h="696595">
                  <a:moveTo>
                    <a:pt x="265175" y="0"/>
                  </a:moveTo>
                  <a:lnTo>
                    <a:pt x="77597" y="0"/>
                  </a:lnTo>
                  <a:lnTo>
                    <a:pt x="40005" y="360299"/>
                  </a:lnTo>
                  <a:lnTo>
                    <a:pt x="0" y="696468"/>
                  </a:lnTo>
                  <a:lnTo>
                    <a:pt x="152654" y="696468"/>
                  </a:lnTo>
                  <a:lnTo>
                    <a:pt x="227711" y="360299"/>
                  </a:lnTo>
                  <a:lnTo>
                    <a:pt x="2651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824215" y="4300727"/>
              <a:ext cx="212090" cy="0"/>
            </a:xfrm>
            <a:custGeom>
              <a:avLst/>
              <a:gdLst/>
              <a:ahLst/>
              <a:cxnLst/>
              <a:rect l="l" t="t" r="r" b="b"/>
              <a:pathLst>
                <a:path w="212090">
                  <a:moveTo>
                    <a:pt x="0" y="0"/>
                  </a:moveTo>
                  <a:lnTo>
                    <a:pt x="135636" y="0"/>
                  </a:lnTo>
                </a:path>
                <a:path w="212090">
                  <a:moveTo>
                    <a:pt x="111251" y="0"/>
                  </a:moveTo>
                  <a:lnTo>
                    <a:pt x="211836" y="0"/>
                  </a:lnTo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987283" y="4299203"/>
              <a:ext cx="36830" cy="361315"/>
            </a:xfrm>
            <a:custGeom>
              <a:avLst/>
              <a:gdLst/>
              <a:ahLst/>
              <a:cxnLst/>
              <a:rect l="l" t="t" r="r" b="b"/>
              <a:pathLst>
                <a:path w="36829" h="361314">
                  <a:moveTo>
                    <a:pt x="18287" y="-12191"/>
                  </a:moveTo>
                  <a:lnTo>
                    <a:pt x="18287" y="373380"/>
                  </a:lnTo>
                </a:path>
              </a:pathLst>
            </a:custGeom>
            <a:ln w="609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911083" y="4660391"/>
              <a:ext cx="76200" cy="335280"/>
            </a:xfrm>
            <a:custGeom>
              <a:avLst/>
              <a:gdLst/>
              <a:ahLst/>
              <a:cxnLst/>
              <a:rect l="l" t="t" r="r" b="b"/>
              <a:pathLst>
                <a:path w="76200" h="335279">
                  <a:moveTo>
                    <a:pt x="76200" y="0"/>
                  </a:moveTo>
                  <a:lnTo>
                    <a:pt x="0" y="335279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746491" y="4996433"/>
              <a:ext cx="177165" cy="0"/>
            </a:xfrm>
            <a:custGeom>
              <a:avLst/>
              <a:gdLst/>
              <a:ahLst/>
              <a:cxnLst/>
              <a:rect l="l" t="t" r="r" b="b"/>
              <a:pathLst>
                <a:path w="177165">
                  <a:moveTo>
                    <a:pt x="77723" y="0"/>
                  </a:moveTo>
                  <a:lnTo>
                    <a:pt x="176784" y="0"/>
                  </a:lnTo>
                </a:path>
                <a:path w="177165">
                  <a:moveTo>
                    <a:pt x="0" y="0"/>
                  </a:moveTo>
                  <a:lnTo>
                    <a:pt x="102107" y="0"/>
                  </a:lnTo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758683" y="4660391"/>
              <a:ext cx="40005" cy="335280"/>
            </a:xfrm>
            <a:custGeom>
              <a:avLst/>
              <a:gdLst/>
              <a:ahLst/>
              <a:cxnLst/>
              <a:rect l="l" t="t" r="r" b="b"/>
              <a:pathLst>
                <a:path w="40004" h="335279">
                  <a:moveTo>
                    <a:pt x="0" y="335279"/>
                  </a:moveTo>
                  <a:lnTo>
                    <a:pt x="39624" y="0"/>
                  </a:lnTo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786115" y="4312919"/>
              <a:ext cx="62865" cy="360045"/>
            </a:xfrm>
            <a:custGeom>
              <a:avLst/>
              <a:gdLst/>
              <a:ahLst/>
              <a:cxnLst/>
              <a:rect l="l" t="t" r="r" b="b"/>
              <a:pathLst>
                <a:path w="62865" h="360045">
                  <a:moveTo>
                    <a:pt x="0" y="0"/>
                  </a:moveTo>
                  <a:lnTo>
                    <a:pt x="62484" y="0"/>
                  </a:lnTo>
                </a:path>
                <a:path w="62865" h="360045">
                  <a:moveTo>
                    <a:pt x="31242" y="25907"/>
                  </a:moveTo>
                  <a:lnTo>
                    <a:pt x="31242" y="359663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836407" y="4299203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0"/>
                  </a:moveTo>
                  <a:lnTo>
                    <a:pt x="3048" y="3048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09331" y="5149595"/>
              <a:ext cx="265430" cy="695325"/>
            </a:xfrm>
            <a:custGeom>
              <a:avLst/>
              <a:gdLst/>
              <a:ahLst/>
              <a:cxnLst/>
              <a:rect l="l" t="t" r="r" b="b"/>
              <a:pathLst>
                <a:path w="265429" h="695325">
                  <a:moveTo>
                    <a:pt x="265175" y="0"/>
                  </a:moveTo>
                  <a:lnTo>
                    <a:pt x="112522" y="0"/>
                  </a:lnTo>
                  <a:lnTo>
                    <a:pt x="75057" y="361187"/>
                  </a:lnTo>
                  <a:lnTo>
                    <a:pt x="0" y="694943"/>
                  </a:lnTo>
                  <a:lnTo>
                    <a:pt x="150114" y="694943"/>
                  </a:lnTo>
                  <a:lnTo>
                    <a:pt x="227711" y="361187"/>
                  </a:lnTo>
                  <a:lnTo>
                    <a:pt x="2651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741919" y="5150357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79">
                  <a:moveTo>
                    <a:pt x="0" y="0"/>
                  </a:moveTo>
                  <a:lnTo>
                    <a:pt x="68579" y="0"/>
                  </a:lnTo>
                </a:path>
                <a:path w="144779">
                  <a:moveTo>
                    <a:pt x="44195" y="0"/>
                  </a:moveTo>
                  <a:lnTo>
                    <a:pt x="144779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836407" y="5149595"/>
              <a:ext cx="38100" cy="363220"/>
            </a:xfrm>
            <a:custGeom>
              <a:avLst/>
              <a:gdLst/>
              <a:ahLst/>
              <a:cxnLst/>
              <a:rect l="l" t="t" r="r" b="b"/>
              <a:pathLst>
                <a:path w="38100" h="363220">
                  <a:moveTo>
                    <a:pt x="19050" y="-12192"/>
                  </a:moveTo>
                  <a:lnTo>
                    <a:pt x="19050" y="374903"/>
                  </a:lnTo>
                </a:path>
              </a:pathLst>
            </a:custGeom>
            <a:ln w="624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58683" y="5512307"/>
              <a:ext cx="78105" cy="332740"/>
            </a:xfrm>
            <a:custGeom>
              <a:avLst/>
              <a:gdLst/>
              <a:ahLst/>
              <a:cxnLst/>
              <a:rect l="l" t="t" r="r" b="b"/>
              <a:pathLst>
                <a:path w="78104" h="332739">
                  <a:moveTo>
                    <a:pt x="77724" y="0"/>
                  </a:moveTo>
                  <a:lnTo>
                    <a:pt x="0" y="332231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97139" y="5846825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74676" y="0"/>
                  </a:moveTo>
                  <a:lnTo>
                    <a:pt x="173736" y="0"/>
                  </a:lnTo>
                </a:path>
                <a:path w="173990">
                  <a:moveTo>
                    <a:pt x="0" y="0"/>
                  </a:moveTo>
                  <a:lnTo>
                    <a:pt x="99060" y="0"/>
                  </a:lnTo>
                </a:path>
              </a:pathLst>
            </a:custGeom>
            <a:ln w="28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609331" y="5512307"/>
              <a:ext cx="74930" cy="332740"/>
            </a:xfrm>
            <a:custGeom>
              <a:avLst/>
              <a:gdLst/>
              <a:ahLst/>
              <a:cxnLst/>
              <a:rect l="l" t="t" r="r" b="b"/>
              <a:pathLst>
                <a:path w="74929" h="332739">
                  <a:moveTo>
                    <a:pt x="0" y="332231"/>
                  </a:moveTo>
                  <a:lnTo>
                    <a:pt x="74675" y="0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703057" y="516483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5">
                  <a:moveTo>
                    <a:pt x="0" y="0"/>
                  </a:moveTo>
                  <a:lnTo>
                    <a:pt x="0" y="359663"/>
                  </a:lnTo>
                </a:path>
              </a:pathLst>
            </a:custGeom>
            <a:ln w="624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722107" y="51495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0"/>
                  </a:moveTo>
                  <a:lnTo>
                    <a:pt x="1524" y="1523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032878" y="5033771"/>
              <a:ext cx="683260" cy="131445"/>
            </a:xfrm>
            <a:custGeom>
              <a:avLst/>
              <a:gdLst/>
              <a:ahLst/>
              <a:cxnLst/>
              <a:rect l="l" t="t" r="r" b="b"/>
              <a:pathLst>
                <a:path w="683259" h="131445">
                  <a:moveTo>
                    <a:pt x="682751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682751" y="131063"/>
                  </a:lnTo>
                  <a:lnTo>
                    <a:pt x="6827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032878" y="5033771"/>
              <a:ext cx="683260" cy="131445"/>
            </a:xfrm>
            <a:custGeom>
              <a:avLst/>
              <a:gdLst/>
              <a:ahLst/>
              <a:cxnLst/>
              <a:rect l="l" t="t" r="r" b="b"/>
              <a:pathLst>
                <a:path w="683259" h="131445">
                  <a:moveTo>
                    <a:pt x="0" y="131063"/>
                  </a:moveTo>
                  <a:lnTo>
                    <a:pt x="682751" y="131063"/>
                  </a:lnTo>
                  <a:lnTo>
                    <a:pt x="682751" y="0"/>
                  </a:lnTo>
                  <a:lnTo>
                    <a:pt x="0" y="0"/>
                  </a:lnTo>
                  <a:lnTo>
                    <a:pt x="0" y="131063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665975" y="5125211"/>
              <a:ext cx="264160" cy="696595"/>
            </a:xfrm>
            <a:custGeom>
              <a:avLst/>
              <a:gdLst/>
              <a:ahLst/>
              <a:cxnLst/>
              <a:rect l="l" t="t" r="r" b="b"/>
              <a:pathLst>
                <a:path w="264159" h="696595">
                  <a:moveTo>
                    <a:pt x="263651" y="0"/>
                  </a:moveTo>
                  <a:lnTo>
                    <a:pt x="114426" y="0"/>
                  </a:lnTo>
                  <a:lnTo>
                    <a:pt x="74675" y="361950"/>
                  </a:lnTo>
                  <a:lnTo>
                    <a:pt x="0" y="696468"/>
                  </a:lnTo>
                  <a:lnTo>
                    <a:pt x="151765" y="696468"/>
                  </a:lnTo>
                  <a:lnTo>
                    <a:pt x="226314" y="361950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768083" y="5125973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99060" y="0"/>
                  </a:lnTo>
                </a:path>
                <a:path w="173990">
                  <a:moveTo>
                    <a:pt x="74676" y="0"/>
                  </a:moveTo>
                  <a:lnTo>
                    <a:pt x="173736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893051" y="5125211"/>
              <a:ext cx="36830" cy="361315"/>
            </a:xfrm>
            <a:custGeom>
              <a:avLst/>
              <a:gdLst/>
              <a:ahLst/>
              <a:cxnLst/>
              <a:rect l="l" t="t" r="r" b="b"/>
              <a:pathLst>
                <a:path w="36829" h="361314">
                  <a:moveTo>
                    <a:pt x="18288" y="-12192"/>
                  </a:moveTo>
                  <a:lnTo>
                    <a:pt x="18288" y="373380"/>
                  </a:lnTo>
                </a:path>
              </a:pathLst>
            </a:custGeom>
            <a:ln w="609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665975" y="5125211"/>
              <a:ext cx="227329" cy="696595"/>
            </a:xfrm>
            <a:custGeom>
              <a:avLst/>
              <a:gdLst/>
              <a:ahLst/>
              <a:cxnLst/>
              <a:rect l="l" t="t" r="r" b="b"/>
              <a:pathLst>
                <a:path w="227329" h="696595">
                  <a:moveTo>
                    <a:pt x="227075" y="361188"/>
                  </a:moveTo>
                  <a:lnTo>
                    <a:pt x="152400" y="696468"/>
                  </a:lnTo>
                </a:path>
                <a:path w="227329" h="696595">
                  <a:moveTo>
                    <a:pt x="152400" y="696468"/>
                  </a:moveTo>
                  <a:lnTo>
                    <a:pt x="74675" y="696468"/>
                  </a:lnTo>
                </a:path>
                <a:path w="227329" h="696595">
                  <a:moveTo>
                    <a:pt x="74675" y="696468"/>
                  </a:moveTo>
                  <a:lnTo>
                    <a:pt x="0" y="696468"/>
                  </a:lnTo>
                </a:path>
                <a:path w="227329" h="696595">
                  <a:moveTo>
                    <a:pt x="0" y="696468"/>
                  </a:moveTo>
                  <a:lnTo>
                    <a:pt x="74675" y="361188"/>
                  </a:lnTo>
                </a:path>
                <a:path w="227329" h="696595">
                  <a:moveTo>
                    <a:pt x="74675" y="361188"/>
                  </a:moveTo>
                  <a:lnTo>
                    <a:pt x="114300" y="0"/>
                  </a:lnTo>
                </a:path>
                <a:path w="227329" h="696595">
                  <a:moveTo>
                    <a:pt x="114300" y="0"/>
                  </a:moveTo>
                  <a:lnTo>
                    <a:pt x="115824" y="1524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909815" y="5858255"/>
              <a:ext cx="681355" cy="131445"/>
            </a:xfrm>
            <a:custGeom>
              <a:avLst/>
              <a:gdLst/>
              <a:ahLst/>
              <a:cxnLst/>
              <a:rect l="l" t="t" r="r" b="b"/>
              <a:pathLst>
                <a:path w="681354" h="131445">
                  <a:moveTo>
                    <a:pt x="681227" y="0"/>
                  </a:moveTo>
                  <a:lnTo>
                    <a:pt x="0" y="0"/>
                  </a:lnTo>
                  <a:lnTo>
                    <a:pt x="0" y="131064"/>
                  </a:lnTo>
                  <a:lnTo>
                    <a:pt x="681227" y="131064"/>
                  </a:lnTo>
                  <a:lnTo>
                    <a:pt x="68122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909815" y="5858255"/>
              <a:ext cx="681355" cy="131445"/>
            </a:xfrm>
            <a:custGeom>
              <a:avLst/>
              <a:gdLst/>
              <a:ahLst/>
              <a:cxnLst/>
              <a:rect l="l" t="t" r="r" b="b"/>
              <a:pathLst>
                <a:path w="681354" h="131445">
                  <a:moveTo>
                    <a:pt x="0" y="131064"/>
                  </a:moveTo>
                  <a:lnTo>
                    <a:pt x="681227" y="131064"/>
                  </a:lnTo>
                  <a:lnTo>
                    <a:pt x="681227" y="0"/>
                  </a:lnTo>
                  <a:lnTo>
                    <a:pt x="0" y="0"/>
                  </a:lnTo>
                  <a:lnTo>
                    <a:pt x="0" y="131064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36891" y="4206239"/>
              <a:ext cx="681355" cy="132715"/>
            </a:xfrm>
            <a:custGeom>
              <a:avLst/>
              <a:gdLst/>
              <a:ahLst/>
              <a:cxnLst/>
              <a:rect l="l" t="t" r="r" b="b"/>
              <a:pathLst>
                <a:path w="681354" h="132714">
                  <a:moveTo>
                    <a:pt x="681227" y="0"/>
                  </a:moveTo>
                  <a:lnTo>
                    <a:pt x="0" y="0"/>
                  </a:lnTo>
                  <a:lnTo>
                    <a:pt x="0" y="132587"/>
                  </a:lnTo>
                  <a:lnTo>
                    <a:pt x="681227" y="132587"/>
                  </a:lnTo>
                  <a:lnTo>
                    <a:pt x="68122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136891" y="4206239"/>
              <a:ext cx="681355" cy="132715"/>
            </a:xfrm>
            <a:custGeom>
              <a:avLst/>
              <a:gdLst/>
              <a:ahLst/>
              <a:cxnLst/>
              <a:rect l="l" t="t" r="r" b="b"/>
              <a:pathLst>
                <a:path w="681354" h="132714">
                  <a:moveTo>
                    <a:pt x="0" y="132587"/>
                  </a:moveTo>
                  <a:lnTo>
                    <a:pt x="681227" y="132587"/>
                  </a:lnTo>
                  <a:lnTo>
                    <a:pt x="681227" y="0"/>
                  </a:lnTo>
                  <a:lnTo>
                    <a:pt x="0" y="0"/>
                  </a:lnTo>
                  <a:lnTo>
                    <a:pt x="0" y="132587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7869555" y="3779901"/>
            <a:ext cx="207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omic Sans MS"/>
                <a:cs typeface="Comic Sans MS"/>
              </a:rPr>
              <a:t>a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526780" y="4477003"/>
            <a:ext cx="236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omic Sans MS"/>
                <a:cs typeface="Comic Sans MS"/>
              </a:rPr>
              <a:t>b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363331" y="5262778"/>
            <a:ext cx="2082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omic Sans MS"/>
                <a:cs typeface="Comic Sans MS"/>
              </a:rPr>
              <a:t>c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010400" y="5224678"/>
            <a:ext cx="2203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omic Sans MS"/>
                <a:cs typeface="Comic Sans MS"/>
              </a:rPr>
              <a:t>e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136004" y="4424553"/>
            <a:ext cx="206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omic Sans MS"/>
                <a:cs typeface="Comic Sans MS"/>
              </a:rPr>
              <a:t>f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812279" y="4495800"/>
            <a:ext cx="2139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omic Sans MS"/>
                <a:cs typeface="Comic Sans MS"/>
              </a:rPr>
              <a:t>g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8" name="object 2"/>
          <p:cNvSpPr txBox="1">
            <a:spLocks noGrp="1"/>
          </p:cNvSpPr>
          <p:nvPr>
            <p:ph type="title"/>
          </p:nvPr>
        </p:nvSpPr>
        <p:spPr>
          <a:xfrm>
            <a:off x="1945004" y="461899"/>
            <a:ext cx="525018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5" dirty="0"/>
              <a:t>Seven </a:t>
            </a:r>
            <a:r>
              <a:rPr sz="3600" spc="-10" dirty="0"/>
              <a:t>Segment</a:t>
            </a:r>
            <a:r>
              <a:rPr sz="3600" spc="-75" dirty="0"/>
              <a:t> </a:t>
            </a:r>
            <a:r>
              <a:rPr sz="3600" spc="-15" dirty="0"/>
              <a:t>Display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1066800"/>
            <a:ext cx="2286000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48400" y="990600"/>
            <a:ext cx="2133600" cy="19918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57600" y="4648200"/>
            <a:ext cx="1979676" cy="9799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8200" y="309117"/>
            <a:ext cx="4182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20" dirty="0"/>
              <a:t>Applications</a:t>
            </a:r>
            <a:endParaRPr sz="36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578" y="461899"/>
            <a:ext cx="7915909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55" dirty="0"/>
              <a:t>Truth </a:t>
            </a:r>
            <a:r>
              <a:rPr sz="4000" spc="-70" dirty="0"/>
              <a:t>Table </a:t>
            </a:r>
            <a:r>
              <a:rPr sz="4000" spc="-35" dirty="0"/>
              <a:t>for </a:t>
            </a:r>
            <a:r>
              <a:rPr sz="4000" dirty="0"/>
              <a:t>7 </a:t>
            </a:r>
            <a:r>
              <a:rPr sz="4000" spc="-5" dirty="0"/>
              <a:t>Segment</a:t>
            </a:r>
            <a:r>
              <a:rPr sz="4000" spc="135" dirty="0"/>
              <a:t> </a:t>
            </a:r>
            <a:r>
              <a:rPr sz="4000" spc="-10" dirty="0"/>
              <a:t>Decoder</a:t>
            </a:r>
          </a:p>
        </p:txBody>
      </p:sp>
      <p:sp>
        <p:nvSpPr>
          <p:cNvPr id="3" name="object 3"/>
          <p:cNvSpPr/>
          <p:nvPr/>
        </p:nvSpPr>
        <p:spPr>
          <a:xfrm>
            <a:off x="1066800" y="1295400"/>
            <a:ext cx="7941321" cy="4954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570915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5" dirty="0"/>
              <a:t>Expression </a:t>
            </a:r>
            <a:r>
              <a:rPr sz="3600" spc="-35" dirty="0"/>
              <a:t>for </a:t>
            </a:r>
            <a:r>
              <a:rPr sz="3600" spc="-5" dirty="0"/>
              <a:t>segment</a:t>
            </a:r>
            <a:r>
              <a:rPr sz="3600" spc="-70" dirty="0"/>
              <a:t> </a:t>
            </a:r>
            <a:r>
              <a:rPr sz="3600" dirty="0"/>
              <a:t>g</a:t>
            </a:r>
          </a:p>
        </p:txBody>
      </p:sp>
      <p:sp>
        <p:nvSpPr>
          <p:cNvPr id="3" name="object 3"/>
          <p:cNvSpPr/>
          <p:nvPr/>
        </p:nvSpPr>
        <p:spPr>
          <a:xfrm>
            <a:off x="1611762" y="2026920"/>
            <a:ext cx="5814346" cy="4526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1600200" y="1219200"/>
            <a:ext cx="60973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/>
              <a:t>g (</a:t>
            </a:r>
            <a:r>
              <a:rPr lang="en-US" b="1" dirty="0"/>
              <a:t>A,B,C,D</a:t>
            </a:r>
            <a:r>
              <a:rPr lang="pl-PL" b="1" dirty="0"/>
              <a:t>) = ∑m (2, 3, 4, 5, 6, 8, 9)</a:t>
            </a:r>
            <a:r>
              <a:rPr lang="en-US" b="1" dirty="0"/>
              <a:t> and </a:t>
            </a:r>
            <a:r>
              <a:rPr lang="pl-PL" b="1" dirty="0"/>
              <a:t>∑</a:t>
            </a:r>
            <a:r>
              <a:rPr lang="en-US" b="1" dirty="0"/>
              <a:t>d</a:t>
            </a:r>
            <a:r>
              <a:rPr lang="pl-PL" b="1" dirty="0"/>
              <a:t> (</a:t>
            </a:r>
            <a:r>
              <a:rPr lang="en-US" b="1" dirty="0"/>
              <a:t>10,11,12,13,14,15</a:t>
            </a:r>
            <a:r>
              <a:rPr lang="pl-PL" b="1" dirty="0"/>
              <a:t>)</a:t>
            </a:r>
            <a:r>
              <a:rPr lang="en-US" b="1" dirty="0"/>
              <a:t>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6858000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5" dirty="0"/>
              <a:t>Draw K MAP for all the 7 expressions: a,b,c,d,e,f,g and draw the logic diagram</a:t>
            </a:r>
            <a:endParaRPr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5AA5EF-991E-4128-B1C5-E0B3390CEB00}" type="slidenum">
              <a:rPr lang="en-US" altLang="zh-TW" smtClean="0"/>
              <a:pPr/>
              <a:t>5</a:t>
            </a:fld>
            <a:endParaRPr lang="en-US" altLang="zh-TW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Implementation of Half-Adder</a:t>
            </a:r>
          </a:p>
        </p:txBody>
      </p:sp>
      <p:pic>
        <p:nvPicPr>
          <p:cNvPr id="6148" name="Picture 5" descr="AACFLOO0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95288" y="1773238"/>
            <a:ext cx="8353425" cy="3925887"/>
          </a:xfrm>
          <a:noFill/>
        </p:spPr>
      </p:pic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2514600" y="5781675"/>
            <a:ext cx="4572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TW" dirty="0"/>
              <a:t>S = </a:t>
            </a:r>
            <a:r>
              <a:rPr lang="en-US" altLang="zh-TW" dirty="0" err="1"/>
              <a:t>x</a:t>
            </a:r>
            <a:r>
              <a:rPr lang="en-US" altLang="zh-TW" dirty="0" err="1">
                <a:latin typeface="Arial" charset="0"/>
              </a:rPr>
              <a:t>’</a:t>
            </a:r>
            <a:r>
              <a:rPr lang="en-US" altLang="zh-TW" dirty="0" err="1"/>
              <a:t>y</a:t>
            </a:r>
            <a:r>
              <a:rPr lang="en-US" altLang="zh-TW" dirty="0"/>
              <a:t> + </a:t>
            </a:r>
            <a:r>
              <a:rPr lang="en-US" altLang="zh-TW" dirty="0" err="1"/>
              <a:t>xy</a:t>
            </a:r>
            <a:r>
              <a:rPr lang="en-US" altLang="zh-TW" dirty="0">
                <a:latin typeface="Arial" charset="0"/>
              </a:rPr>
              <a:t>’  or  </a:t>
            </a:r>
            <a:r>
              <a:rPr lang="en-US" altLang="zh-TW" dirty="0" err="1">
                <a:latin typeface="Arial" charset="0"/>
              </a:rPr>
              <a:t>x</a:t>
            </a:r>
            <a:r>
              <a:rPr lang="en-US" sz="1600" dirty="0" err="1"/>
              <a:t>⊕</a:t>
            </a:r>
            <a:r>
              <a:rPr lang="en-US" dirty="0" err="1"/>
              <a:t>y</a:t>
            </a:r>
            <a:r>
              <a:rPr lang="en-US" altLang="zh-TW" dirty="0">
                <a:latin typeface="Arial" charset="0"/>
              </a:rPr>
              <a:t> </a:t>
            </a:r>
          </a:p>
          <a:p>
            <a:pPr algn="ctr">
              <a:buFont typeface="Wingdings" pitchFamily="2" charset="2"/>
              <a:buNone/>
            </a:pPr>
            <a:r>
              <a:rPr lang="en-US" altLang="zh-TW" dirty="0"/>
              <a:t>				    C=</a:t>
            </a:r>
            <a:r>
              <a:rPr lang="en-US" altLang="zh-TW" dirty="0" err="1"/>
              <a:t>xy</a:t>
            </a:r>
            <a:endParaRPr lang="en-US" altLang="zh-TW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57B1EB-4B79-4B8E-8812-F6C2050C885F}" type="slidenum">
              <a:rPr lang="en-US" altLang="zh-TW" smtClean="0"/>
              <a:pPr/>
              <a:t>6</a:t>
            </a:fld>
            <a:endParaRPr lang="en-US" altLang="zh-TW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Full-Adder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341438"/>
            <a:ext cx="8704263" cy="1150937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One that performs the addition of three bits(two significant bits and a previous carry) is a </a:t>
            </a:r>
            <a:r>
              <a:rPr lang="en-US" altLang="zh-TW" sz="2800" dirty="0">
                <a:solidFill>
                  <a:schemeClr val="hlink"/>
                </a:solidFill>
              </a:rPr>
              <a:t>full adder</a:t>
            </a:r>
            <a:r>
              <a:rPr lang="en-US" altLang="zh-TW" sz="2800" dirty="0"/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z="28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</p:nvPr>
        </p:nvGraphicFramePr>
        <p:xfrm>
          <a:off x="214313" y="2571750"/>
          <a:ext cx="8704265" cy="336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0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08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08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08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3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28728" y="6143644"/>
            <a:ext cx="650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S(</a:t>
            </a:r>
            <a:r>
              <a:rPr lang="en-US" dirty="0" err="1"/>
              <a:t>x,y,z</a:t>
            </a:r>
            <a:r>
              <a:rPr lang="en-US" dirty="0"/>
              <a:t>) = ∑m (1,2,4,7)		C(</a:t>
            </a:r>
            <a:r>
              <a:rPr lang="en-US" dirty="0" err="1"/>
              <a:t>x,y,z</a:t>
            </a:r>
            <a:r>
              <a:rPr lang="en-US" dirty="0"/>
              <a:t>) = ∑m (3,5,6,7)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4AF2C3-E596-4D1B-9BC8-4C7F2D6339FA}" type="slidenum">
              <a:rPr lang="en-US" altLang="zh-TW" smtClean="0"/>
              <a:pPr/>
              <a:t>7</a:t>
            </a:fld>
            <a:endParaRPr lang="en-US" altLang="zh-TW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Simplified  Expressions</a:t>
            </a:r>
          </a:p>
        </p:txBody>
      </p:sp>
      <p:sp>
        <p:nvSpPr>
          <p:cNvPr id="9220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-1066800" y="5181600"/>
            <a:ext cx="9906000" cy="1382712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TW" sz="2800" dirty="0"/>
              <a:t>			   S = </a:t>
            </a:r>
            <a:r>
              <a:rPr lang="en-US" altLang="zh-TW" sz="2800" dirty="0" err="1"/>
              <a:t>x</a:t>
            </a:r>
            <a:r>
              <a:rPr lang="en-US" altLang="zh-TW" sz="2800" dirty="0" err="1">
                <a:latin typeface="Arial" charset="0"/>
              </a:rPr>
              <a:t>’</a:t>
            </a:r>
            <a:r>
              <a:rPr lang="en-US" altLang="zh-TW" sz="2800" dirty="0" err="1"/>
              <a:t>y</a:t>
            </a:r>
            <a:r>
              <a:rPr lang="en-US" altLang="zh-TW" sz="2800" dirty="0" err="1">
                <a:latin typeface="Arial" charset="0"/>
              </a:rPr>
              <a:t>’</a:t>
            </a:r>
            <a:r>
              <a:rPr lang="en-US" altLang="zh-TW" sz="2800" dirty="0" err="1"/>
              <a:t>z</a:t>
            </a:r>
            <a:r>
              <a:rPr lang="en-US" altLang="zh-TW" sz="2800" dirty="0"/>
              <a:t> + </a:t>
            </a:r>
            <a:r>
              <a:rPr lang="en-US" altLang="zh-TW" sz="2800" dirty="0" err="1"/>
              <a:t>x</a:t>
            </a:r>
            <a:r>
              <a:rPr lang="en-US" altLang="zh-TW" sz="2800" dirty="0" err="1">
                <a:latin typeface="Arial" charset="0"/>
              </a:rPr>
              <a:t>’</a:t>
            </a:r>
            <a:r>
              <a:rPr lang="en-US" altLang="zh-TW" sz="2800" dirty="0" err="1"/>
              <a:t>yz</a:t>
            </a:r>
            <a:r>
              <a:rPr lang="en-US" altLang="zh-TW" sz="2800" dirty="0">
                <a:latin typeface="Arial" charset="0"/>
              </a:rPr>
              <a:t>’</a:t>
            </a:r>
            <a:r>
              <a:rPr lang="en-US" altLang="zh-TW" sz="2800" dirty="0"/>
              <a:t> + </a:t>
            </a:r>
            <a:r>
              <a:rPr lang="en-US" altLang="zh-TW" sz="2800" dirty="0" err="1"/>
              <a:t>xy</a:t>
            </a:r>
            <a:r>
              <a:rPr lang="en-US" altLang="zh-TW" sz="2800" dirty="0" err="1">
                <a:latin typeface="Arial" charset="0"/>
              </a:rPr>
              <a:t>’</a:t>
            </a:r>
            <a:r>
              <a:rPr lang="en-US" altLang="zh-TW" sz="2800" dirty="0" err="1"/>
              <a:t>z</a:t>
            </a:r>
            <a:r>
              <a:rPr lang="en-US" altLang="zh-TW" sz="2800" dirty="0">
                <a:latin typeface="Arial" charset="0"/>
              </a:rPr>
              <a:t>’</a:t>
            </a:r>
            <a:r>
              <a:rPr lang="en-US" altLang="zh-TW" sz="2800" dirty="0"/>
              <a:t> + xyz	or </a:t>
            </a:r>
            <a:r>
              <a:rPr lang="en-US" sz="2800" dirty="0"/>
              <a:t>(x</a:t>
            </a:r>
            <a:r>
              <a:rPr lang="en-US" sz="1800" b="1" dirty="0"/>
              <a:t>⊕</a:t>
            </a:r>
            <a:r>
              <a:rPr lang="en-US" sz="2800" dirty="0"/>
              <a:t> </a:t>
            </a:r>
            <a:r>
              <a:rPr lang="en-US" sz="2800" dirty="0" err="1"/>
              <a:t>y</a:t>
            </a:r>
            <a:r>
              <a:rPr lang="en-US" sz="1800" b="1" dirty="0" err="1"/>
              <a:t>⊕</a:t>
            </a:r>
            <a:r>
              <a:rPr lang="en-US" sz="2800" dirty="0" err="1"/>
              <a:t>z</a:t>
            </a:r>
            <a:r>
              <a:rPr lang="en-US" sz="2800" dirty="0"/>
              <a:t>)</a:t>
            </a:r>
            <a:endParaRPr lang="en-US" altLang="zh-TW" sz="2800" dirty="0"/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TW" sz="2800" dirty="0"/>
              <a:t>			   C = </a:t>
            </a:r>
            <a:r>
              <a:rPr lang="en-US" altLang="zh-TW" sz="2800" dirty="0" err="1"/>
              <a:t>xy</a:t>
            </a:r>
            <a:r>
              <a:rPr lang="en-US" altLang="zh-TW" sz="2800" dirty="0"/>
              <a:t> + </a:t>
            </a:r>
            <a:r>
              <a:rPr lang="en-US" altLang="zh-TW" sz="2800" dirty="0" err="1"/>
              <a:t>xz</a:t>
            </a:r>
            <a:r>
              <a:rPr lang="en-US" altLang="zh-TW" sz="2800" dirty="0"/>
              <a:t> + </a:t>
            </a:r>
            <a:r>
              <a:rPr lang="en-US" altLang="zh-TW" sz="2800" dirty="0" err="1"/>
              <a:t>yz</a:t>
            </a:r>
            <a:endParaRPr lang="en-US" altLang="zh-TW" sz="2800" dirty="0"/>
          </a:p>
        </p:txBody>
      </p:sp>
      <p:pic>
        <p:nvPicPr>
          <p:cNvPr id="9221" name="Picture 8" descr="AACFLOP0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03350" y="1341438"/>
            <a:ext cx="6408738" cy="3311525"/>
          </a:xfrm>
          <a:noFill/>
        </p:spPr>
      </p:pic>
      <p:sp>
        <p:nvSpPr>
          <p:cNvPr id="9222" name="Text Box 9"/>
          <p:cNvSpPr txBox="1">
            <a:spLocks noChangeArrowheads="1"/>
          </p:cNvSpPr>
          <p:nvPr/>
        </p:nvSpPr>
        <p:spPr bwMode="auto">
          <a:xfrm>
            <a:off x="5651500" y="3573463"/>
            <a:ext cx="320675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C</a:t>
            </a:r>
          </a:p>
        </p:txBody>
      </p:sp>
      <p:sp>
        <p:nvSpPr>
          <p:cNvPr id="9223" name="Oval 10"/>
          <p:cNvSpPr>
            <a:spLocks noChangeArrowheads="1"/>
          </p:cNvSpPr>
          <p:nvPr/>
        </p:nvSpPr>
        <p:spPr bwMode="auto">
          <a:xfrm>
            <a:off x="6732588" y="2060575"/>
            <a:ext cx="431800" cy="431800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Oval 11"/>
          <p:cNvSpPr>
            <a:spLocks noChangeArrowheads="1"/>
          </p:cNvSpPr>
          <p:nvPr/>
        </p:nvSpPr>
        <p:spPr bwMode="auto">
          <a:xfrm>
            <a:off x="6084888" y="2636838"/>
            <a:ext cx="431800" cy="504825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Rectangle 13"/>
          <p:cNvSpPr>
            <a:spLocks noChangeArrowheads="1"/>
          </p:cNvSpPr>
          <p:nvPr/>
        </p:nvSpPr>
        <p:spPr bwMode="auto">
          <a:xfrm>
            <a:off x="6588125" y="3860800"/>
            <a:ext cx="1008063" cy="2889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7A6BE5-09F5-48A1-AE26-2F74084FAFE5}" type="slidenum">
              <a:rPr lang="en-US" altLang="zh-TW" smtClean="0"/>
              <a:pPr/>
              <a:t>8</a:t>
            </a:fld>
            <a:endParaRPr lang="en-US" altLang="zh-TW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152400"/>
            <a:ext cx="3608387" cy="1008062"/>
          </a:xfrm>
        </p:spPr>
        <p:txBody>
          <a:bodyPr/>
          <a:lstStyle/>
          <a:p>
            <a:pPr eaLnBrk="1" hangingPunct="1"/>
            <a:r>
              <a:rPr lang="en-US" altLang="zh-TW" sz="4000" dirty="0"/>
              <a:t>Full-Adder</a:t>
            </a:r>
          </a:p>
        </p:txBody>
      </p:sp>
      <p:sp>
        <p:nvSpPr>
          <p:cNvPr id="8197" name="Content Placeholder 5"/>
          <p:cNvSpPr>
            <a:spLocks noGrp="1"/>
          </p:cNvSpPr>
          <p:nvPr>
            <p:ph sz="half" idx="2"/>
          </p:nvPr>
        </p:nvSpPr>
        <p:spPr>
          <a:xfrm>
            <a:off x="250825" y="1524000"/>
            <a:ext cx="8704263" cy="2319337"/>
          </a:xfrm>
        </p:spPr>
        <p:txBody>
          <a:bodyPr/>
          <a:lstStyle/>
          <a:p>
            <a:r>
              <a:rPr lang="en-US" dirty="0"/>
              <a:t>S = </a:t>
            </a:r>
            <a:r>
              <a:rPr lang="en-US" dirty="0" err="1"/>
              <a:t>x’y’z</a:t>
            </a:r>
            <a:r>
              <a:rPr lang="en-US" dirty="0"/>
              <a:t> + </a:t>
            </a:r>
            <a:r>
              <a:rPr lang="en-US" dirty="0" err="1"/>
              <a:t>x’yz</a:t>
            </a:r>
            <a:r>
              <a:rPr lang="en-US" dirty="0"/>
              <a:t>’ + </a:t>
            </a:r>
            <a:r>
              <a:rPr lang="en-US" dirty="0" err="1"/>
              <a:t>xy’z</a:t>
            </a:r>
            <a:r>
              <a:rPr lang="en-US" dirty="0"/>
              <a:t>’ + xyz</a:t>
            </a:r>
          </a:p>
          <a:p>
            <a:r>
              <a:rPr lang="en-US" dirty="0"/>
              <a:t>  = x’(</a:t>
            </a:r>
            <a:r>
              <a:rPr lang="en-US" dirty="0" err="1"/>
              <a:t>y’z+yz</a:t>
            </a:r>
            <a:r>
              <a:rPr lang="en-US" dirty="0"/>
              <a:t>’) + x(</a:t>
            </a:r>
            <a:r>
              <a:rPr lang="en-US" dirty="0" err="1"/>
              <a:t>y’z’+yz</a:t>
            </a:r>
            <a:r>
              <a:rPr lang="en-US" dirty="0"/>
              <a:t>)</a:t>
            </a:r>
          </a:p>
          <a:p>
            <a:r>
              <a:rPr lang="en-US" dirty="0"/>
              <a:t>= x’(</a:t>
            </a:r>
            <a:r>
              <a:rPr lang="en-US" dirty="0" err="1"/>
              <a:t>y</a:t>
            </a:r>
            <a:r>
              <a:rPr lang="en-US" sz="2000" b="1" dirty="0" err="1"/>
              <a:t>⊕</a:t>
            </a:r>
            <a:r>
              <a:rPr lang="en-US" dirty="0" err="1"/>
              <a:t>z</a:t>
            </a:r>
            <a:r>
              <a:rPr lang="en-US" dirty="0"/>
              <a:t>) + x(</a:t>
            </a:r>
            <a:r>
              <a:rPr lang="en-US" dirty="0" err="1"/>
              <a:t>y</a:t>
            </a:r>
            <a:r>
              <a:rPr lang="en-US" sz="2000" b="1" dirty="0" err="1"/>
              <a:t>⊕</a:t>
            </a:r>
            <a:r>
              <a:rPr lang="en-US" dirty="0" err="1"/>
              <a:t>z</a:t>
            </a:r>
            <a:r>
              <a:rPr lang="en-US" dirty="0"/>
              <a:t>)’		[</a:t>
            </a:r>
            <a:r>
              <a:rPr lang="en-US" dirty="0" err="1"/>
              <a:t>y</a:t>
            </a:r>
            <a:r>
              <a:rPr lang="en-US" sz="1800" b="1" dirty="0" err="1"/>
              <a:t>⊕</a:t>
            </a:r>
            <a:r>
              <a:rPr lang="en-US" dirty="0" err="1"/>
              <a:t>z</a:t>
            </a:r>
            <a:r>
              <a:rPr lang="en-US" dirty="0"/>
              <a:t>=A]</a:t>
            </a:r>
          </a:p>
          <a:p>
            <a:r>
              <a:rPr lang="en-US" dirty="0"/>
              <a:t>= </a:t>
            </a:r>
            <a:r>
              <a:rPr lang="en-US" dirty="0" err="1"/>
              <a:t>x’A+xA</a:t>
            </a:r>
            <a:r>
              <a:rPr lang="en-US" dirty="0"/>
              <a:t>’</a:t>
            </a:r>
          </a:p>
          <a:p>
            <a:r>
              <a:rPr lang="en-US" dirty="0"/>
              <a:t>= </a:t>
            </a:r>
            <a:r>
              <a:rPr lang="en-US" dirty="0" err="1"/>
              <a:t>x</a:t>
            </a:r>
            <a:r>
              <a:rPr lang="en-US" sz="2000" b="1" dirty="0" err="1"/>
              <a:t>⊕</a:t>
            </a:r>
            <a:r>
              <a:rPr lang="en-US" dirty="0" err="1"/>
              <a:t>A</a:t>
            </a:r>
            <a:endParaRPr lang="en-US" dirty="0"/>
          </a:p>
          <a:p>
            <a:r>
              <a:rPr lang="en-US" dirty="0"/>
              <a:t>= (x</a:t>
            </a:r>
            <a:r>
              <a:rPr lang="en-US" sz="2000" b="1" dirty="0"/>
              <a:t>⊕</a:t>
            </a:r>
            <a:r>
              <a:rPr lang="en-US" dirty="0"/>
              <a:t> </a:t>
            </a:r>
            <a:r>
              <a:rPr lang="en-US" dirty="0" err="1"/>
              <a:t>y</a:t>
            </a:r>
            <a:r>
              <a:rPr lang="en-US" sz="2000" b="1" dirty="0" err="1"/>
              <a:t>⊕</a:t>
            </a:r>
            <a:r>
              <a:rPr lang="en-US" dirty="0" err="1"/>
              <a:t>z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145806-BCF8-4BB3-A64E-B3878B1D9591}" type="slidenum">
              <a:rPr lang="en-US" altLang="zh-TW" smtClean="0"/>
              <a:pPr/>
              <a:t>9</a:t>
            </a:fld>
            <a:endParaRPr lang="en-US" altLang="zh-TW"/>
          </a:p>
        </p:txBody>
      </p:sp>
      <p:pic>
        <p:nvPicPr>
          <p:cNvPr id="10244" name="Picture 6" descr="AACFLOQ0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476375" y="2060575"/>
            <a:ext cx="6553200" cy="3671888"/>
          </a:xfrm>
          <a:noFill/>
        </p:spPr>
      </p:pic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2357438" y="1285875"/>
            <a:ext cx="4572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TW" dirty="0"/>
              <a:t>S = </a:t>
            </a:r>
            <a:r>
              <a:rPr lang="en-US" altLang="zh-TW" dirty="0" err="1"/>
              <a:t>x</a:t>
            </a:r>
            <a:r>
              <a:rPr lang="en-US" altLang="zh-TW" dirty="0" err="1">
                <a:latin typeface="Arial" charset="0"/>
              </a:rPr>
              <a:t>’</a:t>
            </a:r>
            <a:r>
              <a:rPr lang="en-US" altLang="zh-TW" dirty="0" err="1"/>
              <a:t>y</a:t>
            </a:r>
            <a:r>
              <a:rPr lang="en-US" altLang="zh-TW" dirty="0" err="1">
                <a:latin typeface="Arial" charset="0"/>
              </a:rPr>
              <a:t>’</a:t>
            </a:r>
            <a:r>
              <a:rPr lang="en-US" altLang="zh-TW" dirty="0" err="1"/>
              <a:t>z</a:t>
            </a:r>
            <a:r>
              <a:rPr lang="en-US" altLang="zh-TW" dirty="0"/>
              <a:t> + </a:t>
            </a:r>
            <a:r>
              <a:rPr lang="en-US" altLang="zh-TW" dirty="0" err="1"/>
              <a:t>x</a:t>
            </a:r>
            <a:r>
              <a:rPr lang="en-US" altLang="zh-TW" dirty="0" err="1">
                <a:latin typeface="Arial" charset="0"/>
              </a:rPr>
              <a:t>’</a:t>
            </a:r>
            <a:r>
              <a:rPr lang="en-US" altLang="zh-TW" dirty="0" err="1"/>
              <a:t>yz</a:t>
            </a:r>
            <a:r>
              <a:rPr lang="en-US" altLang="zh-TW" dirty="0">
                <a:latin typeface="Arial" charset="0"/>
              </a:rPr>
              <a:t>’</a:t>
            </a:r>
            <a:r>
              <a:rPr lang="en-US" altLang="zh-TW" dirty="0"/>
              <a:t> + </a:t>
            </a:r>
            <a:r>
              <a:rPr lang="en-US" altLang="zh-TW" dirty="0" err="1"/>
              <a:t>xy</a:t>
            </a:r>
            <a:r>
              <a:rPr lang="en-US" altLang="zh-TW" dirty="0" err="1">
                <a:latin typeface="Arial" charset="0"/>
              </a:rPr>
              <a:t>’</a:t>
            </a:r>
            <a:r>
              <a:rPr lang="en-US" altLang="zh-TW" dirty="0" err="1"/>
              <a:t>z</a:t>
            </a:r>
            <a:r>
              <a:rPr lang="en-US" altLang="zh-TW" dirty="0">
                <a:latin typeface="Arial" charset="0"/>
              </a:rPr>
              <a:t>’</a:t>
            </a:r>
            <a:r>
              <a:rPr lang="en-US" altLang="zh-TW" dirty="0"/>
              <a:t> + xyz</a:t>
            </a:r>
          </a:p>
          <a:p>
            <a:pPr algn="ctr">
              <a:buFont typeface="Wingdings" pitchFamily="2" charset="2"/>
              <a:buNone/>
            </a:pPr>
            <a:r>
              <a:rPr lang="en-US" altLang="zh-TW" dirty="0"/>
              <a:t>			   </a:t>
            </a:r>
          </a:p>
          <a:p>
            <a:pPr algn="ctr">
              <a:buFont typeface="Wingdings" pitchFamily="2" charset="2"/>
              <a:buNone/>
            </a:pPr>
            <a:r>
              <a:rPr lang="en-US" altLang="zh-TW" dirty="0"/>
              <a:t>C = </a:t>
            </a:r>
            <a:r>
              <a:rPr lang="en-US" altLang="zh-TW" dirty="0" err="1"/>
              <a:t>xy</a:t>
            </a:r>
            <a:r>
              <a:rPr lang="en-US" altLang="zh-TW" dirty="0"/>
              <a:t> + </a:t>
            </a:r>
            <a:r>
              <a:rPr lang="en-US" altLang="zh-TW" dirty="0" err="1"/>
              <a:t>xz</a:t>
            </a:r>
            <a:r>
              <a:rPr lang="en-US" altLang="zh-TW" dirty="0"/>
              <a:t> + </a:t>
            </a:r>
            <a:r>
              <a:rPr lang="en-US" altLang="zh-TW" dirty="0" err="1"/>
              <a:t>yz</a:t>
            </a:r>
            <a:endParaRPr lang="en-US" altLang="zh-TW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152400"/>
            <a:ext cx="3608387" cy="1008062"/>
          </a:xfrm>
        </p:spPr>
        <p:txBody>
          <a:bodyPr/>
          <a:lstStyle/>
          <a:p>
            <a:pPr eaLnBrk="1" hangingPunct="1"/>
            <a:r>
              <a:rPr lang="en-US" altLang="zh-TW" sz="4000" dirty="0"/>
              <a:t>Full-Adder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5158</TotalTime>
  <Words>1428</Words>
  <Application>Microsoft Office PowerPoint</Application>
  <PresentationFormat>On-screen Show (4:3)</PresentationFormat>
  <Paragraphs>531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Flow</vt:lpstr>
      <vt:lpstr>PowerPoint Presentation</vt:lpstr>
      <vt:lpstr>Combinational Logic</vt:lpstr>
      <vt:lpstr>Design Procedure</vt:lpstr>
      <vt:lpstr>Half Adder</vt:lpstr>
      <vt:lpstr>Implementation of Half-Adder</vt:lpstr>
      <vt:lpstr>Full-Adder</vt:lpstr>
      <vt:lpstr>Simplified  Expressions</vt:lpstr>
      <vt:lpstr>Full-Adder</vt:lpstr>
      <vt:lpstr>Full-Adder</vt:lpstr>
      <vt:lpstr>Full-Adder</vt:lpstr>
      <vt:lpstr>Half-Subtractor</vt:lpstr>
      <vt:lpstr>Half-Subtractor</vt:lpstr>
      <vt:lpstr>Half-Subtractor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Seven Segment Display</vt:lpstr>
      <vt:lpstr>Seven Segment Display</vt:lpstr>
      <vt:lpstr>Display Possibilities</vt:lpstr>
      <vt:lpstr>Seven Segment Display</vt:lpstr>
      <vt:lpstr>Applications</vt:lpstr>
      <vt:lpstr>Truth Table for 7 Segment Decoder</vt:lpstr>
      <vt:lpstr>Expression for segment g</vt:lpstr>
      <vt:lpstr>Draw K MAP for all the 7 expressions: a,b,c,d,e,f,g and draw the logic diagram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Joana Barros</dc:creator>
  <cp:lastModifiedBy>Lenovo</cp:lastModifiedBy>
  <cp:revision>371</cp:revision>
  <dcterms:created xsi:type="dcterms:W3CDTF">2009-09-24T20:16:06Z</dcterms:created>
  <dcterms:modified xsi:type="dcterms:W3CDTF">2021-01-01T05:22:50Z</dcterms:modified>
</cp:coreProperties>
</file>