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0" r:id="rId2"/>
  </p:sldMasterIdLst>
  <p:sldIdLst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78279-4E58-859C-BC94-14ECB221406D}" v="186" dt="2020-12-22T14:47:20.657"/>
    <p1510:client id="{8D7EDADC-543D-4C69-80C7-55C482EF6E6C}" v="25" dt="2020-12-22T11:57:18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60"/>
  </p:normalViewPr>
  <p:slideViewPr>
    <p:cSldViewPr snapToGrid="0">
      <p:cViewPr>
        <p:scale>
          <a:sx n="73" d="100"/>
          <a:sy n="73" d="100"/>
        </p:scale>
        <p:origin x="-48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8" y="188913"/>
            <a:ext cx="10390716" cy="1008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4434" y="1341439"/>
            <a:ext cx="11605684" cy="2319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34" y="3813175"/>
            <a:ext cx="11605684" cy="2319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35DA2-9D2D-4625-9E2C-A4023AF630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12/25/2020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  <p:sldLayoutId id="214748394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3600" y="2738264"/>
            <a:ext cx="8064896" cy="1579104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5400" baseline="2980" dirty="0">
                <a:latin typeface="Book Antiqua"/>
                <a:cs typeface="Book Antiqua"/>
              </a:rPr>
              <a:t>Sequential Logic</a:t>
            </a:r>
          </a:p>
          <a:p>
            <a:pPr marL="12700" algn="ctr">
              <a:lnSpc>
                <a:spcPts val="3800"/>
              </a:lnSpc>
              <a:spcBef>
                <a:spcPts val="190"/>
              </a:spcBef>
            </a:pPr>
            <a:endParaRPr lang="en-US" sz="5400" baseline="2980">
              <a:latin typeface="Book Antiqua"/>
              <a:cs typeface="Book Antiqua"/>
            </a:endParaRPr>
          </a:p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5400" baseline="2980" dirty="0">
                <a:solidFill>
                  <a:schemeClr val="bg1">
                    <a:lumMod val="50000"/>
                  </a:schemeClr>
                </a:solidFill>
                <a:latin typeface="Book Antiqua"/>
                <a:cs typeface="Book Antiqua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51592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09801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dirty="0">
                <a:latin typeface="Calibri"/>
                <a:ea typeface="+mj-lt"/>
                <a:cs typeface="+mj-lt"/>
              </a:rPr>
              <a:t>Parallel In </a:t>
            </a:r>
            <a:r>
              <a:rPr lang="en-US" sz="4000" dirty="0" smtClean="0">
                <a:latin typeface="Calibri"/>
                <a:ea typeface="+mj-lt"/>
                <a:cs typeface="+mj-lt"/>
              </a:rPr>
              <a:t>Serial </a:t>
            </a:r>
            <a:r>
              <a:rPr lang="en-US" sz="4000" dirty="0">
                <a:latin typeface="Calibri"/>
                <a:ea typeface="+mj-lt"/>
                <a:cs typeface="+mj-lt"/>
              </a:rPr>
              <a:t>Out </a:t>
            </a:r>
            <a:r>
              <a:rPr lang="en-US" sz="4000" dirty="0" smtClean="0">
                <a:latin typeface="Calibri"/>
                <a:ea typeface="+mj-lt"/>
                <a:cs typeface="+mj-lt"/>
              </a:rPr>
              <a:t>Register(PISO</a:t>
            </a:r>
            <a:r>
              <a:rPr lang="en-US" sz="4000" dirty="0">
                <a:latin typeface="Calibri"/>
                <a:ea typeface="+mj-lt"/>
                <a:cs typeface="+mj-lt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53" y="1125423"/>
            <a:ext cx="9665828" cy="56689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5FE7750-AEC9-4770-9CA1-B0D8A5DF566F}"/>
              </a:ext>
            </a:extLst>
          </p:cNvPr>
          <p:cNvSpPr txBox="1"/>
          <p:nvPr/>
        </p:nvSpPr>
        <p:spPr>
          <a:xfrm>
            <a:off x="2845591" y="4497854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065F657-ACC7-4551-A9B3-CC5597E0F23A}"/>
              </a:ext>
            </a:extLst>
          </p:cNvPr>
          <p:cNvSpPr txBox="1"/>
          <p:nvPr/>
        </p:nvSpPr>
        <p:spPr>
          <a:xfrm>
            <a:off x="3665919" y="4495923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98DF2F6-9390-46C9-BC74-0477BA97F3A0}"/>
              </a:ext>
            </a:extLst>
          </p:cNvPr>
          <p:cNvSpPr txBox="1"/>
          <p:nvPr/>
        </p:nvSpPr>
        <p:spPr>
          <a:xfrm>
            <a:off x="6859396" y="4490802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E2743F-9743-4A6A-85EB-364697E678D6}"/>
              </a:ext>
            </a:extLst>
          </p:cNvPr>
          <p:cNvSpPr txBox="1"/>
          <p:nvPr/>
        </p:nvSpPr>
        <p:spPr>
          <a:xfrm>
            <a:off x="4858906" y="4495923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A484E3-3D5A-4B63-9ED1-99B94BA438EB}"/>
              </a:ext>
            </a:extLst>
          </p:cNvPr>
          <p:cNvSpPr txBox="1"/>
          <p:nvPr/>
        </p:nvSpPr>
        <p:spPr>
          <a:xfrm>
            <a:off x="5653068" y="4533006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EC0189-E506-466A-A940-801927915F62}"/>
              </a:ext>
            </a:extLst>
          </p:cNvPr>
          <p:cNvSpPr txBox="1"/>
          <p:nvPr/>
        </p:nvSpPr>
        <p:spPr>
          <a:xfrm>
            <a:off x="7625111" y="4518938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0CDFCE1-2F2F-4DC7-A322-61C6D842CC6D}"/>
              </a:ext>
            </a:extLst>
          </p:cNvPr>
          <p:cNvSpPr txBox="1"/>
          <p:nvPr/>
        </p:nvSpPr>
        <p:spPr>
          <a:xfrm>
            <a:off x="8760478" y="4525481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9E38F6-FA5E-40E7-B01D-5764DFEC3920}"/>
              </a:ext>
            </a:extLst>
          </p:cNvPr>
          <p:cNvSpPr txBox="1"/>
          <p:nvPr/>
        </p:nvSpPr>
        <p:spPr>
          <a:xfrm>
            <a:off x="9569018" y="4573348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2486" y="1690316"/>
                <a:ext cx="1251561" cy="684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Shift</a:t>
                </a:r>
                <a:r>
                  <a:rPr lang="en-GB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GB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𝐿𝑜𝑎𝑑</m:t>
                        </m:r>
                      </m:e>
                    </m:bar>
                  </m:oMath>
                </a14:m>
                <a:endParaRPr lang="en-GB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en-GB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6" y="1690316"/>
                <a:ext cx="1251561" cy="684483"/>
              </a:xfrm>
              <a:prstGeom prst="rect">
                <a:avLst/>
              </a:prstGeom>
              <a:blipFill rotWithShape="1">
                <a:blip r:embed="rId3"/>
                <a:stretch>
                  <a:fillRect l="-4390" r="-8293" b="-12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17496" y="493632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B050"/>
                </a:solidFill>
              </a:rPr>
              <a:t>1</a:t>
            </a:r>
            <a:r>
              <a:rPr lang="en-GB" sz="4400" dirty="0" smtClean="0">
                <a:solidFill>
                  <a:srgbClr val="FF0000"/>
                </a:solidFill>
              </a:rPr>
              <a:t>1</a:t>
            </a:r>
            <a:r>
              <a:rPr lang="en-GB" sz="4400" dirty="0" smtClean="0">
                <a:solidFill>
                  <a:srgbClr val="0070C0"/>
                </a:solidFill>
              </a:rPr>
              <a:t>0</a:t>
            </a:r>
            <a:r>
              <a:rPr lang="en-GB" sz="4400" dirty="0" smtClean="0"/>
              <a:t>1</a:t>
            </a:r>
            <a:endParaRPr lang="en-GB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213716" y="1362777"/>
            <a:ext cx="685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1</a:t>
            </a:r>
            <a:r>
              <a:rPr lang="en-GB" dirty="0" smtClean="0"/>
              <a:t>                                       </a:t>
            </a:r>
            <a:r>
              <a:rPr lang="en-GB" dirty="0" smtClean="0">
                <a:solidFill>
                  <a:srgbClr val="FF0000"/>
                </a:solidFill>
              </a:rPr>
              <a:t> 1                                  </a:t>
            </a:r>
            <a:r>
              <a:rPr lang="en-GB" dirty="0" smtClean="0">
                <a:solidFill>
                  <a:srgbClr val="0070C0"/>
                </a:solidFill>
              </a:rPr>
              <a:t>0</a:t>
            </a:r>
            <a:r>
              <a:rPr lang="en-GB" dirty="0" smtClean="0"/>
              <a:t>                                 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95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EAAA3E-76FB-417E-9477-6059AADD3EB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61235" y="1295401"/>
            <a:ext cx="9002436" cy="510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Wingdings 2"/>
              <a:buChar char=""/>
              <a:tabLst>
                <a:tab pos="195580" algn="l"/>
              </a:tabLst>
            </a:pPr>
            <a:r>
              <a:rPr lang="en-US" dirty="0">
                <a:ea typeface="+mn-lt"/>
                <a:cs typeface="+mn-lt"/>
              </a:rPr>
              <a:t>Group of flip-flops.</a:t>
            </a:r>
          </a:p>
          <a:p>
            <a:pPr>
              <a:spcAft>
                <a:spcPts val="0"/>
              </a:spcAft>
              <a:buFont typeface="Wingdings 2"/>
              <a:buChar char=""/>
              <a:tabLst>
                <a:tab pos="195580" algn="l"/>
              </a:tabLst>
            </a:pPr>
            <a:r>
              <a:rPr lang="en-US" dirty="0">
                <a:ea typeface="+mn-lt"/>
                <a:cs typeface="+mn-lt"/>
              </a:rPr>
              <a:t>n bit register consists n numbers of flip flops.</a:t>
            </a:r>
          </a:p>
          <a:p>
            <a:pPr>
              <a:spcAft>
                <a:spcPts val="0"/>
              </a:spcAft>
              <a:buFont typeface="Wingdings 2"/>
              <a:buChar char=""/>
              <a:tabLst>
                <a:tab pos="195580" algn="l"/>
              </a:tabLst>
            </a:pPr>
            <a:r>
              <a:rPr lang="en-US" dirty="0">
                <a:ea typeface="+mn-lt"/>
                <a:cs typeface="+mn-lt"/>
              </a:rPr>
              <a:t>Stores multi bit data.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09801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dirty="0">
                <a:ea typeface="+mj-lt"/>
                <a:cs typeface="+mj-lt"/>
              </a:rPr>
              <a:t>What is Register?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EAAA3E-76FB-417E-9477-6059AADD3EB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61235" y="1295401"/>
            <a:ext cx="9002436" cy="510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Wingdings 2"/>
              <a:buChar char=""/>
              <a:tabLst>
                <a:tab pos="195580" algn="l"/>
              </a:tabLst>
            </a:pPr>
            <a:r>
              <a:rPr lang="en-US" dirty="0">
                <a:ea typeface="+mn-lt"/>
                <a:cs typeface="+mn-lt"/>
              </a:rPr>
              <a:t>It can shift the binary information stored in flip-flop either to left or right.</a:t>
            </a:r>
          </a:p>
          <a:p>
            <a:pPr>
              <a:spcAft>
                <a:spcPts val="0"/>
              </a:spcAft>
              <a:buFont typeface="Wingdings 2"/>
              <a:buChar char=""/>
              <a:tabLst>
                <a:tab pos="195580" algn="l"/>
              </a:tabLst>
            </a:pPr>
            <a:endParaRPr lang="en-US" dirty="0">
              <a:ea typeface="+mn-lt"/>
              <a:cs typeface="+mn-lt"/>
            </a:endParaRPr>
          </a:p>
          <a:p>
            <a:pPr>
              <a:spcAft>
                <a:spcPts val="0"/>
              </a:spcAft>
              <a:buFont typeface="Wingdings 2"/>
              <a:buChar char=""/>
              <a:tabLst>
                <a:tab pos="195580" algn="l"/>
              </a:tabLst>
            </a:pPr>
            <a:r>
              <a:rPr lang="en-US" dirty="0">
                <a:ea typeface="+mn-lt"/>
                <a:cs typeface="+mn-lt"/>
              </a:rPr>
              <a:t>Types:</a:t>
            </a:r>
          </a:p>
          <a:p>
            <a:pPr marL="514350" indent="-514350">
              <a:spcAft>
                <a:spcPts val="0"/>
              </a:spcAft>
              <a:buAutoNum type="arabicPeriod"/>
              <a:tabLst>
                <a:tab pos="195580" algn="l"/>
              </a:tabLst>
            </a:pPr>
            <a:r>
              <a:rPr lang="en-US" dirty="0">
                <a:ea typeface="+mn-lt"/>
                <a:cs typeface="+mn-lt"/>
              </a:rPr>
              <a:t>Serial In Serial Out Register(SISO)</a:t>
            </a:r>
          </a:p>
          <a:p>
            <a:pPr marL="514350" indent="-514350">
              <a:spcAft>
                <a:spcPts val="0"/>
              </a:spcAft>
              <a:buAutoNum type="arabicPeriod"/>
              <a:tabLst>
                <a:tab pos="195580" algn="l"/>
              </a:tabLst>
            </a:pPr>
            <a:r>
              <a:rPr lang="en-US" dirty="0">
                <a:ea typeface="+mn-lt"/>
                <a:cs typeface="+mn-lt"/>
              </a:rPr>
              <a:t>Serial In Parallel Out Register(SIPO)</a:t>
            </a:r>
          </a:p>
          <a:p>
            <a:pPr marL="514350" indent="-514350">
              <a:spcAft>
                <a:spcPts val="0"/>
              </a:spcAft>
              <a:buAutoNum type="arabicPeriod"/>
              <a:tabLst>
                <a:tab pos="195580" algn="l"/>
              </a:tabLst>
            </a:pPr>
            <a:r>
              <a:rPr lang="en-US" dirty="0">
                <a:ea typeface="+mn-lt"/>
                <a:cs typeface="+mn-lt"/>
              </a:rPr>
              <a:t>Parallel In Serial Out Register(PISO)</a:t>
            </a:r>
          </a:p>
          <a:p>
            <a:pPr marL="514350" indent="-514350">
              <a:spcAft>
                <a:spcPts val="0"/>
              </a:spcAft>
              <a:buAutoNum type="arabicPeriod"/>
              <a:tabLst>
                <a:tab pos="195580" algn="l"/>
              </a:tabLst>
            </a:pPr>
            <a:r>
              <a:rPr lang="en-US" dirty="0">
                <a:ea typeface="+mn-lt"/>
                <a:cs typeface="+mn-lt"/>
              </a:rPr>
              <a:t>Parallel In Parallel Out Register(PIPO)</a:t>
            </a:r>
          </a:p>
          <a:p>
            <a:pPr marL="195580" marR="5080" indent="-182880"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endParaRPr lang="en-US" dirty="0">
              <a:latin typeface="Constanti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09801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dirty="0">
                <a:ea typeface="+mj-lt"/>
                <a:cs typeface="+mj-lt"/>
              </a:rPr>
              <a:t>Shift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1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09801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>
                <a:latin typeface="Calibri"/>
                <a:ea typeface="+mj-lt"/>
                <a:cs typeface="+mj-lt"/>
              </a:rPr>
              <a:t>Serial In Parallel Out Register(SIPO)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18D92BE5-16E4-4D1F-BC25-8FF59B80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710002"/>
            <a:ext cx="12203500" cy="3653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E8F889-63BF-4470-B78F-D0C193FFEB66}"/>
              </a:ext>
            </a:extLst>
          </p:cNvPr>
          <p:cNvSpPr txBox="1"/>
          <p:nvPr/>
        </p:nvSpPr>
        <p:spPr>
          <a:xfrm>
            <a:off x="9972135" y="2668436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12E890-D2CD-4991-B5C0-CD63629444F6}"/>
              </a:ext>
            </a:extLst>
          </p:cNvPr>
          <p:cNvSpPr txBox="1"/>
          <p:nvPr/>
        </p:nvSpPr>
        <p:spPr>
          <a:xfrm>
            <a:off x="10906663" y="2668437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D57C0F0-A329-4A35-A53B-1EBC164C5E23}"/>
              </a:ext>
            </a:extLst>
          </p:cNvPr>
          <p:cNvSpPr txBox="1"/>
          <p:nvPr/>
        </p:nvSpPr>
        <p:spPr>
          <a:xfrm>
            <a:off x="7240437" y="2668437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938629-4896-4807-9CB8-3D21D07C009A}"/>
              </a:ext>
            </a:extLst>
          </p:cNvPr>
          <p:cNvSpPr txBox="1"/>
          <p:nvPr/>
        </p:nvSpPr>
        <p:spPr>
          <a:xfrm>
            <a:off x="8189342" y="2668437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745FF80-FFF9-4F5B-AD2E-CE882A8B4870}"/>
              </a:ext>
            </a:extLst>
          </p:cNvPr>
          <p:cNvSpPr txBox="1"/>
          <p:nvPr/>
        </p:nvSpPr>
        <p:spPr>
          <a:xfrm>
            <a:off x="4494361" y="2725945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B61DB0-29B3-41FE-B5EF-25B98AC61595}"/>
              </a:ext>
            </a:extLst>
          </p:cNvPr>
          <p:cNvSpPr txBox="1"/>
          <p:nvPr/>
        </p:nvSpPr>
        <p:spPr>
          <a:xfrm>
            <a:off x="5443267" y="2711569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DD123A-5CB8-4590-A1C0-0A60727C1034}"/>
              </a:ext>
            </a:extLst>
          </p:cNvPr>
          <p:cNvSpPr txBox="1"/>
          <p:nvPr/>
        </p:nvSpPr>
        <p:spPr>
          <a:xfrm>
            <a:off x="1733908" y="2754699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5AB9B87-5E44-4A46-8E8C-277C8CF21F12}"/>
              </a:ext>
            </a:extLst>
          </p:cNvPr>
          <p:cNvSpPr txBox="1"/>
          <p:nvPr/>
        </p:nvSpPr>
        <p:spPr>
          <a:xfrm>
            <a:off x="2711568" y="2769077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81" y="49363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1</a:t>
            </a:r>
            <a:r>
              <a:rPr lang="en-GB" sz="4400" dirty="0" smtClean="0">
                <a:solidFill>
                  <a:schemeClr val="accent1"/>
                </a:solidFill>
              </a:rPr>
              <a:t>1</a:t>
            </a:r>
            <a:r>
              <a:rPr lang="en-GB" sz="44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lang="en-GB" sz="4400" dirty="0" smtClean="0">
                <a:solidFill>
                  <a:srgbClr val="FF0000"/>
                </a:solidFill>
              </a:rPr>
              <a:t>1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4035" y="2423146"/>
            <a:ext cx="877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			0			0		               0		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68522" y="2108368"/>
            <a:ext cx="103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                               1	0	              0	0	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           0	                0                            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293" y="1937770"/>
            <a:ext cx="109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0                              0                1                           1                 0                          0                 0                            0          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522" y="1490562"/>
            <a:ext cx="107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1                               1                0                          0                 1                           1                 0                            0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8522" y="1220257"/>
            <a:ext cx="107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1                               1                 1                          1                 0                          0                 1                              1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67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09801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>
                <a:latin typeface="Calibri"/>
                <a:ea typeface="+mj-lt"/>
                <a:cs typeface="+mj-lt"/>
              </a:rPr>
              <a:t>Serial In Parallel Out Register(SIPO)</a:t>
            </a:r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5031"/>
              </p:ext>
            </p:extLst>
          </p:nvPr>
        </p:nvGraphicFramePr>
        <p:xfrm>
          <a:off x="1874838" y="237965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Clk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Intially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670" y="1129697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</a:rPr>
              <a:t>1101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09801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dirty="0">
                <a:latin typeface="Calibri"/>
                <a:ea typeface="+mj-lt"/>
                <a:cs typeface="+mj-lt"/>
              </a:rPr>
              <a:t>Serial In Serial Out Register(SISO)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xmlns="" id="{2B622060-7268-4C40-99C0-BC9CCCB8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" y="1663954"/>
            <a:ext cx="12131616" cy="3530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FE7750-AEC9-4770-9CA1-B0D8A5DF566F}"/>
              </a:ext>
            </a:extLst>
          </p:cNvPr>
          <p:cNvSpPr txBox="1"/>
          <p:nvPr/>
        </p:nvSpPr>
        <p:spPr>
          <a:xfrm>
            <a:off x="1719532" y="2697192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65F657-ACC7-4551-A9B3-CC5597E0F23A}"/>
              </a:ext>
            </a:extLst>
          </p:cNvPr>
          <p:cNvSpPr txBox="1"/>
          <p:nvPr/>
        </p:nvSpPr>
        <p:spPr>
          <a:xfrm>
            <a:off x="2654060" y="2697192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8DF2F6-9390-46C9-BC74-0477BA97F3A0}"/>
              </a:ext>
            </a:extLst>
          </p:cNvPr>
          <p:cNvSpPr txBox="1"/>
          <p:nvPr/>
        </p:nvSpPr>
        <p:spPr>
          <a:xfrm>
            <a:off x="7154173" y="2582173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9E2743F-9743-4A6A-85EB-364697E678D6}"/>
              </a:ext>
            </a:extLst>
          </p:cNvPr>
          <p:cNvSpPr txBox="1"/>
          <p:nvPr/>
        </p:nvSpPr>
        <p:spPr>
          <a:xfrm>
            <a:off x="4408098" y="2625305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A484E3-3D5A-4B63-9ED1-99B94BA438EB}"/>
              </a:ext>
            </a:extLst>
          </p:cNvPr>
          <p:cNvSpPr txBox="1"/>
          <p:nvPr/>
        </p:nvSpPr>
        <p:spPr>
          <a:xfrm>
            <a:off x="5357003" y="2639682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1EC0189-E506-466A-A940-801927915F62}"/>
              </a:ext>
            </a:extLst>
          </p:cNvPr>
          <p:cNvSpPr txBox="1"/>
          <p:nvPr/>
        </p:nvSpPr>
        <p:spPr>
          <a:xfrm>
            <a:off x="8088701" y="2582173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0CDFCE1-2F2F-4DC7-A322-61C6D842CC6D}"/>
              </a:ext>
            </a:extLst>
          </p:cNvPr>
          <p:cNvSpPr txBox="1"/>
          <p:nvPr/>
        </p:nvSpPr>
        <p:spPr>
          <a:xfrm>
            <a:off x="9857116" y="2524663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9E38F6-FA5E-40E7-B01D-5764DFEC3920}"/>
              </a:ext>
            </a:extLst>
          </p:cNvPr>
          <p:cNvSpPr txBox="1"/>
          <p:nvPr/>
        </p:nvSpPr>
        <p:spPr>
          <a:xfrm>
            <a:off x="10820398" y="2495907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5681" y="49363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1101</a:t>
            </a:r>
            <a:endParaRPr lang="en-GB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38732" y="2293033"/>
            <a:ext cx="835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1                                             1                                               0                                             1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224794" y="2011680"/>
            <a:ext cx="101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0                           0                1                           1                 1                             1                0		           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4794" y="1827014"/>
            <a:ext cx="100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0                           0               0                           0                1                             1                1                             1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1736" y="1479288"/>
            <a:ext cx="1006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0                           0               0                           0                0                           0                1                             1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87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09801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dirty="0">
                <a:latin typeface="Calibri"/>
                <a:ea typeface="+mj-lt"/>
                <a:cs typeface="+mj-lt"/>
              </a:rPr>
              <a:t>Serial In Serial Out Register(SISO)</a:t>
            </a:r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92408"/>
              </p:ext>
            </p:extLst>
          </p:nvPr>
        </p:nvGraphicFramePr>
        <p:xfrm>
          <a:off x="1874838" y="2379654"/>
          <a:ext cx="8128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Clk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Intially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120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0670" y="1129697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</a:rPr>
              <a:t>1101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78572" y="5718015"/>
            <a:ext cx="1093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1101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19104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09801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dirty="0">
                <a:latin typeface="Calibri"/>
                <a:ea typeface="+mj-lt"/>
                <a:cs typeface="+mj-lt"/>
              </a:rPr>
              <a:t>Parallel In Parallel Out </a:t>
            </a:r>
            <a:r>
              <a:rPr lang="en-US" sz="4000" dirty="0" smtClean="0">
                <a:latin typeface="Calibri"/>
                <a:ea typeface="+mj-lt"/>
                <a:cs typeface="+mj-lt"/>
              </a:rPr>
              <a:t>Register(PIPO</a:t>
            </a:r>
            <a:r>
              <a:rPr lang="en-US" sz="4000" dirty="0">
                <a:latin typeface="Calibri"/>
                <a:ea typeface="+mj-lt"/>
                <a:cs typeface="+mj-lt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4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72D589A1-3183-41E6-962A-E7F78758A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4" y="1344631"/>
            <a:ext cx="11901576" cy="5448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792183-CF16-47B3-BE0B-EC0A1AD82C60}"/>
              </a:ext>
            </a:extLst>
          </p:cNvPr>
          <p:cNvSpPr txBox="1"/>
          <p:nvPr/>
        </p:nvSpPr>
        <p:spPr>
          <a:xfrm>
            <a:off x="9785229" y="2668436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BA3CBC-9A87-4333-882D-D04BD3459D89}"/>
              </a:ext>
            </a:extLst>
          </p:cNvPr>
          <p:cNvSpPr txBox="1"/>
          <p:nvPr/>
        </p:nvSpPr>
        <p:spPr>
          <a:xfrm>
            <a:off x="10705380" y="2668437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42E49B3-5F69-41DC-B769-37CE01567E39}"/>
              </a:ext>
            </a:extLst>
          </p:cNvPr>
          <p:cNvSpPr txBox="1"/>
          <p:nvPr/>
        </p:nvSpPr>
        <p:spPr>
          <a:xfrm>
            <a:off x="7125418" y="2668437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400E0F1-BDDC-4561-89CA-18996B30BF27}"/>
              </a:ext>
            </a:extLst>
          </p:cNvPr>
          <p:cNvSpPr txBox="1"/>
          <p:nvPr/>
        </p:nvSpPr>
        <p:spPr>
          <a:xfrm>
            <a:off x="8016814" y="2668437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486D595-0BD8-417E-AF8A-625700788EC2}"/>
              </a:ext>
            </a:extLst>
          </p:cNvPr>
          <p:cNvSpPr txBox="1"/>
          <p:nvPr/>
        </p:nvSpPr>
        <p:spPr>
          <a:xfrm>
            <a:off x="4436852" y="2725945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EECBB6D-5C91-490A-BFA0-A0F2A28EA8D1}"/>
              </a:ext>
            </a:extLst>
          </p:cNvPr>
          <p:cNvSpPr txBox="1"/>
          <p:nvPr/>
        </p:nvSpPr>
        <p:spPr>
          <a:xfrm>
            <a:off x="5357003" y="2711569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81E2BAB-A41D-4DC6-A851-FC471AB5F9BD}"/>
              </a:ext>
            </a:extLst>
          </p:cNvPr>
          <p:cNvSpPr txBox="1"/>
          <p:nvPr/>
        </p:nvSpPr>
        <p:spPr>
          <a:xfrm>
            <a:off x="1733908" y="2754699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707929F-C9B0-46D3-9DA2-C1C7D965E66A}"/>
              </a:ext>
            </a:extLst>
          </p:cNvPr>
          <p:cNvSpPr txBox="1"/>
          <p:nvPr/>
        </p:nvSpPr>
        <p:spPr>
          <a:xfrm>
            <a:off x="2711568" y="2769077"/>
            <a:ext cx="284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5681" y="49363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</a:rPr>
              <a:t>1</a:t>
            </a:r>
            <a:r>
              <a:rPr lang="en-GB" sz="4400" dirty="0" smtClean="0">
                <a:solidFill>
                  <a:srgbClr val="00B050"/>
                </a:solidFill>
              </a:rPr>
              <a:t>1</a:t>
            </a:r>
            <a:r>
              <a:rPr lang="en-GB" sz="4400" dirty="0" smtClean="0">
                <a:solidFill>
                  <a:schemeClr val="tx2"/>
                </a:solidFill>
              </a:rPr>
              <a:t>0</a:t>
            </a:r>
            <a:r>
              <a:rPr lang="en-GB" sz="4400" dirty="0" smtClean="0"/>
              <a:t>1</a:t>
            </a:r>
            <a:endParaRPr lang="en-GB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5680" y="2178706"/>
            <a:ext cx="824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			</a:t>
            </a:r>
            <a:r>
              <a:rPr lang="en-GB" dirty="0" smtClean="0">
                <a:solidFill>
                  <a:srgbClr val="00B050"/>
                </a:solidFill>
              </a:rPr>
              <a:t>1</a:t>
            </a:r>
            <a:r>
              <a:rPr lang="en-GB" dirty="0" smtClean="0"/>
              <a:t>                                            </a:t>
            </a:r>
            <a:r>
              <a:rPr lang="en-GB" dirty="0" smtClean="0">
                <a:solidFill>
                  <a:schemeClr val="tx2"/>
                </a:solidFill>
              </a:rPr>
              <a:t>0</a:t>
            </a:r>
            <a:r>
              <a:rPr lang="en-GB" dirty="0" smtClean="0"/>
              <a:t>                                           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145471" y="5566675"/>
            <a:ext cx="835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			</a:t>
            </a:r>
            <a:r>
              <a:rPr lang="en-GB" dirty="0" smtClean="0">
                <a:solidFill>
                  <a:srgbClr val="00B050"/>
                </a:solidFill>
              </a:rPr>
              <a:t>1</a:t>
            </a:r>
            <a:r>
              <a:rPr lang="en-GB" dirty="0" smtClean="0"/>
              <a:t>                                            </a:t>
            </a:r>
            <a:r>
              <a:rPr lang="en-GB" dirty="0" smtClean="0">
                <a:solidFill>
                  <a:schemeClr val="tx2"/>
                </a:solidFill>
              </a:rPr>
              <a:t>0</a:t>
            </a:r>
            <a:r>
              <a:rPr lang="en-GB" dirty="0" smtClean="0"/>
              <a:t>                                             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90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B610B8-458E-49E2-A7F6-292B62A3FB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09801" y="0"/>
            <a:ext cx="77930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dirty="0">
                <a:latin typeface="Calibri"/>
                <a:ea typeface="+mj-lt"/>
                <a:cs typeface="+mj-lt"/>
              </a:rPr>
              <a:t>Parallel In Parallel Out </a:t>
            </a:r>
            <a:r>
              <a:rPr lang="en-US" sz="4000" dirty="0" smtClean="0">
                <a:latin typeface="Calibri"/>
                <a:ea typeface="+mj-lt"/>
                <a:cs typeface="+mj-lt"/>
              </a:rPr>
              <a:t>Register(PIPO</a:t>
            </a:r>
            <a:r>
              <a:rPr lang="en-US" sz="4000" dirty="0">
                <a:latin typeface="Calibri"/>
                <a:ea typeface="+mj-lt"/>
                <a:cs typeface="+mj-lt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67625"/>
              </p:ext>
            </p:extLst>
          </p:nvPr>
        </p:nvGraphicFramePr>
        <p:xfrm>
          <a:off x="1874838" y="237965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Clk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Intially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0670" y="1129697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</a:rPr>
              <a:t>1101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3986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254</Words>
  <Application>Microsoft Office PowerPoint</Application>
  <PresentationFormat>Custom</PresentationFormat>
  <Paragraphs>165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96</cp:revision>
  <dcterms:created xsi:type="dcterms:W3CDTF">2020-12-22T11:47:07Z</dcterms:created>
  <dcterms:modified xsi:type="dcterms:W3CDTF">2020-12-25T02:05:16Z</dcterms:modified>
</cp:coreProperties>
</file>