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handoutMasterIdLst>
    <p:handoutMasterId r:id="rId25"/>
  </p:handoutMasterIdLst>
  <p:sldIdLst>
    <p:sldId id="34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249" autoAdjust="0"/>
  </p:normalViewPr>
  <p:slideViewPr>
    <p:cSldViewPr>
      <p:cViewPr>
        <p:scale>
          <a:sx n="52" d="100"/>
          <a:sy n="52" d="100"/>
        </p:scale>
        <p:origin x="-184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5/28/2020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0992" y="112474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 smtClean="0">
                <a:latin typeface="Book Antiqua"/>
                <a:cs typeface="Book Antiqua"/>
              </a:rPr>
              <a:t>Number Systems</a:t>
            </a:r>
            <a:endParaRPr sz="36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4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1775" y="3068701"/>
            <a:ext cx="4319651" cy="0"/>
          </a:xfrm>
          <a:custGeom>
            <a:avLst/>
            <a:gdLst/>
            <a:ahLst/>
            <a:cxnLst/>
            <a:rect l="l" t="t" r="r" b="b"/>
            <a:pathLst>
              <a:path w="4319651">
                <a:moveTo>
                  <a:pt x="43196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1775" y="5408676"/>
            <a:ext cx="4319651" cy="0"/>
          </a:xfrm>
          <a:custGeom>
            <a:avLst/>
            <a:gdLst/>
            <a:ahLst/>
            <a:cxnLst/>
            <a:rect l="l" t="t" r="r" b="b"/>
            <a:pathLst>
              <a:path w="4319651">
                <a:moveTo>
                  <a:pt x="43196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98522" y="319650"/>
            <a:ext cx="14368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5674" y="319650"/>
            <a:ext cx="298688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Multi</a:t>
            </a:r>
            <a:r>
              <a:rPr sz="5400" spc="-9" baseline="2980" dirty="0" smtClean="0">
                <a:latin typeface="Book Antiqua"/>
                <a:cs typeface="Book Antiqua"/>
              </a:rPr>
              <a:t>p</a:t>
            </a:r>
            <a:r>
              <a:rPr sz="5400" spc="0" baseline="2980" dirty="0" smtClean="0">
                <a:latin typeface="Book Antiqua"/>
                <a:cs typeface="Book Antiqua"/>
              </a:rPr>
              <a:t>li</a:t>
            </a:r>
            <a:r>
              <a:rPr sz="5400" spc="-9" baseline="2980" dirty="0" smtClean="0">
                <a:latin typeface="Book Antiqua"/>
                <a:cs typeface="Book Antiqua"/>
              </a:rPr>
              <a:t>c</a:t>
            </a:r>
            <a:r>
              <a:rPr sz="5400" spc="0" baseline="2980" dirty="0" smtClean="0">
                <a:latin typeface="Book Antiqua"/>
                <a:cs typeface="Book Antiqua"/>
              </a:rPr>
              <a:t>ation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978" y="1376398"/>
            <a:ext cx="7867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6934" y="1376398"/>
            <a:ext cx="3759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7934" y="1376398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1375" y="1991258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1125" y="1991258"/>
            <a:ext cx="256407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1002" y="1991258"/>
            <a:ext cx="256407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1006" y="1991258"/>
            <a:ext cx="257423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214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72" y="1991258"/>
            <a:ext cx="256407" cy="920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0228" y="2532425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1375" y="3226587"/>
            <a:ext cx="256407" cy="202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20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1125" y="3226587"/>
            <a:ext cx="256407" cy="202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21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3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1002" y="3226587"/>
            <a:ext cx="257352" cy="1485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44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843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143">
              <a:lnSpc>
                <a:spcPct val="95825"/>
              </a:lnSpc>
              <a:spcBef>
                <a:spcPts val="121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2022" y="3226587"/>
            <a:ext cx="256407" cy="92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9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72" y="3226587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466" y="3768233"/>
            <a:ext cx="258241" cy="1484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3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4732">
              <a:lnSpc>
                <a:spcPct val="95825"/>
              </a:lnSpc>
              <a:spcBef>
                <a:spcPts val="1069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833">
              <a:lnSpc>
                <a:spcPct val="95825"/>
              </a:lnSpc>
              <a:spcBef>
                <a:spcPts val="1033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589" y="4331732"/>
            <a:ext cx="258368" cy="920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59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60">
              <a:lnSpc>
                <a:spcPct val="95825"/>
              </a:lnSpc>
              <a:spcBef>
                <a:spcPts val="885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9839" y="4871618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9839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748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498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125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1002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2022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11772" y="5592495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69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11300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577154"/>
                </a:lnTo>
                <a:lnTo>
                  <a:pt x="13963" y="619932"/>
                </a:lnTo>
                <a:lnTo>
                  <a:pt x="31005" y="661598"/>
                </a:lnTo>
                <a:lnTo>
                  <a:pt x="54388" y="702015"/>
                </a:lnTo>
                <a:lnTo>
                  <a:pt x="83837" y="741044"/>
                </a:lnTo>
                <a:lnTo>
                  <a:pt x="119078" y="778550"/>
                </a:lnTo>
                <a:lnTo>
                  <a:pt x="159836" y="814395"/>
                </a:lnTo>
                <a:lnTo>
                  <a:pt x="205837" y="848441"/>
                </a:lnTo>
                <a:lnTo>
                  <a:pt x="256805" y="880551"/>
                </a:lnTo>
                <a:lnTo>
                  <a:pt x="312467" y="910590"/>
                </a:lnTo>
                <a:lnTo>
                  <a:pt x="372547" y="938418"/>
                </a:lnTo>
                <a:lnTo>
                  <a:pt x="436772" y="963899"/>
                </a:lnTo>
                <a:lnTo>
                  <a:pt x="504866" y="986896"/>
                </a:lnTo>
                <a:lnTo>
                  <a:pt x="576554" y="1007272"/>
                </a:lnTo>
                <a:lnTo>
                  <a:pt x="651563" y="1024889"/>
                </a:lnTo>
                <a:lnTo>
                  <a:pt x="729618" y="1039611"/>
                </a:lnTo>
                <a:lnTo>
                  <a:pt x="810443" y="1051300"/>
                </a:lnTo>
                <a:lnTo>
                  <a:pt x="893765" y="1059820"/>
                </a:lnTo>
                <a:lnTo>
                  <a:pt x="979309" y="1065032"/>
                </a:lnTo>
                <a:lnTo>
                  <a:pt x="1066800" y="1066800"/>
                </a:lnTo>
                <a:lnTo>
                  <a:pt x="1154290" y="1065032"/>
                </a:lnTo>
                <a:lnTo>
                  <a:pt x="1239834" y="1059820"/>
                </a:lnTo>
                <a:lnTo>
                  <a:pt x="1323156" y="1051300"/>
                </a:lnTo>
                <a:lnTo>
                  <a:pt x="1403981" y="1039611"/>
                </a:lnTo>
                <a:lnTo>
                  <a:pt x="1482036" y="1024889"/>
                </a:lnTo>
                <a:lnTo>
                  <a:pt x="1557045" y="1007272"/>
                </a:lnTo>
                <a:lnTo>
                  <a:pt x="1628733" y="986896"/>
                </a:lnTo>
                <a:lnTo>
                  <a:pt x="1696827" y="963899"/>
                </a:lnTo>
                <a:lnTo>
                  <a:pt x="1761052" y="938418"/>
                </a:lnTo>
                <a:lnTo>
                  <a:pt x="1821132" y="910590"/>
                </a:lnTo>
                <a:lnTo>
                  <a:pt x="1876794" y="880551"/>
                </a:lnTo>
                <a:lnTo>
                  <a:pt x="1927762" y="848441"/>
                </a:lnTo>
                <a:lnTo>
                  <a:pt x="1973763" y="814395"/>
                </a:lnTo>
                <a:lnTo>
                  <a:pt x="2014521" y="778550"/>
                </a:lnTo>
                <a:lnTo>
                  <a:pt x="2049762" y="741044"/>
                </a:lnTo>
                <a:lnTo>
                  <a:pt x="2079211" y="702015"/>
                </a:lnTo>
                <a:lnTo>
                  <a:pt x="2102594" y="661598"/>
                </a:lnTo>
                <a:lnTo>
                  <a:pt x="2119636" y="619932"/>
                </a:lnTo>
                <a:lnTo>
                  <a:pt x="2130063" y="577154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4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10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309" y="1767"/>
                </a:lnTo>
                <a:lnTo>
                  <a:pt x="893765" y="6979"/>
                </a:lnTo>
                <a:lnTo>
                  <a:pt x="810443" y="15499"/>
                </a:lnTo>
                <a:lnTo>
                  <a:pt x="729618" y="27188"/>
                </a:lnTo>
                <a:lnTo>
                  <a:pt x="651563" y="41909"/>
                </a:lnTo>
                <a:lnTo>
                  <a:pt x="576554" y="59527"/>
                </a:lnTo>
                <a:lnTo>
                  <a:pt x="504866" y="79903"/>
                </a:lnTo>
                <a:lnTo>
                  <a:pt x="436772" y="102900"/>
                </a:lnTo>
                <a:lnTo>
                  <a:pt x="372547" y="128381"/>
                </a:lnTo>
                <a:lnTo>
                  <a:pt x="312467" y="156210"/>
                </a:lnTo>
                <a:lnTo>
                  <a:pt x="256805" y="186248"/>
                </a:lnTo>
                <a:lnTo>
                  <a:pt x="205837" y="218358"/>
                </a:lnTo>
                <a:lnTo>
                  <a:pt x="159836" y="252404"/>
                </a:lnTo>
                <a:lnTo>
                  <a:pt x="119078" y="288249"/>
                </a:lnTo>
                <a:lnTo>
                  <a:pt x="83837" y="325755"/>
                </a:lnTo>
                <a:lnTo>
                  <a:pt x="54388" y="364784"/>
                </a:lnTo>
                <a:lnTo>
                  <a:pt x="31005" y="405201"/>
                </a:lnTo>
                <a:lnTo>
                  <a:pt x="13963" y="446867"/>
                </a:lnTo>
                <a:lnTo>
                  <a:pt x="3536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1300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489645"/>
                </a:lnTo>
                <a:lnTo>
                  <a:pt x="13963" y="446867"/>
                </a:lnTo>
                <a:lnTo>
                  <a:pt x="31005" y="405201"/>
                </a:lnTo>
                <a:lnTo>
                  <a:pt x="54388" y="364784"/>
                </a:lnTo>
                <a:lnTo>
                  <a:pt x="83837" y="325755"/>
                </a:lnTo>
                <a:lnTo>
                  <a:pt x="119078" y="288249"/>
                </a:lnTo>
                <a:lnTo>
                  <a:pt x="159836" y="252404"/>
                </a:lnTo>
                <a:lnTo>
                  <a:pt x="205837" y="218358"/>
                </a:lnTo>
                <a:lnTo>
                  <a:pt x="256805" y="186248"/>
                </a:lnTo>
                <a:lnTo>
                  <a:pt x="312467" y="156210"/>
                </a:lnTo>
                <a:lnTo>
                  <a:pt x="372547" y="128381"/>
                </a:lnTo>
                <a:lnTo>
                  <a:pt x="436772" y="102900"/>
                </a:lnTo>
                <a:lnTo>
                  <a:pt x="504866" y="79903"/>
                </a:lnTo>
                <a:lnTo>
                  <a:pt x="576554" y="59527"/>
                </a:lnTo>
                <a:lnTo>
                  <a:pt x="651563" y="41909"/>
                </a:lnTo>
                <a:lnTo>
                  <a:pt x="729618" y="27188"/>
                </a:lnTo>
                <a:lnTo>
                  <a:pt x="810443" y="15499"/>
                </a:lnTo>
                <a:lnTo>
                  <a:pt x="893765" y="6979"/>
                </a:lnTo>
                <a:lnTo>
                  <a:pt x="979309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10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4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54"/>
                </a:lnTo>
                <a:lnTo>
                  <a:pt x="2119636" y="619932"/>
                </a:lnTo>
                <a:lnTo>
                  <a:pt x="2102594" y="661598"/>
                </a:lnTo>
                <a:lnTo>
                  <a:pt x="2079211" y="702015"/>
                </a:lnTo>
                <a:lnTo>
                  <a:pt x="2049762" y="741044"/>
                </a:lnTo>
                <a:lnTo>
                  <a:pt x="2014521" y="778550"/>
                </a:lnTo>
                <a:lnTo>
                  <a:pt x="1973763" y="814395"/>
                </a:lnTo>
                <a:lnTo>
                  <a:pt x="1927762" y="848441"/>
                </a:lnTo>
                <a:lnTo>
                  <a:pt x="1876794" y="880551"/>
                </a:lnTo>
                <a:lnTo>
                  <a:pt x="1821132" y="910590"/>
                </a:lnTo>
                <a:lnTo>
                  <a:pt x="1761052" y="938418"/>
                </a:lnTo>
                <a:lnTo>
                  <a:pt x="1696827" y="963899"/>
                </a:lnTo>
                <a:lnTo>
                  <a:pt x="1628733" y="986896"/>
                </a:lnTo>
                <a:lnTo>
                  <a:pt x="1557045" y="1007272"/>
                </a:lnTo>
                <a:lnTo>
                  <a:pt x="1482036" y="1024889"/>
                </a:lnTo>
                <a:lnTo>
                  <a:pt x="1403981" y="1039611"/>
                </a:lnTo>
                <a:lnTo>
                  <a:pt x="1323156" y="1051300"/>
                </a:lnTo>
                <a:lnTo>
                  <a:pt x="1239834" y="1059820"/>
                </a:lnTo>
                <a:lnTo>
                  <a:pt x="1154290" y="1065032"/>
                </a:lnTo>
                <a:lnTo>
                  <a:pt x="1066800" y="1066800"/>
                </a:lnTo>
                <a:lnTo>
                  <a:pt x="979309" y="1065032"/>
                </a:lnTo>
                <a:lnTo>
                  <a:pt x="893765" y="1059820"/>
                </a:lnTo>
                <a:lnTo>
                  <a:pt x="810443" y="1051300"/>
                </a:lnTo>
                <a:lnTo>
                  <a:pt x="729618" y="1039611"/>
                </a:lnTo>
                <a:lnTo>
                  <a:pt x="651563" y="1024889"/>
                </a:lnTo>
                <a:lnTo>
                  <a:pt x="576554" y="1007272"/>
                </a:lnTo>
                <a:lnTo>
                  <a:pt x="504866" y="986896"/>
                </a:lnTo>
                <a:lnTo>
                  <a:pt x="436772" y="963899"/>
                </a:lnTo>
                <a:lnTo>
                  <a:pt x="372547" y="938418"/>
                </a:lnTo>
                <a:lnTo>
                  <a:pt x="312467" y="910590"/>
                </a:lnTo>
                <a:lnTo>
                  <a:pt x="256805" y="880551"/>
                </a:lnTo>
                <a:lnTo>
                  <a:pt x="205837" y="848441"/>
                </a:lnTo>
                <a:lnTo>
                  <a:pt x="159836" y="814395"/>
                </a:lnTo>
                <a:lnTo>
                  <a:pt x="119078" y="778550"/>
                </a:lnTo>
                <a:lnTo>
                  <a:pt x="83837" y="741044"/>
                </a:lnTo>
                <a:lnTo>
                  <a:pt x="54388" y="702015"/>
                </a:lnTo>
                <a:lnTo>
                  <a:pt x="31005" y="661598"/>
                </a:lnTo>
                <a:lnTo>
                  <a:pt x="13963" y="619932"/>
                </a:lnTo>
                <a:lnTo>
                  <a:pt x="3536" y="577154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2975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577154"/>
                </a:lnTo>
                <a:lnTo>
                  <a:pt x="13963" y="619932"/>
                </a:lnTo>
                <a:lnTo>
                  <a:pt x="31005" y="661598"/>
                </a:lnTo>
                <a:lnTo>
                  <a:pt x="54388" y="702015"/>
                </a:lnTo>
                <a:lnTo>
                  <a:pt x="83837" y="741044"/>
                </a:lnTo>
                <a:lnTo>
                  <a:pt x="119078" y="778550"/>
                </a:lnTo>
                <a:lnTo>
                  <a:pt x="159836" y="814395"/>
                </a:lnTo>
                <a:lnTo>
                  <a:pt x="205837" y="848441"/>
                </a:lnTo>
                <a:lnTo>
                  <a:pt x="256805" y="880551"/>
                </a:lnTo>
                <a:lnTo>
                  <a:pt x="312467" y="910590"/>
                </a:lnTo>
                <a:lnTo>
                  <a:pt x="372547" y="938418"/>
                </a:lnTo>
                <a:lnTo>
                  <a:pt x="436772" y="963899"/>
                </a:lnTo>
                <a:lnTo>
                  <a:pt x="504866" y="986896"/>
                </a:lnTo>
                <a:lnTo>
                  <a:pt x="576554" y="1007272"/>
                </a:lnTo>
                <a:lnTo>
                  <a:pt x="651563" y="1024889"/>
                </a:lnTo>
                <a:lnTo>
                  <a:pt x="729618" y="1039611"/>
                </a:lnTo>
                <a:lnTo>
                  <a:pt x="810443" y="1051300"/>
                </a:lnTo>
                <a:lnTo>
                  <a:pt x="893765" y="1059820"/>
                </a:lnTo>
                <a:lnTo>
                  <a:pt x="979309" y="1065032"/>
                </a:lnTo>
                <a:lnTo>
                  <a:pt x="1066800" y="1066800"/>
                </a:lnTo>
                <a:lnTo>
                  <a:pt x="1154290" y="1065032"/>
                </a:lnTo>
                <a:lnTo>
                  <a:pt x="1239834" y="1059820"/>
                </a:lnTo>
                <a:lnTo>
                  <a:pt x="1323156" y="1051300"/>
                </a:lnTo>
                <a:lnTo>
                  <a:pt x="1403981" y="1039611"/>
                </a:lnTo>
                <a:lnTo>
                  <a:pt x="1482036" y="1024889"/>
                </a:lnTo>
                <a:lnTo>
                  <a:pt x="1557045" y="1007272"/>
                </a:lnTo>
                <a:lnTo>
                  <a:pt x="1628733" y="986896"/>
                </a:lnTo>
                <a:lnTo>
                  <a:pt x="1696827" y="963899"/>
                </a:lnTo>
                <a:lnTo>
                  <a:pt x="1761052" y="938418"/>
                </a:lnTo>
                <a:lnTo>
                  <a:pt x="1821132" y="910590"/>
                </a:lnTo>
                <a:lnTo>
                  <a:pt x="1876794" y="880551"/>
                </a:lnTo>
                <a:lnTo>
                  <a:pt x="1927762" y="848441"/>
                </a:lnTo>
                <a:lnTo>
                  <a:pt x="1973763" y="814395"/>
                </a:lnTo>
                <a:lnTo>
                  <a:pt x="2014521" y="778550"/>
                </a:lnTo>
                <a:lnTo>
                  <a:pt x="2049762" y="741044"/>
                </a:lnTo>
                <a:lnTo>
                  <a:pt x="2079211" y="702015"/>
                </a:lnTo>
                <a:lnTo>
                  <a:pt x="2102594" y="661598"/>
                </a:lnTo>
                <a:lnTo>
                  <a:pt x="2119636" y="619932"/>
                </a:lnTo>
                <a:lnTo>
                  <a:pt x="2130063" y="577154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4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10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309" y="1767"/>
                </a:lnTo>
                <a:lnTo>
                  <a:pt x="893765" y="6979"/>
                </a:lnTo>
                <a:lnTo>
                  <a:pt x="810443" y="15499"/>
                </a:lnTo>
                <a:lnTo>
                  <a:pt x="729618" y="27188"/>
                </a:lnTo>
                <a:lnTo>
                  <a:pt x="651563" y="41909"/>
                </a:lnTo>
                <a:lnTo>
                  <a:pt x="576554" y="59527"/>
                </a:lnTo>
                <a:lnTo>
                  <a:pt x="504866" y="79903"/>
                </a:lnTo>
                <a:lnTo>
                  <a:pt x="436772" y="102900"/>
                </a:lnTo>
                <a:lnTo>
                  <a:pt x="372547" y="128381"/>
                </a:lnTo>
                <a:lnTo>
                  <a:pt x="312467" y="156210"/>
                </a:lnTo>
                <a:lnTo>
                  <a:pt x="256805" y="186248"/>
                </a:lnTo>
                <a:lnTo>
                  <a:pt x="205837" y="218358"/>
                </a:lnTo>
                <a:lnTo>
                  <a:pt x="159836" y="252404"/>
                </a:lnTo>
                <a:lnTo>
                  <a:pt x="119078" y="288249"/>
                </a:lnTo>
                <a:lnTo>
                  <a:pt x="83837" y="325755"/>
                </a:lnTo>
                <a:lnTo>
                  <a:pt x="54388" y="364784"/>
                </a:lnTo>
                <a:lnTo>
                  <a:pt x="31005" y="405201"/>
                </a:lnTo>
                <a:lnTo>
                  <a:pt x="13963" y="446867"/>
                </a:lnTo>
                <a:lnTo>
                  <a:pt x="3536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2975" y="3429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6" y="489645"/>
                </a:lnTo>
                <a:lnTo>
                  <a:pt x="13963" y="446867"/>
                </a:lnTo>
                <a:lnTo>
                  <a:pt x="31005" y="405201"/>
                </a:lnTo>
                <a:lnTo>
                  <a:pt x="54388" y="364784"/>
                </a:lnTo>
                <a:lnTo>
                  <a:pt x="83837" y="325755"/>
                </a:lnTo>
                <a:lnTo>
                  <a:pt x="119078" y="288249"/>
                </a:lnTo>
                <a:lnTo>
                  <a:pt x="159836" y="252404"/>
                </a:lnTo>
                <a:lnTo>
                  <a:pt x="205837" y="218358"/>
                </a:lnTo>
                <a:lnTo>
                  <a:pt x="256805" y="186248"/>
                </a:lnTo>
                <a:lnTo>
                  <a:pt x="312467" y="156210"/>
                </a:lnTo>
                <a:lnTo>
                  <a:pt x="372547" y="128381"/>
                </a:lnTo>
                <a:lnTo>
                  <a:pt x="436772" y="102900"/>
                </a:lnTo>
                <a:lnTo>
                  <a:pt x="504866" y="79903"/>
                </a:lnTo>
                <a:lnTo>
                  <a:pt x="576554" y="59527"/>
                </a:lnTo>
                <a:lnTo>
                  <a:pt x="651563" y="41909"/>
                </a:lnTo>
                <a:lnTo>
                  <a:pt x="729618" y="27188"/>
                </a:lnTo>
                <a:lnTo>
                  <a:pt x="810443" y="15499"/>
                </a:lnTo>
                <a:lnTo>
                  <a:pt x="893765" y="6979"/>
                </a:lnTo>
                <a:lnTo>
                  <a:pt x="979309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10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4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54"/>
                </a:lnTo>
                <a:lnTo>
                  <a:pt x="2119636" y="619932"/>
                </a:lnTo>
                <a:lnTo>
                  <a:pt x="2102594" y="661598"/>
                </a:lnTo>
                <a:lnTo>
                  <a:pt x="2079211" y="702015"/>
                </a:lnTo>
                <a:lnTo>
                  <a:pt x="2049762" y="741044"/>
                </a:lnTo>
                <a:lnTo>
                  <a:pt x="2014521" y="778550"/>
                </a:lnTo>
                <a:lnTo>
                  <a:pt x="1973763" y="814395"/>
                </a:lnTo>
                <a:lnTo>
                  <a:pt x="1927762" y="848441"/>
                </a:lnTo>
                <a:lnTo>
                  <a:pt x="1876794" y="880551"/>
                </a:lnTo>
                <a:lnTo>
                  <a:pt x="1821132" y="910590"/>
                </a:lnTo>
                <a:lnTo>
                  <a:pt x="1761052" y="938418"/>
                </a:lnTo>
                <a:lnTo>
                  <a:pt x="1696827" y="963899"/>
                </a:lnTo>
                <a:lnTo>
                  <a:pt x="1628733" y="986896"/>
                </a:lnTo>
                <a:lnTo>
                  <a:pt x="1557045" y="1007272"/>
                </a:lnTo>
                <a:lnTo>
                  <a:pt x="1482036" y="1024889"/>
                </a:lnTo>
                <a:lnTo>
                  <a:pt x="1403981" y="1039611"/>
                </a:lnTo>
                <a:lnTo>
                  <a:pt x="1323156" y="1051300"/>
                </a:lnTo>
                <a:lnTo>
                  <a:pt x="1239834" y="1059820"/>
                </a:lnTo>
                <a:lnTo>
                  <a:pt x="1154290" y="1065032"/>
                </a:lnTo>
                <a:lnTo>
                  <a:pt x="1066800" y="1066800"/>
                </a:lnTo>
                <a:lnTo>
                  <a:pt x="979309" y="1065032"/>
                </a:lnTo>
                <a:lnTo>
                  <a:pt x="893765" y="1059820"/>
                </a:lnTo>
                <a:lnTo>
                  <a:pt x="810443" y="1051300"/>
                </a:lnTo>
                <a:lnTo>
                  <a:pt x="729618" y="1039611"/>
                </a:lnTo>
                <a:lnTo>
                  <a:pt x="651563" y="1024889"/>
                </a:lnTo>
                <a:lnTo>
                  <a:pt x="576554" y="1007272"/>
                </a:lnTo>
                <a:lnTo>
                  <a:pt x="504866" y="986896"/>
                </a:lnTo>
                <a:lnTo>
                  <a:pt x="436772" y="963899"/>
                </a:lnTo>
                <a:lnTo>
                  <a:pt x="372547" y="938418"/>
                </a:lnTo>
                <a:lnTo>
                  <a:pt x="312467" y="910590"/>
                </a:lnTo>
                <a:lnTo>
                  <a:pt x="256805" y="880551"/>
                </a:lnTo>
                <a:lnTo>
                  <a:pt x="205837" y="848441"/>
                </a:lnTo>
                <a:lnTo>
                  <a:pt x="159836" y="814395"/>
                </a:lnTo>
                <a:lnTo>
                  <a:pt x="119078" y="778550"/>
                </a:lnTo>
                <a:lnTo>
                  <a:pt x="83837" y="741044"/>
                </a:lnTo>
                <a:lnTo>
                  <a:pt x="54388" y="702015"/>
                </a:lnTo>
                <a:lnTo>
                  <a:pt x="31005" y="661598"/>
                </a:lnTo>
                <a:lnTo>
                  <a:pt x="13963" y="619932"/>
                </a:lnTo>
                <a:lnTo>
                  <a:pt x="3536" y="577154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2099" y="4340225"/>
            <a:ext cx="1733550" cy="85725"/>
          </a:xfrm>
          <a:custGeom>
            <a:avLst/>
            <a:gdLst/>
            <a:ahLst/>
            <a:cxnLst/>
            <a:rect l="l" t="t" r="r" b="b"/>
            <a:pathLst>
              <a:path w="1733550" h="85725">
                <a:moveTo>
                  <a:pt x="0" y="0"/>
                </a:moveTo>
                <a:lnTo>
                  <a:pt x="0" y="28575"/>
                </a:lnTo>
                <a:lnTo>
                  <a:pt x="114300" y="28575"/>
                </a:lnTo>
                <a:lnTo>
                  <a:pt x="114300" y="0"/>
                </a:lnTo>
                <a:lnTo>
                  <a:pt x="0" y="0"/>
                </a:lnTo>
                <a:close/>
              </a:path>
              <a:path w="1733550" h="85725">
                <a:moveTo>
                  <a:pt x="200025" y="0"/>
                </a:moveTo>
                <a:lnTo>
                  <a:pt x="200025" y="28575"/>
                </a:lnTo>
                <a:lnTo>
                  <a:pt x="314325" y="28575"/>
                </a:lnTo>
                <a:lnTo>
                  <a:pt x="314325" y="0"/>
                </a:lnTo>
                <a:lnTo>
                  <a:pt x="200025" y="0"/>
                </a:lnTo>
                <a:close/>
              </a:path>
              <a:path w="1733550" h="85725">
                <a:moveTo>
                  <a:pt x="400050" y="0"/>
                </a:moveTo>
                <a:lnTo>
                  <a:pt x="400050" y="28575"/>
                </a:lnTo>
                <a:lnTo>
                  <a:pt x="514350" y="28575"/>
                </a:lnTo>
                <a:lnTo>
                  <a:pt x="514350" y="0"/>
                </a:lnTo>
                <a:lnTo>
                  <a:pt x="400050" y="0"/>
                </a:lnTo>
                <a:close/>
              </a:path>
              <a:path w="1733550" h="85725">
                <a:moveTo>
                  <a:pt x="600075" y="0"/>
                </a:moveTo>
                <a:lnTo>
                  <a:pt x="600075" y="28575"/>
                </a:lnTo>
                <a:lnTo>
                  <a:pt x="714375" y="28575"/>
                </a:lnTo>
                <a:lnTo>
                  <a:pt x="714375" y="0"/>
                </a:lnTo>
                <a:lnTo>
                  <a:pt x="600075" y="0"/>
                </a:lnTo>
                <a:close/>
              </a:path>
              <a:path w="1733550" h="85725">
                <a:moveTo>
                  <a:pt x="800100" y="0"/>
                </a:moveTo>
                <a:lnTo>
                  <a:pt x="800100" y="28575"/>
                </a:lnTo>
                <a:lnTo>
                  <a:pt x="914400" y="28575"/>
                </a:lnTo>
                <a:lnTo>
                  <a:pt x="914400" y="0"/>
                </a:lnTo>
                <a:lnTo>
                  <a:pt x="800100" y="0"/>
                </a:lnTo>
                <a:close/>
              </a:path>
              <a:path w="1733550" h="85725">
                <a:moveTo>
                  <a:pt x="1000125" y="0"/>
                </a:moveTo>
                <a:lnTo>
                  <a:pt x="1000125" y="28575"/>
                </a:lnTo>
                <a:lnTo>
                  <a:pt x="1114425" y="28575"/>
                </a:lnTo>
                <a:lnTo>
                  <a:pt x="1114425" y="0"/>
                </a:lnTo>
                <a:lnTo>
                  <a:pt x="1000125" y="0"/>
                </a:lnTo>
                <a:close/>
              </a:path>
              <a:path w="1733550" h="85725">
                <a:moveTo>
                  <a:pt x="1200150" y="0"/>
                </a:moveTo>
                <a:lnTo>
                  <a:pt x="1200150" y="28575"/>
                </a:lnTo>
                <a:lnTo>
                  <a:pt x="1314450" y="28575"/>
                </a:lnTo>
                <a:lnTo>
                  <a:pt x="1314450" y="0"/>
                </a:lnTo>
                <a:lnTo>
                  <a:pt x="1200150" y="0"/>
                </a:lnTo>
                <a:close/>
              </a:path>
              <a:path w="1733550" h="85725">
                <a:moveTo>
                  <a:pt x="1400175" y="0"/>
                </a:moveTo>
                <a:lnTo>
                  <a:pt x="1400175" y="28575"/>
                </a:lnTo>
                <a:lnTo>
                  <a:pt x="1514475" y="28575"/>
                </a:lnTo>
                <a:lnTo>
                  <a:pt x="1514475" y="0"/>
                </a:lnTo>
                <a:lnTo>
                  <a:pt x="1400175" y="0"/>
                </a:lnTo>
                <a:close/>
              </a:path>
              <a:path w="1733550" h="85725">
                <a:moveTo>
                  <a:pt x="1600200" y="0"/>
                </a:moveTo>
                <a:lnTo>
                  <a:pt x="1590675" y="-57150"/>
                </a:lnTo>
                <a:lnTo>
                  <a:pt x="1590675" y="85725"/>
                </a:lnTo>
                <a:lnTo>
                  <a:pt x="1733550" y="14350"/>
                </a:lnTo>
                <a:lnTo>
                  <a:pt x="1590675" y="-57150"/>
                </a:lnTo>
                <a:lnTo>
                  <a:pt x="1600200" y="0"/>
                </a:lnTo>
                <a:lnTo>
                  <a:pt x="1605026" y="0"/>
                </a:lnTo>
                <a:lnTo>
                  <a:pt x="1605026" y="28575"/>
                </a:lnTo>
                <a:lnTo>
                  <a:pt x="1600200" y="28575"/>
                </a:lnTo>
                <a:lnTo>
                  <a:pt x="1600200" y="0"/>
                </a:lnTo>
                <a:close/>
              </a:path>
              <a:path w="1733550" h="85725">
                <a:moveTo>
                  <a:pt x="1600200" y="0"/>
                </a:moveTo>
                <a:lnTo>
                  <a:pt x="1600200" y="28575"/>
                </a:lnTo>
                <a:lnTo>
                  <a:pt x="1605026" y="28575"/>
                </a:lnTo>
                <a:lnTo>
                  <a:pt x="1605026" y="0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209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212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214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217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219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222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249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2274" y="4354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2299" y="4354512"/>
            <a:ext cx="4825" cy="0"/>
          </a:xfrm>
          <a:custGeom>
            <a:avLst/>
            <a:gdLst/>
            <a:ahLst/>
            <a:cxnLst/>
            <a:rect l="l" t="t" r="r" b="b"/>
            <a:pathLst>
              <a:path w="4825">
                <a:moveTo>
                  <a:pt x="0" y="0"/>
                </a:moveTo>
                <a:lnTo>
                  <a:pt x="4825" y="0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2226" y="3556000"/>
            <a:ext cx="1733550" cy="85725"/>
          </a:xfrm>
          <a:custGeom>
            <a:avLst/>
            <a:gdLst/>
            <a:ahLst/>
            <a:cxnLst/>
            <a:rect l="l" t="t" r="r" b="b"/>
            <a:pathLst>
              <a:path w="1733550" h="85725">
                <a:moveTo>
                  <a:pt x="142875" y="28574"/>
                </a:moveTo>
                <a:lnTo>
                  <a:pt x="1733550" y="28575"/>
                </a:lnTo>
                <a:lnTo>
                  <a:pt x="1733550" y="0"/>
                </a:lnTo>
                <a:lnTo>
                  <a:pt x="128524" y="0"/>
                </a:lnTo>
                <a:lnTo>
                  <a:pt x="128524" y="28575"/>
                </a:lnTo>
                <a:lnTo>
                  <a:pt x="142875" y="28574"/>
                </a:lnTo>
                <a:close/>
              </a:path>
              <a:path w="1733550" h="85725">
                <a:moveTo>
                  <a:pt x="142875" y="0"/>
                </a:moveTo>
                <a:lnTo>
                  <a:pt x="142875" y="-57150"/>
                </a:lnTo>
                <a:lnTo>
                  <a:pt x="0" y="14350"/>
                </a:lnTo>
                <a:lnTo>
                  <a:pt x="142875" y="85725"/>
                </a:lnTo>
                <a:lnTo>
                  <a:pt x="142875" y="28574"/>
                </a:lnTo>
                <a:lnTo>
                  <a:pt x="128524" y="28575"/>
                </a:lnTo>
                <a:lnTo>
                  <a:pt x="128524" y="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3151" y="1808226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577136"/>
                </a:lnTo>
                <a:lnTo>
                  <a:pt x="13959" y="619901"/>
                </a:lnTo>
                <a:lnTo>
                  <a:pt x="30998" y="661557"/>
                </a:lnTo>
                <a:lnTo>
                  <a:pt x="54376" y="701966"/>
                </a:lnTo>
                <a:lnTo>
                  <a:pt x="83820" y="740991"/>
                </a:lnTo>
                <a:lnTo>
                  <a:pt x="119054" y="778494"/>
                </a:lnTo>
                <a:lnTo>
                  <a:pt x="159806" y="814338"/>
                </a:lnTo>
                <a:lnTo>
                  <a:pt x="205800" y="848386"/>
                </a:lnTo>
                <a:lnTo>
                  <a:pt x="256763" y="880500"/>
                </a:lnTo>
                <a:lnTo>
                  <a:pt x="312419" y="910542"/>
                </a:lnTo>
                <a:lnTo>
                  <a:pt x="372496" y="938375"/>
                </a:lnTo>
                <a:lnTo>
                  <a:pt x="436717" y="963862"/>
                </a:lnTo>
                <a:lnTo>
                  <a:pt x="504809" y="986866"/>
                </a:lnTo>
                <a:lnTo>
                  <a:pt x="576498" y="1007248"/>
                </a:lnTo>
                <a:lnTo>
                  <a:pt x="651510" y="1024872"/>
                </a:lnTo>
                <a:lnTo>
                  <a:pt x="729569" y="1039599"/>
                </a:lnTo>
                <a:lnTo>
                  <a:pt x="810402" y="1051293"/>
                </a:lnTo>
                <a:lnTo>
                  <a:pt x="893734" y="1059816"/>
                </a:lnTo>
                <a:lnTo>
                  <a:pt x="979291" y="1065031"/>
                </a:lnTo>
                <a:lnTo>
                  <a:pt x="1066800" y="1066800"/>
                </a:lnTo>
                <a:lnTo>
                  <a:pt x="1154290" y="1065031"/>
                </a:lnTo>
                <a:lnTo>
                  <a:pt x="1239834" y="1059816"/>
                </a:lnTo>
                <a:lnTo>
                  <a:pt x="1323156" y="1051293"/>
                </a:lnTo>
                <a:lnTo>
                  <a:pt x="1403981" y="1039599"/>
                </a:lnTo>
                <a:lnTo>
                  <a:pt x="1482036" y="1024872"/>
                </a:lnTo>
                <a:lnTo>
                  <a:pt x="1557045" y="1007248"/>
                </a:lnTo>
                <a:lnTo>
                  <a:pt x="1628733" y="986866"/>
                </a:lnTo>
                <a:lnTo>
                  <a:pt x="1696827" y="963862"/>
                </a:lnTo>
                <a:lnTo>
                  <a:pt x="1761052" y="938375"/>
                </a:lnTo>
                <a:lnTo>
                  <a:pt x="1821132" y="910542"/>
                </a:lnTo>
                <a:lnTo>
                  <a:pt x="1876794" y="880500"/>
                </a:lnTo>
                <a:lnTo>
                  <a:pt x="1927762" y="848386"/>
                </a:lnTo>
                <a:lnTo>
                  <a:pt x="1973763" y="814338"/>
                </a:lnTo>
                <a:lnTo>
                  <a:pt x="2014521" y="778494"/>
                </a:lnTo>
                <a:lnTo>
                  <a:pt x="2049762" y="740991"/>
                </a:lnTo>
                <a:lnTo>
                  <a:pt x="2079211" y="701966"/>
                </a:lnTo>
                <a:lnTo>
                  <a:pt x="2102594" y="661557"/>
                </a:lnTo>
                <a:lnTo>
                  <a:pt x="2119636" y="619901"/>
                </a:lnTo>
                <a:lnTo>
                  <a:pt x="2130063" y="577136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4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10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291" y="1767"/>
                </a:lnTo>
                <a:lnTo>
                  <a:pt x="893734" y="6979"/>
                </a:lnTo>
                <a:lnTo>
                  <a:pt x="810402" y="15499"/>
                </a:lnTo>
                <a:lnTo>
                  <a:pt x="729569" y="27188"/>
                </a:lnTo>
                <a:lnTo>
                  <a:pt x="651510" y="41909"/>
                </a:lnTo>
                <a:lnTo>
                  <a:pt x="576498" y="59527"/>
                </a:lnTo>
                <a:lnTo>
                  <a:pt x="504809" y="79903"/>
                </a:lnTo>
                <a:lnTo>
                  <a:pt x="436717" y="102900"/>
                </a:lnTo>
                <a:lnTo>
                  <a:pt x="372496" y="128381"/>
                </a:lnTo>
                <a:lnTo>
                  <a:pt x="312419" y="156210"/>
                </a:lnTo>
                <a:lnTo>
                  <a:pt x="256763" y="186248"/>
                </a:lnTo>
                <a:lnTo>
                  <a:pt x="205800" y="218358"/>
                </a:lnTo>
                <a:lnTo>
                  <a:pt x="159806" y="252404"/>
                </a:lnTo>
                <a:lnTo>
                  <a:pt x="119054" y="288249"/>
                </a:lnTo>
                <a:lnTo>
                  <a:pt x="83820" y="325755"/>
                </a:lnTo>
                <a:lnTo>
                  <a:pt x="54376" y="364784"/>
                </a:lnTo>
                <a:lnTo>
                  <a:pt x="30998" y="405201"/>
                </a:lnTo>
                <a:lnTo>
                  <a:pt x="13959" y="446867"/>
                </a:lnTo>
                <a:lnTo>
                  <a:pt x="3535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3151" y="1808226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489645"/>
                </a:lnTo>
                <a:lnTo>
                  <a:pt x="13959" y="446867"/>
                </a:lnTo>
                <a:lnTo>
                  <a:pt x="30998" y="405201"/>
                </a:lnTo>
                <a:lnTo>
                  <a:pt x="54376" y="364784"/>
                </a:lnTo>
                <a:lnTo>
                  <a:pt x="83820" y="325755"/>
                </a:lnTo>
                <a:lnTo>
                  <a:pt x="119054" y="288249"/>
                </a:lnTo>
                <a:lnTo>
                  <a:pt x="159806" y="252404"/>
                </a:lnTo>
                <a:lnTo>
                  <a:pt x="205800" y="218358"/>
                </a:lnTo>
                <a:lnTo>
                  <a:pt x="256763" y="186248"/>
                </a:lnTo>
                <a:lnTo>
                  <a:pt x="312419" y="156210"/>
                </a:lnTo>
                <a:lnTo>
                  <a:pt x="372496" y="128381"/>
                </a:lnTo>
                <a:lnTo>
                  <a:pt x="436717" y="102900"/>
                </a:lnTo>
                <a:lnTo>
                  <a:pt x="504809" y="79903"/>
                </a:lnTo>
                <a:lnTo>
                  <a:pt x="576498" y="59527"/>
                </a:lnTo>
                <a:lnTo>
                  <a:pt x="651510" y="41909"/>
                </a:lnTo>
                <a:lnTo>
                  <a:pt x="729569" y="27188"/>
                </a:lnTo>
                <a:lnTo>
                  <a:pt x="810402" y="15499"/>
                </a:lnTo>
                <a:lnTo>
                  <a:pt x="893734" y="6979"/>
                </a:lnTo>
                <a:lnTo>
                  <a:pt x="979291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10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4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36"/>
                </a:lnTo>
                <a:lnTo>
                  <a:pt x="2119636" y="619901"/>
                </a:lnTo>
                <a:lnTo>
                  <a:pt x="2102594" y="661557"/>
                </a:lnTo>
                <a:lnTo>
                  <a:pt x="2079211" y="701966"/>
                </a:lnTo>
                <a:lnTo>
                  <a:pt x="2049762" y="740991"/>
                </a:lnTo>
                <a:lnTo>
                  <a:pt x="2014521" y="778494"/>
                </a:lnTo>
                <a:lnTo>
                  <a:pt x="1973763" y="814338"/>
                </a:lnTo>
                <a:lnTo>
                  <a:pt x="1927762" y="848386"/>
                </a:lnTo>
                <a:lnTo>
                  <a:pt x="1876794" y="880500"/>
                </a:lnTo>
                <a:lnTo>
                  <a:pt x="1821132" y="910542"/>
                </a:lnTo>
                <a:lnTo>
                  <a:pt x="1761052" y="938375"/>
                </a:lnTo>
                <a:lnTo>
                  <a:pt x="1696827" y="963862"/>
                </a:lnTo>
                <a:lnTo>
                  <a:pt x="1628733" y="986866"/>
                </a:lnTo>
                <a:lnTo>
                  <a:pt x="1557045" y="1007248"/>
                </a:lnTo>
                <a:lnTo>
                  <a:pt x="1482036" y="1024872"/>
                </a:lnTo>
                <a:lnTo>
                  <a:pt x="1403981" y="1039599"/>
                </a:lnTo>
                <a:lnTo>
                  <a:pt x="1323156" y="1051293"/>
                </a:lnTo>
                <a:lnTo>
                  <a:pt x="1239834" y="1059816"/>
                </a:lnTo>
                <a:lnTo>
                  <a:pt x="1154290" y="1065031"/>
                </a:lnTo>
                <a:lnTo>
                  <a:pt x="1066800" y="1066800"/>
                </a:lnTo>
                <a:lnTo>
                  <a:pt x="979291" y="1065031"/>
                </a:lnTo>
                <a:lnTo>
                  <a:pt x="893734" y="1059816"/>
                </a:lnTo>
                <a:lnTo>
                  <a:pt x="810402" y="1051293"/>
                </a:lnTo>
                <a:lnTo>
                  <a:pt x="729569" y="1039599"/>
                </a:lnTo>
                <a:lnTo>
                  <a:pt x="651510" y="1024872"/>
                </a:lnTo>
                <a:lnTo>
                  <a:pt x="576498" y="1007248"/>
                </a:lnTo>
                <a:lnTo>
                  <a:pt x="504809" y="986866"/>
                </a:lnTo>
                <a:lnTo>
                  <a:pt x="436717" y="963862"/>
                </a:lnTo>
                <a:lnTo>
                  <a:pt x="372496" y="938375"/>
                </a:lnTo>
                <a:lnTo>
                  <a:pt x="312419" y="910542"/>
                </a:lnTo>
                <a:lnTo>
                  <a:pt x="256763" y="880500"/>
                </a:lnTo>
                <a:lnTo>
                  <a:pt x="205800" y="848386"/>
                </a:lnTo>
                <a:lnTo>
                  <a:pt x="159806" y="814338"/>
                </a:lnTo>
                <a:lnTo>
                  <a:pt x="119054" y="778494"/>
                </a:lnTo>
                <a:lnTo>
                  <a:pt x="83820" y="740991"/>
                </a:lnTo>
                <a:lnTo>
                  <a:pt x="54376" y="701966"/>
                </a:lnTo>
                <a:lnTo>
                  <a:pt x="30998" y="661557"/>
                </a:lnTo>
                <a:lnTo>
                  <a:pt x="13959" y="619901"/>
                </a:lnTo>
                <a:lnTo>
                  <a:pt x="3535" y="577136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5805" y="2733675"/>
            <a:ext cx="199898" cy="684022"/>
          </a:xfrm>
          <a:custGeom>
            <a:avLst/>
            <a:gdLst/>
            <a:ahLst/>
            <a:cxnLst/>
            <a:rect l="l" t="t" r="r" b="b"/>
            <a:pathLst>
              <a:path w="199898" h="684022">
                <a:moveTo>
                  <a:pt x="5969" y="650113"/>
                </a:moveTo>
                <a:lnTo>
                  <a:pt x="0" y="678052"/>
                </a:lnTo>
                <a:lnTo>
                  <a:pt x="27940" y="684022"/>
                </a:lnTo>
                <a:lnTo>
                  <a:pt x="33909" y="656082"/>
                </a:lnTo>
                <a:lnTo>
                  <a:pt x="5969" y="650113"/>
                </a:lnTo>
                <a:close/>
              </a:path>
              <a:path w="199898" h="684022">
                <a:moveTo>
                  <a:pt x="18034" y="594233"/>
                </a:moveTo>
                <a:lnTo>
                  <a:pt x="11937" y="622173"/>
                </a:lnTo>
                <a:lnTo>
                  <a:pt x="39878" y="628141"/>
                </a:lnTo>
                <a:lnTo>
                  <a:pt x="45974" y="600201"/>
                </a:lnTo>
                <a:lnTo>
                  <a:pt x="18034" y="594233"/>
                </a:lnTo>
                <a:close/>
              </a:path>
              <a:path w="199898" h="684022">
                <a:moveTo>
                  <a:pt x="29972" y="538352"/>
                </a:moveTo>
                <a:lnTo>
                  <a:pt x="24003" y="566292"/>
                </a:lnTo>
                <a:lnTo>
                  <a:pt x="51943" y="572262"/>
                </a:lnTo>
                <a:lnTo>
                  <a:pt x="57912" y="544322"/>
                </a:lnTo>
                <a:lnTo>
                  <a:pt x="29972" y="538352"/>
                </a:lnTo>
                <a:close/>
              </a:path>
              <a:path w="199898" h="684022">
                <a:moveTo>
                  <a:pt x="41910" y="482473"/>
                </a:moveTo>
                <a:lnTo>
                  <a:pt x="35941" y="510413"/>
                </a:lnTo>
                <a:lnTo>
                  <a:pt x="63881" y="516382"/>
                </a:lnTo>
                <a:lnTo>
                  <a:pt x="69850" y="488441"/>
                </a:lnTo>
                <a:lnTo>
                  <a:pt x="41910" y="482473"/>
                </a:lnTo>
                <a:close/>
              </a:path>
              <a:path w="199898" h="684022">
                <a:moveTo>
                  <a:pt x="53975" y="426592"/>
                </a:moveTo>
                <a:lnTo>
                  <a:pt x="47879" y="454533"/>
                </a:lnTo>
                <a:lnTo>
                  <a:pt x="75819" y="460501"/>
                </a:lnTo>
                <a:lnTo>
                  <a:pt x="81915" y="432562"/>
                </a:lnTo>
                <a:lnTo>
                  <a:pt x="53975" y="426592"/>
                </a:lnTo>
                <a:close/>
              </a:path>
              <a:path w="199898" h="684022">
                <a:moveTo>
                  <a:pt x="65912" y="370713"/>
                </a:moveTo>
                <a:lnTo>
                  <a:pt x="59944" y="398652"/>
                </a:lnTo>
                <a:lnTo>
                  <a:pt x="87884" y="404622"/>
                </a:lnTo>
                <a:lnTo>
                  <a:pt x="93853" y="376682"/>
                </a:lnTo>
                <a:lnTo>
                  <a:pt x="65912" y="370713"/>
                </a:lnTo>
                <a:close/>
              </a:path>
              <a:path w="199898" h="684022">
                <a:moveTo>
                  <a:pt x="77850" y="314833"/>
                </a:moveTo>
                <a:lnTo>
                  <a:pt x="71882" y="342773"/>
                </a:lnTo>
                <a:lnTo>
                  <a:pt x="99822" y="348741"/>
                </a:lnTo>
                <a:lnTo>
                  <a:pt x="105791" y="320801"/>
                </a:lnTo>
                <a:lnTo>
                  <a:pt x="77850" y="314833"/>
                </a:lnTo>
                <a:close/>
              </a:path>
              <a:path w="199898" h="684022">
                <a:moveTo>
                  <a:pt x="89916" y="258952"/>
                </a:moveTo>
                <a:lnTo>
                  <a:pt x="83820" y="286892"/>
                </a:lnTo>
                <a:lnTo>
                  <a:pt x="111760" y="292862"/>
                </a:lnTo>
                <a:lnTo>
                  <a:pt x="117856" y="264922"/>
                </a:lnTo>
                <a:lnTo>
                  <a:pt x="89916" y="258952"/>
                </a:lnTo>
                <a:close/>
              </a:path>
              <a:path w="199898" h="684022">
                <a:moveTo>
                  <a:pt x="101854" y="203073"/>
                </a:moveTo>
                <a:lnTo>
                  <a:pt x="95885" y="231012"/>
                </a:lnTo>
                <a:lnTo>
                  <a:pt x="123825" y="236982"/>
                </a:lnTo>
                <a:lnTo>
                  <a:pt x="129794" y="209041"/>
                </a:lnTo>
                <a:lnTo>
                  <a:pt x="101854" y="203073"/>
                </a:lnTo>
                <a:close/>
              </a:path>
              <a:path w="199898" h="684022">
                <a:moveTo>
                  <a:pt x="113792" y="147192"/>
                </a:moveTo>
                <a:lnTo>
                  <a:pt x="107823" y="175133"/>
                </a:lnTo>
                <a:lnTo>
                  <a:pt x="135762" y="181101"/>
                </a:lnTo>
                <a:lnTo>
                  <a:pt x="141732" y="153162"/>
                </a:lnTo>
                <a:lnTo>
                  <a:pt x="113792" y="147192"/>
                </a:lnTo>
                <a:close/>
              </a:path>
              <a:path w="199898" h="684022">
                <a:moveTo>
                  <a:pt x="199898" y="154686"/>
                </a:moveTo>
                <a:lnTo>
                  <a:pt x="160020" y="0"/>
                </a:lnTo>
                <a:lnTo>
                  <a:pt x="60198" y="124713"/>
                </a:lnTo>
                <a:lnTo>
                  <a:pt x="199898" y="154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3896" y="2886202"/>
            <a:ext cx="199898" cy="684022"/>
          </a:xfrm>
          <a:custGeom>
            <a:avLst/>
            <a:gdLst/>
            <a:ahLst/>
            <a:cxnLst/>
            <a:rect l="l" t="t" r="r" b="b"/>
            <a:pathLst>
              <a:path w="199898" h="684022">
                <a:moveTo>
                  <a:pt x="171957" y="0"/>
                </a:moveTo>
                <a:lnTo>
                  <a:pt x="165988" y="27939"/>
                </a:lnTo>
                <a:lnTo>
                  <a:pt x="193928" y="34036"/>
                </a:lnTo>
                <a:lnTo>
                  <a:pt x="199898" y="6096"/>
                </a:lnTo>
                <a:lnTo>
                  <a:pt x="171957" y="0"/>
                </a:lnTo>
                <a:close/>
              </a:path>
              <a:path w="199898" h="684022">
                <a:moveTo>
                  <a:pt x="160020" y="55880"/>
                </a:moveTo>
                <a:lnTo>
                  <a:pt x="154050" y="83820"/>
                </a:lnTo>
                <a:lnTo>
                  <a:pt x="181990" y="89915"/>
                </a:lnTo>
                <a:lnTo>
                  <a:pt x="187959" y="61975"/>
                </a:lnTo>
                <a:lnTo>
                  <a:pt x="160020" y="55880"/>
                </a:lnTo>
                <a:close/>
              </a:path>
              <a:path w="199898" h="684022">
                <a:moveTo>
                  <a:pt x="148081" y="111760"/>
                </a:moveTo>
                <a:lnTo>
                  <a:pt x="142112" y="139700"/>
                </a:lnTo>
                <a:lnTo>
                  <a:pt x="170052" y="145796"/>
                </a:lnTo>
                <a:lnTo>
                  <a:pt x="176022" y="117856"/>
                </a:lnTo>
                <a:lnTo>
                  <a:pt x="148081" y="111760"/>
                </a:lnTo>
                <a:close/>
              </a:path>
              <a:path w="199898" h="684022">
                <a:moveTo>
                  <a:pt x="136017" y="167639"/>
                </a:moveTo>
                <a:lnTo>
                  <a:pt x="130048" y="195580"/>
                </a:lnTo>
                <a:lnTo>
                  <a:pt x="157987" y="201675"/>
                </a:lnTo>
                <a:lnTo>
                  <a:pt x="163956" y="173736"/>
                </a:lnTo>
                <a:lnTo>
                  <a:pt x="136017" y="167639"/>
                </a:lnTo>
                <a:close/>
              </a:path>
              <a:path w="199898" h="684022">
                <a:moveTo>
                  <a:pt x="124078" y="223520"/>
                </a:moveTo>
                <a:lnTo>
                  <a:pt x="118109" y="251460"/>
                </a:lnTo>
                <a:lnTo>
                  <a:pt x="146050" y="257556"/>
                </a:lnTo>
                <a:lnTo>
                  <a:pt x="152019" y="229615"/>
                </a:lnTo>
                <a:lnTo>
                  <a:pt x="124078" y="223520"/>
                </a:lnTo>
                <a:close/>
              </a:path>
              <a:path w="199898" h="684022">
                <a:moveTo>
                  <a:pt x="112140" y="279400"/>
                </a:moveTo>
                <a:lnTo>
                  <a:pt x="106172" y="307339"/>
                </a:lnTo>
                <a:lnTo>
                  <a:pt x="134111" y="313436"/>
                </a:lnTo>
                <a:lnTo>
                  <a:pt x="140080" y="285496"/>
                </a:lnTo>
                <a:lnTo>
                  <a:pt x="112140" y="279400"/>
                </a:lnTo>
                <a:close/>
              </a:path>
              <a:path w="199898" h="684022">
                <a:moveTo>
                  <a:pt x="100075" y="335280"/>
                </a:moveTo>
                <a:lnTo>
                  <a:pt x="94106" y="363220"/>
                </a:lnTo>
                <a:lnTo>
                  <a:pt x="122047" y="369315"/>
                </a:lnTo>
                <a:lnTo>
                  <a:pt x="128015" y="341375"/>
                </a:lnTo>
                <a:lnTo>
                  <a:pt x="100075" y="335280"/>
                </a:lnTo>
                <a:close/>
              </a:path>
              <a:path w="199898" h="684022">
                <a:moveTo>
                  <a:pt x="88137" y="391160"/>
                </a:moveTo>
                <a:lnTo>
                  <a:pt x="82169" y="419100"/>
                </a:lnTo>
                <a:lnTo>
                  <a:pt x="110108" y="425196"/>
                </a:lnTo>
                <a:lnTo>
                  <a:pt x="116077" y="397256"/>
                </a:lnTo>
                <a:lnTo>
                  <a:pt x="88137" y="391160"/>
                </a:lnTo>
                <a:close/>
              </a:path>
              <a:path w="199898" h="684022">
                <a:moveTo>
                  <a:pt x="76200" y="447039"/>
                </a:moveTo>
                <a:lnTo>
                  <a:pt x="70103" y="474980"/>
                </a:lnTo>
                <a:lnTo>
                  <a:pt x="98044" y="481075"/>
                </a:lnTo>
                <a:lnTo>
                  <a:pt x="104139" y="453136"/>
                </a:lnTo>
                <a:lnTo>
                  <a:pt x="76200" y="447039"/>
                </a:lnTo>
                <a:close/>
              </a:path>
              <a:path w="199898" h="684022">
                <a:moveTo>
                  <a:pt x="64134" y="502920"/>
                </a:moveTo>
                <a:lnTo>
                  <a:pt x="58165" y="530860"/>
                </a:lnTo>
                <a:lnTo>
                  <a:pt x="86105" y="536956"/>
                </a:lnTo>
                <a:lnTo>
                  <a:pt x="92075" y="509015"/>
                </a:lnTo>
                <a:lnTo>
                  <a:pt x="64134" y="502920"/>
                </a:lnTo>
                <a:close/>
              </a:path>
              <a:path w="199898" h="684022">
                <a:moveTo>
                  <a:pt x="139700" y="559308"/>
                </a:moveTo>
                <a:lnTo>
                  <a:pt x="0" y="529463"/>
                </a:lnTo>
                <a:lnTo>
                  <a:pt x="39877" y="684022"/>
                </a:lnTo>
                <a:lnTo>
                  <a:pt x="139700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3151" y="5229225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577147"/>
                </a:lnTo>
                <a:lnTo>
                  <a:pt x="13959" y="619920"/>
                </a:lnTo>
                <a:lnTo>
                  <a:pt x="30998" y="661582"/>
                </a:lnTo>
                <a:lnTo>
                  <a:pt x="54376" y="701995"/>
                </a:lnTo>
                <a:lnTo>
                  <a:pt x="83820" y="741023"/>
                </a:lnTo>
                <a:lnTo>
                  <a:pt x="119054" y="778528"/>
                </a:lnTo>
                <a:lnTo>
                  <a:pt x="159806" y="814372"/>
                </a:lnTo>
                <a:lnTo>
                  <a:pt x="205800" y="848419"/>
                </a:lnTo>
                <a:lnTo>
                  <a:pt x="256763" y="880531"/>
                </a:lnTo>
                <a:lnTo>
                  <a:pt x="312419" y="910570"/>
                </a:lnTo>
                <a:lnTo>
                  <a:pt x="372496" y="938401"/>
                </a:lnTo>
                <a:lnTo>
                  <a:pt x="436717" y="963884"/>
                </a:lnTo>
                <a:lnTo>
                  <a:pt x="504809" y="986884"/>
                </a:lnTo>
                <a:lnTo>
                  <a:pt x="576498" y="1007262"/>
                </a:lnTo>
                <a:lnTo>
                  <a:pt x="651510" y="1024882"/>
                </a:lnTo>
                <a:lnTo>
                  <a:pt x="729569" y="1039606"/>
                </a:lnTo>
                <a:lnTo>
                  <a:pt x="810402" y="1051298"/>
                </a:lnTo>
                <a:lnTo>
                  <a:pt x="893734" y="1059818"/>
                </a:lnTo>
                <a:lnTo>
                  <a:pt x="979291" y="1065031"/>
                </a:lnTo>
                <a:lnTo>
                  <a:pt x="1066800" y="1066800"/>
                </a:lnTo>
                <a:lnTo>
                  <a:pt x="1154290" y="1065031"/>
                </a:lnTo>
                <a:lnTo>
                  <a:pt x="1239834" y="1059818"/>
                </a:lnTo>
                <a:lnTo>
                  <a:pt x="1323156" y="1051298"/>
                </a:lnTo>
                <a:lnTo>
                  <a:pt x="1403981" y="1039606"/>
                </a:lnTo>
                <a:lnTo>
                  <a:pt x="1482036" y="1024882"/>
                </a:lnTo>
                <a:lnTo>
                  <a:pt x="1557045" y="1007262"/>
                </a:lnTo>
                <a:lnTo>
                  <a:pt x="1628733" y="986884"/>
                </a:lnTo>
                <a:lnTo>
                  <a:pt x="1696827" y="963884"/>
                </a:lnTo>
                <a:lnTo>
                  <a:pt x="1761052" y="938401"/>
                </a:lnTo>
                <a:lnTo>
                  <a:pt x="1821132" y="910570"/>
                </a:lnTo>
                <a:lnTo>
                  <a:pt x="1876794" y="880531"/>
                </a:lnTo>
                <a:lnTo>
                  <a:pt x="1927762" y="848419"/>
                </a:lnTo>
                <a:lnTo>
                  <a:pt x="1973763" y="814372"/>
                </a:lnTo>
                <a:lnTo>
                  <a:pt x="2014521" y="778528"/>
                </a:lnTo>
                <a:lnTo>
                  <a:pt x="2049762" y="741023"/>
                </a:lnTo>
                <a:lnTo>
                  <a:pt x="2079211" y="701995"/>
                </a:lnTo>
                <a:lnTo>
                  <a:pt x="2102594" y="661582"/>
                </a:lnTo>
                <a:lnTo>
                  <a:pt x="2119636" y="619920"/>
                </a:lnTo>
                <a:lnTo>
                  <a:pt x="2130063" y="577147"/>
                </a:lnTo>
                <a:lnTo>
                  <a:pt x="2133600" y="533400"/>
                </a:lnTo>
                <a:lnTo>
                  <a:pt x="2130063" y="489645"/>
                </a:lnTo>
                <a:lnTo>
                  <a:pt x="2119636" y="446867"/>
                </a:lnTo>
                <a:lnTo>
                  <a:pt x="2102594" y="405201"/>
                </a:lnTo>
                <a:lnTo>
                  <a:pt x="2079211" y="364784"/>
                </a:lnTo>
                <a:lnTo>
                  <a:pt x="2049762" y="325755"/>
                </a:lnTo>
                <a:lnTo>
                  <a:pt x="2014521" y="288249"/>
                </a:lnTo>
                <a:lnTo>
                  <a:pt x="1973763" y="252404"/>
                </a:lnTo>
                <a:lnTo>
                  <a:pt x="1927762" y="218358"/>
                </a:lnTo>
                <a:lnTo>
                  <a:pt x="1876794" y="186248"/>
                </a:lnTo>
                <a:lnTo>
                  <a:pt x="1821132" y="156210"/>
                </a:lnTo>
                <a:lnTo>
                  <a:pt x="1761052" y="128381"/>
                </a:lnTo>
                <a:lnTo>
                  <a:pt x="1696827" y="102900"/>
                </a:lnTo>
                <a:lnTo>
                  <a:pt x="1628733" y="79903"/>
                </a:lnTo>
                <a:lnTo>
                  <a:pt x="1557045" y="59527"/>
                </a:lnTo>
                <a:lnTo>
                  <a:pt x="1482036" y="41909"/>
                </a:lnTo>
                <a:lnTo>
                  <a:pt x="1403981" y="27188"/>
                </a:lnTo>
                <a:lnTo>
                  <a:pt x="1323156" y="15499"/>
                </a:lnTo>
                <a:lnTo>
                  <a:pt x="1239834" y="6979"/>
                </a:lnTo>
                <a:lnTo>
                  <a:pt x="1154290" y="1767"/>
                </a:lnTo>
                <a:lnTo>
                  <a:pt x="1066800" y="0"/>
                </a:lnTo>
                <a:lnTo>
                  <a:pt x="979291" y="1767"/>
                </a:lnTo>
                <a:lnTo>
                  <a:pt x="893734" y="6979"/>
                </a:lnTo>
                <a:lnTo>
                  <a:pt x="810402" y="15499"/>
                </a:lnTo>
                <a:lnTo>
                  <a:pt x="729569" y="27188"/>
                </a:lnTo>
                <a:lnTo>
                  <a:pt x="651510" y="41909"/>
                </a:lnTo>
                <a:lnTo>
                  <a:pt x="576498" y="59527"/>
                </a:lnTo>
                <a:lnTo>
                  <a:pt x="504809" y="79903"/>
                </a:lnTo>
                <a:lnTo>
                  <a:pt x="436717" y="102900"/>
                </a:lnTo>
                <a:lnTo>
                  <a:pt x="372496" y="128381"/>
                </a:lnTo>
                <a:lnTo>
                  <a:pt x="312419" y="156210"/>
                </a:lnTo>
                <a:lnTo>
                  <a:pt x="256763" y="186248"/>
                </a:lnTo>
                <a:lnTo>
                  <a:pt x="205800" y="218358"/>
                </a:lnTo>
                <a:lnTo>
                  <a:pt x="159806" y="252404"/>
                </a:lnTo>
                <a:lnTo>
                  <a:pt x="119054" y="288249"/>
                </a:lnTo>
                <a:lnTo>
                  <a:pt x="83820" y="325755"/>
                </a:lnTo>
                <a:lnTo>
                  <a:pt x="54376" y="364784"/>
                </a:lnTo>
                <a:lnTo>
                  <a:pt x="30998" y="405201"/>
                </a:lnTo>
                <a:lnTo>
                  <a:pt x="13959" y="446867"/>
                </a:lnTo>
                <a:lnTo>
                  <a:pt x="3535" y="489645"/>
                </a:lnTo>
                <a:lnTo>
                  <a:pt x="0" y="53340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3151" y="5229225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533400"/>
                </a:moveTo>
                <a:lnTo>
                  <a:pt x="3535" y="489645"/>
                </a:lnTo>
                <a:lnTo>
                  <a:pt x="13959" y="446867"/>
                </a:lnTo>
                <a:lnTo>
                  <a:pt x="30998" y="405201"/>
                </a:lnTo>
                <a:lnTo>
                  <a:pt x="54376" y="364784"/>
                </a:lnTo>
                <a:lnTo>
                  <a:pt x="83820" y="325755"/>
                </a:lnTo>
                <a:lnTo>
                  <a:pt x="119054" y="288249"/>
                </a:lnTo>
                <a:lnTo>
                  <a:pt x="159806" y="252404"/>
                </a:lnTo>
                <a:lnTo>
                  <a:pt x="205800" y="218358"/>
                </a:lnTo>
                <a:lnTo>
                  <a:pt x="256763" y="186248"/>
                </a:lnTo>
                <a:lnTo>
                  <a:pt x="312419" y="156210"/>
                </a:lnTo>
                <a:lnTo>
                  <a:pt x="372496" y="128381"/>
                </a:lnTo>
                <a:lnTo>
                  <a:pt x="436717" y="102900"/>
                </a:lnTo>
                <a:lnTo>
                  <a:pt x="504809" y="79903"/>
                </a:lnTo>
                <a:lnTo>
                  <a:pt x="576498" y="59527"/>
                </a:lnTo>
                <a:lnTo>
                  <a:pt x="651510" y="41909"/>
                </a:lnTo>
                <a:lnTo>
                  <a:pt x="729569" y="27188"/>
                </a:lnTo>
                <a:lnTo>
                  <a:pt x="810402" y="15499"/>
                </a:lnTo>
                <a:lnTo>
                  <a:pt x="893734" y="6979"/>
                </a:lnTo>
                <a:lnTo>
                  <a:pt x="979291" y="1767"/>
                </a:lnTo>
                <a:lnTo>
                  <a:pt x="1066800" y="0"/>
                </a:lnTo>
                <a:lnTo>
                  <a:pt x="1154290" y="1767"/>
                </a:lnTo>
                <a:lnTo>
                  <a:pt x="1239834" y="6979"/>
                </a:lnTo>
                <a:lnTo>
                  <a:pt x="1323156" y="15499"/>
                </a:lnTo>
                <a:lnTo>
                  <a:pt x="1403981" y="27188"/>
                </a:lnTo>
                <a:lnTo>
                  <a:pt x="1482036" y="41909"/>
                </a:lnTo>
                <a:lnTo>
                  <a:pt x="1557045" y="59527"/>
                </a:lnTo>
                <a:lnTo>
                  <a:pt x="1628733" y="79903"/>
                </a:lnTo>
                <a:lnTo>
                  <a:pt x="1696827" y="102900"/>
                </a:lnTo>
                <a:lnTo>
                  <a:pt x="1761052" y="128381"/>
                </a:lnTo>
                <a:lnTo>
                  <a:pt x="1821132" y="156210"/>
                </a:lnTo>
                <a:lnTo>
                  <a:pt x="1876794" y="186248"/>
                </a:lnTo>
                <a:lnTo>
                  <a:pt x="1927762" y="218358"/>
                </a:lnTo>
                <a:lnTo>
                  <a:pt x="1973763" y="252404"/>
                </a:lnTo>
                <a:lnTo>
                  <a:pt x="2014521" y="288249"/>
                </a:lnTo>
                <a:lnTo>
                  <a:pt x="2049762" y="325755"/>
                </a:lnTo>
                <a:lnTo>
                  <a:pt x="2079211" y="364784"/>
                </a:lnTo>
                <a:lnTo>
                  <a:pt x="2102594" y="405201"/>
                </a:lnTo>
                <a:lnTo>
                  <a:pt x="2119636" y="446867"/>
                </a:lnTo>
                <a:lnTo>
                  <a:pt x="2130063" y="489645"/>
                </a:lnTo>
                <a:lnTo>
                  <a:pt x="2133600" y="533400"/>
                </a:lnTo>
                <a:lnTo>
                  <a:pt x="2130063" y="577147"/>
                </a:lnTo>
                <a:lnTo>
                  <a:pt x="2119636" y="619920"/>
                </a:lnTo>
                <a:lnTo>
                  <a:pt x="2102594" y="661582"/>
                </a:lnTo>
                <a:lnTo>
                  <a:pt x="2079211" y="701995"/>
                </a:lnTo>
                <a:lnTo>
                  <a:pt x="2049762" y="741023"/>
                </a:lnTo>
                <a:lnTo>
                  <a:pt x="2014521" y="778528"/>
                </a:lnTo>
                <a:lnTo>
                  <a:pt x="1973763" y="814372"/>
                </a:lnTo>
                <a:lnTo>
                  <a:pt x="1927762" y="848419"/>
                </a:lnTo>
                <a:lnTo>
                  <a:pt x="1876794" y="880531"/>
                </a:lnTo>
                <a:lnTo>
                  <a:pt x="1821132" y="910570"/>
                </a:lnTo>
                <a:lnTo>
                  <a:pt x="1761052" y="938401"/>
                </a:lnTo>
                <a:lnTo>
                  <a:pt x="1696827" y="963884"/>
                </a:lnTo>
                <a:lnTo>
                  <a:pt x="1628733" y="986884"/>
                </a:lnTo>
                <a:lnTo>
                  <a:pt x="1557045" y="1007262"/>
                </a:lnTo>
                <a:lnTo>
                  <a:pt x="1482036" y="1024882"/>
                </a:lnTo>
                <a:lnTo>
                  <a:pt x="1403981" y="1039606"/>
                </a:lnTo>
                <a:lnTo>
                  <a:pt x="1323156" y="1051298"/>
                </a:lnTo>
                <a:lnTo>
                  <a:pt x="1239834" y="1059818"/>
                </a:lnTo>
                <a:lnTo>
                  <a:pt x="1154290" y="1065031"/>
                </a:lnTo>
                <a:lnTo>
                  <a:pt x="1066800" y="1066800"/>
                </a:lnTo>
                <a:lnTo>
                  <a:pt x="979291" y="1065031"/>
                </a:lnTo>
                <a:lnTo>
                  <a:pt x="893734" y="1059818"/>
                </a:lnTo>
                <a:lnTo>
                  <a:pt x="810402" y="1051298"/>
                </a:lnTo>
                <a:lnTo>
                  <a:pt x="729569" y="1039606"/>
                </a:lnTo>
                <a:lnTo>
                  <a:pt x="651510" y="1024882"/>
                </a:lnTo>
                <a:lnTo>
                  <a:pt x="576498" y="1007262"/>
                </a:lnTo>
                <a:lnTo>
                  <a:pt x="504809" y="986884"/>
                </a:lnTo>
                <a:lnTo>
                  <a:pt x="436717" y="963884"/>
                </a:lnTo>
                <a:lnTo>
                  <a:pt x="372496" y="938401"/>
                </a:lnTo>
                <a:lnTo>
                  <a:pt x="312419" y="910570"/>
                </a:lnTo>
                <a:lnTo>
                  <a:pt x="256763" y="880531"/>
                </a:lnTo>
                <a:lnTo>
                  <a:pt x="205800" y="848419"/>
                </a:lnTo>
                <a:lnTo>
                  <a:pt x="159806" y="814372"/>
                </a:lnTo>
                <a:lnTo>
                  <a:pt x="119054" y="778528"/>
                </a:lnTo>
                <a:lnTo>
                  <a:pt x="83820" y="741023"/>
                </a:lnTo>
                <a:lnTo>
                  <a:pt x="54376" y="701995"/>
                </a:lnTo>
                <a:lnTo>
                  <a:pt x="30998" y="661582"/>
                </a:lnTo>
                <a:lnTo>
                  <a:pt x="13959" y="619920"/>
                </a:lnTo>
                <a:lnTo>
                  <a:pt x="3535" y="577147"/>
                </a:lnTo>
                <a:lnTo>
                  <a:pt x="0" y="533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7292" y="4354449"/>
            <a:ext cx="206628" cy="862838"/>
          </a:xfrm>
          <a:custGeom>
            <a:avLst/>
            <a:gdLst/>
            <a:ahLst/>
            <a:cxnLst/>
            <a:rect l="l" t="t" r="r" b="b"/>
            <a:pathLst>
              <a:path w="206628" h="862838">
                <a:moveTo>
                  <a:pt x="201929" y="829944"/>
                </a:moveTo>
                <a:lnTo>
                  <a:pt x="173735" y="834770"/>
                </a:lnTo>
                <a:lnTo>
                  <a:pt x="178561" y="862838"/>
                </a:lnTo>
                <a:lnTo>
                  <a:pt x="206628" y="858138"/>
                </a:lnTo>
                <a:lnTo>
                  <a:pt x="201929" y="829944"/>
                </a:lnTo>
                <a:close/>
              </a:path>
              <a:path w="206628" h="862838">
                <a:moveTo>
                  <a:pt x="192277" y="773557"/>
                </a:moveTo>
                <a:lnTo>
                  <a:pt x="164210" y="778382"/>
                </a:lnTo>
                <a:lnTo>
                  <a:pt x="168909" y="806576"/>
                </a:lnTo>
                <a:lnTo>
                  <a:pt x="197103" y="801751"/>
                </a:lnTo>
                <a:lnTo>
                  <a:pt x="192277" y="773557"/>
                </a:lnTo>
                <a:close/>
              </a:path>
              <a:path w="206628" h="862838">
                <a:moveTo>
                  <a:pt x="182752" y="717295"/>
                </a:moveTo>
                <a:lnTo>
                  <a:pt x="154558" y="721994"/>
                </a:lnTo>
                <a:lnTo>
                  <a:pt x="159384" y="750188"/>
                </a:lnTo>
                <a:lnTo>
                  <a:pt x="187578" y="745363"/>
                </a:lnTo>
                <a:lnTo>
                  <a:pt x="182752" y="717295"/>
                </a:lnTo>
                <a:close/>
              </a:path>
              <a:path w="206628" h="862838">
                <a:moveTo>
                  <a:pt x="173227" y="660907"/>
                </a:moveTo>
                <a:lnTo>
                  <a:pt x="145033" y="665733"/>
                </a:lnTo>
                <a:lnTo>
                  <a:pt x="149859" y="693801"/>
                </a:lnTo>
                <a:lnTo>
                  <a:pt x="177926" y="689101"/>
                </a:lnTo>
                <a:lnTo>
                  <a:pt x="173227" y="660907"/>
                </a:lnTo>
                <a:close/>
              </a:path>
              <a:path w="206628" h="862838">
                <a:moveTo>
                  <a:pt x="163702" y="604519"/>
                </a:moveTo>
                <a:lnTo>
                  <a:pt x="135508" y="609345"/>
                </a:lnTo>
                <a:lnTo>
                  <a:pt x="140207" y="637539"/>
                </a:lnTo>
                <a:lnTo>
                  <a:pt x="168401" y="632713"/>
                </a:lnTo>
                <a:lnTo>
                  <a:pt x="163702" y="604519"/>
                </a:lnTo>
                <a:close/>
              </a:path>
              <a:path w="206628" h="862838">
                <a:moveTo>
                  <a:pt x="154050" y="548258"/>
                </a:moveTo>
                <a:lnTo>
                  <a:pt x="125856" y="552957"/>
                </a:lnTo>
                <a:lnTo>
                  <a:pt x="130682" y="581151"/>
                </a:lnTo>
                <a:lnTo>
                  <a:pt x="158876" y="576326"/>
                </a:lnTo>
                <a:lnTo>
                  <a:pt x="154050" y="548258"/>
                </a:lnTo>
                <a:close/>
              </a:path>
              <a:path w="206628" h="862838">
                <a:moveTo>
                  <a:pt x="144525" y="491870"/>
                </a:moveTo>
                <a:lnTo>
                  <a:pt x="116331" y="496696"/>
                </a:lnTo>
                <a:lnTo>
                  <a:pt x="121157" y="524763"/>
                </a:lnTo>
                <a:lnTo>
                  <a:pt x="149351" y="520064"/>
                </a:lnTo>
                <a:lnTo>
                  <a:pt x="144525" y="491870"/>
                </a:lnTo>
                <a:close/>
              </a:path>
              <a:path w="206628" h="862838">
                <a:moveTo>
                  <a:pt x="135000" y="435482"/>
                </a:moveTo>
                <a:lnTo>
                  <a:pt x="106806" y="440308"/>
                </a:lnTo>
                <a:lnTo>
                  <a:pt x="111505" y="468502"/>
                </a:lnTo>
                <a:lnTo>
                  <a:pt x="139700" y="463676"/>
                </a:lnTo>
                <a:lnTo>
                  <a:pt x="135000" y="435482"/>
                </a:lnTo>
                <a:close/>
              </a:path>
              <a:path w="206628" h="862838">
                <a:moveTo>
                  <a:pt x="125349" y="379221"/>
                </a:moveTo>
                <a:lnTo>
                  <a:pt x="97154" y="383920"/>
                </a:lnTo>
                <a:lnTo>
                  <a:pt x="101980" y="412114"/>
                </a:lnTo>
                <a:lnTo>
                  <a:pt x="130175" y="407288"/>
                </a:lnTo>
                <a:lnTo>
                  <a:pt x="125349" y="379221"/>
                </a:lnTo>
                <a:close/>
              </a:path>
              <a:path w="206628" h="862838">
                <a:moveTo>
                  <a:pt x="115824" y="322833"/>
                </a:moveTo>
                <a:lnTo>
                  <a:pt x="87629" y="327659"/>
                </a:lnTo>
                <a:lnTo>
                  <a:pt x="92455" y="355726"/>
                </a:lnTo>
                <a:lnTo>
                  <a:pt x="120650" y="351027"/>
                </a:lnTo>
                <a:lnTo>
                  <a:pt x="115824" y="322833"/>
                </a:lnTo>
                <a:close/>
              </a:path>
              <a:path w="206628" h="862838">
                <a:moveTo>
                  <a:pt x="106299" y="266445"/>
                </a:moveTo>
                <a:lnTo>
                  <a:pt x="78104" y="271271"/>
                </a:lnTo>
                <a:lnTo>
                  <a:pt x="82930" y="299465"/>
                </a:lnTo>
                <a:lnTo>
                  <a:pt x="110998" y="294639"/>
                </a:lnTo>
                <a:lnTo>
                  <a:pt x="106299" y="266445"/>
                </a:lnTo>
                <a:close/>
              </a:path>
              <a:path w="206628" h="862838">
                <a:moveTo>
                  <a:pt x="96647" y="210184"/>
                </a:moveTo>
                <a:lnTo>
                  <a:pt x="68579" y="214883"/>
                </a:lnTo>
                <a:lnTo>
                  <a:pt x="73278" y="243077"/>
                </a:lnTo>
                <a:lnTo>
                  <a:pt x="101473" y="238251"/>
                </a:lnTo>
                <a:lnTo>
                  <a:pt x="96647" y="210184"/>
                </a:lnTo>
                <a:close/>
              </a:path>
              <a:path w="206628" h="862838">
                <a:moveTo>
                  <a:pt x="87122" y="153796"/>
                </a:moveTo>
                <a:lnTo>
                  <a:pt x="58927" y="158623"/>
                </a:lnTo>
                <a:lnTo>
                  <a:pt x="63753" y="186689"/>
                </a:lnTo>
                <a:lnTo>
                  <a:pt x="91948" y="181990"/>
                </a:lnTo>
                <a:lnTo>
                  <a:pt x="87122" y="153796"/>
                </a:lnTo>
                <a:close/>
              </a:path>
              <a:path w="206628" h="862838">
                <a:moveTo>
                  <a:pt x="53975" y="129286"/>
                </a:moveTo>
                <a:lnTo>
                  <a:pt x="54228" y="130428"/>
                </a:lnTo>
                <a:lnTo>
                  <a:pt x="82296" y="125602"/>
                </a:lnTo>
                <a:lnTo>
                  <a:pt x="54228" y="130428"/>
                </a:lnTo>
                <a:lnTo>
                  <a:pt x="53975" y="129286"/>
                </a:lnTo>
                <a:lnTo>
                  <a:pt x="82168" y="124459"/>
                </a:lnTo>
                <a:lnTo>
                  <a:pt x="140842" y="129031"/>
                </a:lnTo>
                <a:lnTo>
                  <a:pt x="46608" y="0"/>
                </a:lnTo>
                <a:lnTo>
                  <a:pt x="0" y="152907"/>
                </a:lnTo>
                <a:lnTo>
                  <a:pt x="140842" y="129031"/>
                </a:lnTo>
                <a:lnTo>
                  <a:pt x="82168" y="124459"/>
                </a:lnTo>
                <a:lnTo>
                  <a:pt x="53975" y="129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5678" y="4507738"/>
            <a:ext cx="206629" cy="862711"/>
          </a:xfrm>
          <a:custGeom>
            <a:avLst/>
            <a:gdLst/>
            <a:ahLst/>
            <a:cxnLst/>
            <a:rect l="l" t="t" r="r" b="b"/>
            <a:pathLst>
              <a:path w="206629" h="862711">
                <a:moveTo>
                  <a:pt x="28194" y="0"/>
                </a:moveTo>
                <a:lnTo>
                  <a:pt x="0" y="4699"/>
                </a:lnTo>
                <a:lnTo>
                  <a:pt x="4825" y="32893"/>
                </a:lnTo>
                <a:lnTo>
                  <a:pt x="33020" y="28067"/>
                </a:lnTo>
                <a:lnTo>
                  <a:pt x="28194" y="0"/>
                </a:lnTo>
                <a:close/>
              </a:path>
              <a:path w="206629" h="862711">
                <a:moveTo>
                  <a:pt x="37719" y="56261"/>
                </a:moveTo>
                <a:lnTo>
                  <a:pt x="9525" y="61087"/>
                </a:lnTo>
                <a:lnTo>
                  <a:pt x="14350" y="89281"/>
                </a:lnTo>
                <a:lnTo>
                  <a:pt x="42545" y="84455"/>
                </a:lnTo>
                <a:lnTo>
                  <a:pt x="37719" y="56261"/>
                </a:lnTo>
                <a:close/>
              </a:path>
              <a:path w="206629" h="862711">
                <a:moveTo>
                  <a:pt x="47371" y="112649"/>
                </a:moveTo>
                <a:lnTo>
                  <a:pt x="19176" y="117475"/>
                </a:lnTo>
                <a:lnTo>
                  <a:pt x="23875" y="145542"/>
                </a:lnTo>
                <a:lnTo>
                  <a:pt x="52070" y="140843"/>
                </a:lnTo>
                <a:lnTo>
                  <a:pt x="47371" y="112649"/>
                </a:lnTo>
                <a:close/>
              </a:path>
              <a:path w="206629" h="862711">
                <a:moveTo>
                  <a:pt x="56896" y="169037"/>
                </a:moveTo>
                <a:lnTo>
                  <a:pt x="28701" y="173736"/>
                </a:lnTo>
                <a:lnTo>
                  <a:pt x="33527" y="201930"/>
                </a:lnTo>
                <a:lnTo>
                  <a:pt x="61595" y="197104"/>
                </a:lnTo>
                <a:lnTo>
                  <a:pt x="56896" y="169037"/>
                </a:lnTo>
                <a:close/>
              </a:path>
              <a:path w="206629" h="862711">
                <a:moveTo>
                  <a:pt x="66421" y="225298"/>
                </a:moveTo>
                <a:lnTo>
                  <a:pt x="38226" y="230124"/>
                </a:lnTo>
                <a:lnTo>
                  <a:pt x="43052" y="258318"/>
                </a:lnTo>
                <a:lnTo>
                  <a:pt x="71247" y="253492"/>
                </a:lnTo>
                <a:lnTo>
                  <a:pt x="66421" y="225298"/>
                </a:lnTo>
                <a:close/>
              </a:path>
              <a:path w="206629" h="862711">
                <a:moveTo>
                  <a:pt x="75946" y="281686"/>
                </a:moveTo>
                <a:lnTo>
                  <a:pt x="47879" y="286512"/>
                </a:lnTo>
                <a:lnTo>
                  <a:pt x="52577" y="314579"/>
                </a:lnTo>
                <a:lnTo>
                  <a:pt x="80772" y="309880"/>
                </a:lnTo>
                <a:lnTo>
                  <a:pt x="75946" y="281686"/>
                </a:lnTo>
                <a:close/>
              </a:path>
              <a:path w="206629" h="862711">
                <a:moveTo>
                  <a:pt x="85598" y="338074"/>
                </a:moveTo>
                <a:lnTo>
                  <a:pt x="57404" y="342773"/>
                </a:lnTo>
                <a:lnTo>
                  <a:pt x="62230" y="370967"/>
                </a:lnTo>
                <a:lnTo>
                  <a:pt x="90297" y="366141"/>
                </a:lnTo>
                <a:lnTo>
                  <a:pt x="85598" y="338074"/>
                </a:lnTo>
                <a:close/>
              </a:path>
              <a:path w="206629" h="862711">
                <a:moveTo>
                  <a:pt x="95123" y="394335"/>
                </a:moveTo>
                <a:lnTo>
                  <a:pt x="66929" y="399161"/>
                </a:lnTo>
                <a:lnTo>
                  <a:pt x="71755" y="427355"/>
                </a:lnTo>
                <a:lnTo>
                  <a:pt x="99949" y="422529"/>
                </a:lnTo>
                <a:lnTo>
                  <a:pt x="95123" y="394335"/>
                </a:lnTo>
                <a:close/>
              </a:path>
              <a:path w="206629" h="862711">
                <a:moveTo>
                  <a:pt x="104648" y="450723"/>
                </a:moveTo>
                <a:lnTo>
                  <a:pt x="76581" y="455549"/>
                </a:lnTo>
                <a:lnTo>
                  <a:pt x="81280" y="483616"/>
                </a:lnTo>
                <a:lnTo>
                  <a:pt x="109474" y="478917"/>
                </a:lnTo>
                <a:lnTo>
                  <a:pt x="104648" y="450723"/>
                </a:lnTo>
                <a:close/>
              </a:path>
              <a:path w="206629" h="862711">
                <a:moveTo>
                  <a:pt x="114300" y="507111"/>
                </a:moveTo>
                <a:lnTo>
                  <a:pt x="86106" y="511810"/>
                </a:lnTo>
                <a:lnTo>
                  <a:pt x="90805" y="540004"/>
                </a:lnTo>
                <a:lnTo>
                  <a:pt x="118999" y="535178"/>
                </a:lnTo>
                <a:lnTo>
                  <a:pt x="114300" y="507111"/>
                </a:lnTo>
                <a:close/>
              </a:path>
              <a:path w="206629" h="862711">
                <a:moveTo>
                  <a:pt x="123825" y="563372"/>
                </a:moveTo>
                <a:lnTo>
                  <a:pt x="95631" y="568198"/>
                </a:lnTo>
                <a:lnTo>
                  <a:pt x="100457" y="596392"/>
                </a:lnTo>
                <a:lnTo>
                  <a:pt x="128650" y="591566"/>
                </a:lnTo>
                <a:lnTo>
                  <a:pt x="123825" y="563372"/>
                </a:lnTo>
                <a:close/>
              </a:path>
              <a:path w="206629" h="862711">
                <a:moveTo>
                  <a:pt x="133350" y="619760"/>
                </a:moveTo>
                <a:lnTo>
                  <a:pt x="105156" y="624586"/>
                </a:lnTo>
                <a:lnTo>
                  <a:pt x="109982" y="652653"/>
                </a:lnTo>
                <a:lnTo>
                  <a:pt x="138175" y="647954"/>
                </a:lnTo>
                <a:lnTo>
                  <a:pt x="133350" y="619760"/>
                </a:lnTo>
                <a:close/>
              </a:path>
              <a:path w="206629" h="862711">
                <a:moveTo>
                  <a:pt x="143001" y="676148"/>
                </a:moveTo>
                <a:lnTo>
                  <a:pt x="114808" y="680847"/>
                </a:lnTo>
                <a:lnTo>
                  <a:pt x="119507" y="709041"/>
                </a:lnTo>
                <a:lnTo>
                  <a:pt x="147700" y="704214"/>
                </a:lnTo>
                <a:lnTo>
                  <a:pt x="143001" y="676148"/>
                </a:lnTo>
                <a:close/>
              </a:path>
              <a:path w="206629" h="862711">
                <a:moveTo>
                  <a:pt x="124587" y="738378"/>
                </a:moveTo>
                <a:lnTo>
                  <a:pt x="152654" y="733552"/>
                </a:lnTo>
                <a:lnTo>
                  <a:pt x="206629" y="709930"/>
                </a:lnTo>
                <a:lnTo>
                  <a:pt x="65786" y="733806"/>
                </a:lnTo>
                <a:lnTo>
                  <a:pt x="160147" y="862711"/>
                </a:lnTo>
                <a:lnTo>
                  <a:pt x="206629" y="709930"/>
                </a:lnTo>
                <a:lnTo>
                  <a:pt x="152654" y="733552"/>
                </a:lnTo>
                <a:lnTo>
                  <a:pt x="124587" y="738378"/>
                </a:lnTo>
                <a:lnTo>
                  <a:pt x="124333" y="737235"/>
                </a:lnTo>
                <a:lnTo>
                  <a:pt x="152526" y="732409"/>
                </a:lnTo>
                <a:lnTo>
                  <a:pt x="124587" y="738378"/>
                </a:lnTo>
                <a:close/>
              </a:path>
              <a:path w="206629" h="862711">
                <a:moveTo>
                  <a:pt x="124587" y="738378"/>
                </a:moveTo>
                <a:lnTo>
                  <a:pt x="152526" y="732409"/>
                </a:lnTo>
                <a:lnTo>
                  <a:pt x="124333" y="737235"/>
                </a:lnTo>
                <a:lnTo>
                  <a:pt x="124587" y="73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3649" y="1935226"/>
            <a:ext cx="4203192" cy="1635125"/>
          </a:xfrm>
          <a:custGeom>
            <a:avLst/>
            <a:gdLst/>
            <a:ahLst/>
            <a:cxnLst/>
            <a:rect l="l" t="t" r="r" b="b"/>
            <a:pathLst>
              <a:path w="4203192" h="1635125">
                <a:moveTo>
                  <a:pt x="119125" y="1253616"/>
                </a:moveTo>
                <a:lnTo>
                  <a:pt x="93344" y="1328801"/>
                </a:lnTo>
                <a:lnTo>
                  <a:pt x="73025" y="1404620"/>
                </a:lnTo>
                <a:lnTo>
                  <a:pt x="58293" y="1480947"/>
                </a:lnTo>
                <a:lnTo>
                  <a:pt x="57246" y="1491633"/>
                </a:lnTo>
                <a:lnTo>
                  <a:pt x="55880" y="1505585"/>
                </a:lnTo>
                <a:lnTo>
                  <a:pt x="84327" y="1508252"/>
                </a:lnTo>
                <a:lnTo>
                  <a:pt x="85673" y="1493787"/>
                </a:lnTo>
                <a:lnTo>
                  <a:pt x="86359" y="1486408"/>
                </a:lnTo>
                <a:lnTo>
                  <a:pt x="100711" y="1411986"/>
                </a:lnTo>
                <a:lnTo>
                  <a:pt x="120395" y="1337945"/>
                </a:lnTo>
                <a:lnTo>
                  <a:pt x="145542" y="1264539"/>
                </a:lnTo>
                <a:lnTo>
                  <a:pt x="175640" y="1191768"/>
                </a:lnTo>
                <a:lnTo>
                  <a:pt x="210693" y="1119759"/>
                </a:lnTo>
                <a:lnTo>
                  <a:pt x="250317" y="1048765"/>
                </a:lnTo>
                <a:lnTo>
                  <a:pt x="294767" y="978915"/>
                </a:lnTo>
                <a:lnTo>
                  <a:pt x="343407" y="910336"/>
                </a:lnTo>
                <a:lnTo>
                  <a:pt x="396239" y="843279"/>
                </a:lnTo>
                <a:lnTo>
                  <a:pt x="453008" y="777621"/>
                </a:lnTo>
                <a:lnTo>
                  <a:pt x="513588" y="713866"/>
                </a:lnTo>
                <a:lnTo>
                  <a:pt x="577723" y="651890"/>
                </a:lnTo>
                <a:lnTo>
                  <a:pt x="645287" y="592074"/>
                </a:lnTo>
                <a:lnTo>
                  <a:pt x="716152" y="534415"/>
                </a:lnTo>
                <a:lnTo>
                  <a:pt x="789939" y="479044"/>
                </a:lnTo>
                <a:lnTo>
                  <a:pt x="866648" y="426212"/>
                </a:lnTo>
                <a:lnTo>
                  <a:pt x="945895" y="376047"/>
                </a:lnTo>
                <a:lnTo>
                  <a:pt x="1027683" y="328675"/>
                </a:lnTo>
                <a:lnTo>
                  <a:pt x="1111758" y="284099"/>
                </a:lnTo>
                <a:lnTo>
                  <a:pt x="1197864" y="242824"/>
                </a:lnTo>
                <a:lnTo>
                  <a:pt x="1285748" y="204597"/>
                </a:lnTo>
                <a:lnTo>
                  <a:pt x="1375537" y="169925"/>
                </a:lnTo>
                <a:lnTo>
                  <a:pt x="1466723" y="138684"/>
                </a:lnTo>
                <a:lnTo>
                  <a:pt x="1559178" y="111251"/>
                </a:lnTo>
                <a:lnTo>
                  <a:pt x="1652904" y="87629"/>
                </a:lnTo>
                <a:lnTo>
                  <a:pt x="1747392" y="67818"/>
                </a:lnTo>
                <a:lnTo>
                  <a:pt x="1842515" y="52197"/>
                </a:lnTo>
                <a:lnTo>
                  <a:pt x="1938401" y="40894"/>
                </a:lnTo>
                <a:lnTo>
                  <a:pt x="2034666" y="34036"/>
                </a:lnTo>
                <a:lnTo>
                  <a:pt x="2131314" y="31623"/>
                </a:lnTo>
                <a:lnTo>
                  <a:pt x="2891663" y="31369"/>
                </a:lnTo>
                <a:lnTo>
                  <a:pt x="2981960" y="31369"/>
                </a:lnTo>
                <a:lnTo>
                  <a:pt x="3070479" y="31241"/>
                </a:lnTo>
                <a:lnTo>
                  <a:pt x="3323843" y="30987"/>
                </a:lnTo>
                <a:lnTo>
                  <a:pt x="3555111" y="30734"/>
                </a:lnTo>
                <a:lnTo>
                  <a:pt x="3626358" y="30607"/>
                </a:lnTo>
                <a:lnTo>
                  <a:pt x="3694429" y="30479"/>
                </a:lnTo>
                <a:lnTo>
                  <a:pt x="3820033" y="30225"/>
                </a:lnTo>
                <a:lnTo>
                  <a:pt x="3930523" y="29972"/>
                </a:lnTo>
                <a:lnTo>
                  <a:pt x="4024376" y="29718"/>
                </a:lnTo>
                <a:lnTo>
                  <a:pt x="4064508" y="29590"/>
                </a:lnTo>
                <a:lnTo>
                  <a:pt x="4099941" y="29337"/>
                </a:lnTo>
                <a:lnTo>
                  <a:pt x="4130421" y="29337"/>
                </a:lnTo>
                <a:lnTo>
                  <a:pt x="4155821" y="29083"/>
                </a:lnTo>
                <a:lnTo>
                  <a:pt x="4175887" y="28956"/>
                </a:lnTo>
                <a:lnTo>
                  <a:pt x="4190491" y="28828"/>
                </a:lnTo>
                <a:lnTo>
                  <a:pt x="4203192" y="28575"/>
                </a:lnTo>
                <a:lnTo>
                  <a:pt x="4201287" y="0"/>
                </a:lnTo>
                <a:lnTo>
                  <a:pt x="4190238" y="253"/>
                </a:lnTo>
                <a:lnTo>
                  <a:pt x="4175633" y="508"/>
                </a:lnTo>
                <a:lnTo>
                  <a:pt x="4155693" y="508"/>
                </a:lnTo>
                <a:lnTo>
                  <a:pt x="4130166" y="762"/>
                </a:lnTo>
                <a:lnTo>
                  <a:pt x="4099814" y="762"/>
                </a:lnTo>
                <a:lnTo>
                  <a:pt x="4064380" y="1015"/>
                </a:lnTo>
                <a:lnTo>
                  <a:pt x="4024249" y="1143"/>
                </a:lnTo>
                <a:lnTo>
                  <a:pt x="3930523" y="1397"/>
                </a:lnTo>
                <a:lnTo>
                  <a:pt x="3820033" y="1650"/>
                </a:lnTo>
                <a:lnTo>
                  <a:pt x="3694303" y="1904"/>
                </a:lnTo>
                <a:lnTo>
                  <a:pt x="3626358" y="2032"/>
                </a:lnTo>
                <a:lnTo>
                  <a:pt x="3480816" y="2286"/>
                </a:lnTo>
                <a:lnTo>
                  <a:pt x="3241675" y="2539"/>
                </a:lnTo>
                <a:lnTo>
                  <a:pt x="3070479" y="2666"/>
                </a:lnTo>
                <a:lnTo>
                  <a:pt x="2981960" y="2794"/>
                </a:lnTo>
                <a:lnTo>
                  <a:pt x="2517521" y="3048"/>
                </a:lnTo>
                <a:lnTo>
                  <a:pt x="2131314" y="3048"/>
                </a:lnTo>
                <a:lnTo>
                  <a:pt x="2033904" y="5461"/>
                </a:lnTo>
                <a:lnTo>
                  <a:pt x="1936368" y="12446"/>
                </a:lnTo>
                <a:lnTo>
                  <a:pt x="1839214" y="23875"/>
                </a:lnTo>
                <a:lnTo>
                  <a:pt x="1742821" y="39624"/>
                </a:lnTo>
                <a:lnTo>
                  <a:pt x="1646936" y="59562"/>
                </a:lnTo>
                <a:lnTo>
                  <a:pt x="1552193" y="83565"/>
                </a:lnTo>
                <a:lnTo>
                  <a:pt x="1458595" y="111378"/>
                </a:lnTo>
                <a:lnTo>
                  <a:pt x="1366265" y="143001"/>
                </a:lnTo>
                <a:lnTo>
                  <a:pt x="1275461" y="178053"/>
                </a:lnTo>
                <a:lnTo>
                  <a:pt x="1186433" y="216662"/>
                </a:lnTo>
                <a:lnTo>
                  <a:pt x="1099439" y="258318"/>
                </a:lnTo>
                <a:lnTo>
                  <a:pt x="1014349" y="303402"/>
                </a:lnTo>
                <a:lnTo>
                  <a:pt x="931671" y="351282"/>
                </a:lnTo>
                <a:lnTo>
                  <a:pt x="851281" y="402082"/>
                </a:lnTo>
                <a:lnTo>
                  <a:pt x="773683" y="455549"/>
                </a:lnTo>
                <a:lnTo>
                  <a:pt x="699007" y="511556"/>
                </a:lnTo>
                <a:lnTo>
                  <a:pt x="627252" y="569976"/>
                </a:lnTo>
                <a:lnTo>
                  <a:pt x="558800" y="630554"/>
                </a:lnTo>
                <a:lnTo>
                  <a:pt x="493775" y="693293"/>
                </a:lnTo>
                <a:lnTo>
                  <a:pt x="432307" y="757936"/>
                </a:lnTo>
                <a:lnTo>
                  <a:pt x="374523" y="824484"/>
                </a:lnTo>
                <a:lnTo>
                  <a:pt x="320928" y="892683"/>
                </a:lnTo>
                <a:lnTo>
                  <a:pt x="271399" y="962406"/>
                </a:lnTo>
                <a:lnTo>
                  <a:pt x="226313" y="1033526"/>
                </a:lnTo>
                <a:lnTo>
                  <a:pt x="185800" y="1105789"/>
                </a:lnTo>
                <a:lnTo>
                  <a:pt x="149987" y="1179195"/>
                </a:lnTo>
                <a:lnTo>
                  <a:pt x="119125" y="1253616"/>
                </a:lnTo>
                <a:close/>
              </a:path>
              <a:path w="4203192" h="1635125">
                <a:moveTo>
                  <a:pt x="57246" y="1491633"/>
                </a:moveTo>
                <a:lnTo>
                  <a:pt x="0" y="1487297"/>
                </a:lnTo>
                <a:lnTo>
                  <a:pt x="60451" y="1635125"/>
                </a:lnTo>
                <a:lnTo>
                  <a:pt x="142494" y="1498091"/>
                </a:lnTo>
                <a:lnTo>
                  <a:pt x="85673" y="1493787"/>
                </a:lnTo>
                <a:lnTo>
                  <a:pt x="84327" y="1508252"/>
                </a:lnTo>
                <a:lnTo>
                  <a:pt x="55880" y="1505585"/>
                </a:lnTo>
                <a:lnTo>
                  <a:pt x="57246" y="149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3876" y="2271649"/>
            <a:ext cx="3074924" cy="1143762"/>
          </a:xfrm>
          <a:custGeom>
            <a:avLst/>
            <a:gdLst/>
            <a:ahLst/>
            <a:cxnLst/>
            <a:rect l="l" t="t" r="r" b="b"/>
            <a:pathLst>
              <a:path w="3074924" h="1143762">
                <a:moveTo>
                  <a:pt x="2088896" y="155575"/>
                </a:moveTo>
                <a:lnTo>
                  <a:pt x="2186559" y="142493"/>
                </a:lnTo>
                <a:lnTo>
                  <a:pt x="2182749" y="114173"/>
                </a:lnTo>
                <a:lnTo>
                  <a:pt x="2084577" y="127253"/>
                </a:lnTo>
                <a:lnTo>
                  <a:pt x="2069338" y="129666"/>
                </a:lnTo>
                <a:lnTo>
                  <a:pt x="2073656" y="157861"/>
                </a:lnTo>
                <a:lnTo>
                  <a:pt x="2088896" y="155575"/>
                </a:lnTo>
                <a:close/>
              </a:path>
              <a:path w="3074924" h="1143762">
                <a:moveTo>
                  <a:pt x="1953514" y="176275"/>
                </a:moveTo>
                <a:lnTo>
                  <a:pt x="1988820" y="170814"/>
                </a:lnTo>
                <a:lnTo>
                  <a:pt x="1984502" y="142621"/>
                </a:lnTo>
                <a:lnTo>
                  <a:pt x="1948561" y="148081"/>
                </a:lnTo>
                <a:lnTo>
                  <a:pt x="1871599" y="161543"/>
                </a:lnTo>
                <a:lnTo>
                  <a:pt x="1876425" y="189611"/>
                </a:lnTo>
                <a:lnTo>
                  <a:pt x="1953514" y="176275"/>
                </a:lnTo>
                <a:close/>
              </a:path>
              <a:path w="3074924" h="1143762">
                <a:moveTo>
                  <a:pt x="1689989" y="224662"/>
                </a:moveTo>
                <a:lnTo>
                  <a:pt x="1792351" y="204850"/>
                </a:lnTo>
                <a:lnTo>
                  <a:pt x="1786889" y="176784"/>
                </a:lnTo>
                <a:lnTo>
                  <a:pt x="1683893" y="196850"/>
                </a:lnTo>
                <a:lnTo>
                  <a:pt x="1674495" y="198881"/>
                </a:lnTo>
                <a:lnTo>
                  <a:pt x="1680464" y="226822"/>
                </a:lnTo>
                <a:lnTo>
                  <a:pt x="1689989" y="224662"/>
                </a:lnTo>
                <a:close/>
              </a:path>
              <a:path w="3074924" h="1143762">
                <a:moveTo>
                  <a:pt x="1562227" y="252222"/>
                </a:moveTo>
                <a:lnTo>
                  <a:pt x="1596644" y="244855"/>
                </a:lnTo>
                <a:lnTo>
                  <a:pt x="1590675" y="216915"/>
                </a:lnTo>
                <a:lnTo>
                  <a:pt x="1555623" y="224536"/>
                </a:lnTo>
                <a:lnTo>
                  <a:pt x="1479041" y="242697"/>
                </a:lnTo>
                <a:lnTo>
                  <a:pt x="1485646" y="270510"/>
                </a:lnTo>
                <a:lnTo>
                  <a:pt x="1562227" y="252222"/>
                </a:lnTo>
                <a:close/>
              </a:path>
              <a:path w="3074924" h="1143762">
                <a:moveTo>
                  <a:pt x="1316354" y="313309"/>
                </a:moveTo>
                <a:lnTo>
                  <a:pt x="1402714" y="290956"/>
                </a:lnTo>
                <a:lnTo>
                  <a:pt x="1395476" y="263271"/>
                </a:lnTo>
                <a:lnTo>
                  <a:pt x="1308481" y="285876"/>
                </a:lnTo>
                <a:lnTo>
                  <a:pt x="1284732" y="292608"/>
                </a:lnTo>
                <a:lnTo>
                  <a:pt x="1292478" y="320166"/>
                </a:lnTo>
                <a:lnTo>
                  <a:pt x="1316354" y="313309"/>
                </a:lnTo>
                <a:close/>
              </a:path>
              <a:path w="3074924" h="1143762">
                <a:moveTo>
                  <a:pt x="1198752" y="346837"/>
                </a:moveTo>
                <a:lnTo>
                  <a:pt x="1210056" y="343535"/>
                </a:lnTo>
                <a:lnTo>
                  <a:pt x="1202182" y="316102"/>
                </a:lnTo>
                <a:lnTo>
                  <a:pt x="1190244" y="319531"/>
                </a:lnTo>
                <a:lnTo>
                  <a:pt x="1092581" y="349630"/>
                </a:lnTo>
                <a:lnTo>
                  <a:pt x="1101089" y="376936"/>
                </a:lnTo>
                <a:lnTo>
                  <a:pt x="1198752" y="346837"/>
                </a:lnTo>
                <a:close/>
              </a:path>
              <a:path w="3074924" h="1143762">
                <a:moveTo>
                  <a:pt x="975613" y="418718"/>
                </a:moveTo>
                <a:lnTo>
                  <a:pt x="1020063" y="403860"/>
                </a:lnTo>
                <a:lnTo>
                  <a:pt x="1010920" y="376809"/>
                </a:lnTo>
                <a:lnTo>
                  <a:pt x="965835" y="391922"/>
                </a:lnTo>
                <a:lnTo>
                  <a:pt x="902843" y="414909"/>
                </a:lnTo>
                <a:lnTo>
                  <a:pt x="912622" y="441833"/>
                </a:lnTo>
                <a:lnTo>
                  <a:pt x="975613" y="418718"/>
                </a:lnTo>
                <a:close/>
              </a:path>
              <a:path w="3074924" h="1143762">
                <a:moveTo>
                  <a:pt x="770509" y="496824"/>
                </a:moveTo>
                <a:lnTo>
                  <a:pt x="832865" y="472059"/>
                </a:lnTo>
                <a:lnTo>
                  <a:pt x="822325" y="445515"/>
                </a:lnTo>
                <a:lnTo>
                  <a:pt x="759206" y="470662"/>
                </a:lnTo>
                <a:lnTo>
                  <a:pt x="716279" y="489203"/>
                </a:lnTo>
                <a:lnTo>
                  <a:pt x="727583" y="515492"/>
                </a:lnTo>
                <a:lnTo>
                  <a:pt x="770509" y="496824"/>
                </a:lnTo>
                <a:close/>
              </a:path>
              <a:path w="3074924" h="1143762">
                <a:moveTo>
                  <a:pt x="585724" y="580389"/>
                </a:moveTo>
                <a:lnTo>
                  <a:pt x="649732" y="550163"/>
                </a:lnTo>
                <a:lnTo>
                  <a:pt x="637540" y="524383"/>
                </a:lnTo>
                <a:lnTo>
                  <a:pt x="572643" y="555116"/>
                </a:lnTo>
                <a:lnTo>
                  <a:pt x="534416" y="574801"/>
                </a:lnTo>
                <a:lnTo>
                  <a:pt x="547624" y="600201"/>
                </a:lnTo>
                <a:lnTo>
                  <a:pt x="585724" y="580389"/>
                </a:lnTo>
                <a:close/>
              </a:path>
              <a:path w="3074924" h="1143762">
                <a:moveTo>
                  <a:pt x="386588" y="691134"/>
                </a:moveTo>
                <a:lnTo>
                  <a:pt x="423418" y="668654"/>
                </a:lnTo>
                <a:lnTo>
                  <a:pt x="461772" y="646176"/>
                </a:lnTo>
                <a:lnTo>
                  <a:pt x="472313" y="640334"/>
                </a:lnTo>
                <a:lnTo>
                  <a:pt x="458469" y="615314"/>
                </a:lnTo>
                <a:lnTo>
                  <a:pt x="447294" y="621538"/>
                </a:lnTo>
                <a:lnTo>
                  <a:pt x="408431" y="644271"/>
                </a:lnTo>
                <a:lnTo>
                  <a:pt x="371094" y="667258"/>
                </a:lnTo>
                <a:lnTo>
                  <a:pt x="359663" y="674624"/>
                </a:lnTo>
                <a:lnTo>
                  <a:pt x="375157" y="698626"/>
                </a:lnTo>
                <a:lnTo>
                  <a:pt x="386588" y="691134"/>
                </a:lnTo>
                <a:close/>
              </a:path>
              <a:path w="3074924" h="1143762">
                <a:moveTo>
                  <a:pt x="227456" y="807212"/>
                </a:moveTo>
                <a:lnTo>
                  <a:pt x="255905" y="783716"/>
                </a:lnTo>
                <a:lnTo>
                  <a:pt x="286131" y="760349"/>
                </a:lnTo>
                <a:lnTo>
                  <a:pt x="305054" y="746505"/>
                </a:lnTo>
                <a:lnTo>
                  <a:pt x="288163" y="723391"/>
                </a:lnTo>
                <a:lnTo>
                  <a:pt x="268605" y="737742"/>
                </a:lnTo>
                <a:lnTo>
                  <a:pt x="237617" y="761746"/>
                </a:lnTo>
                <a:lnTo>
                  <a:pt x="208406" y="785876"/>
                </a:lnTo>
                <a:lnTo>
                  <a:pt x="197738" y="795401"/>
                </a:lnTo>
                <a:lnTo>
                  <a:pt x="216662" y="816737"/>
                </a:lnTo>
                <a:lnTo>
                  <a:pt x="227456" y="807212"/>
                </a:lnTo>
                <a:close/>
              </a:path>
              <a:path w="3074924" h="1143762">
                <a:moveTo>
                  <a:pt x="95123" y="950595"/>
                </a:moveTo>
                <a:lnTo>
                  <a:pt x="112394" y="926464"/>
                </a:lnTo>
                <a:lnTo>
                  <a:pt x="131572" y="902462"/>
                </a:lnTo>
                <a:lnTo>
                  <a:pt x="152781" y="878586"/>
                </a:lnTo>
                <a:lnTo>
                  <a:pt x="155829" y="875538"/>
                </a:lnTo>
                <a:lnTo>
                  <a:pt x="135255" y="855599"/>
                </a:lnTo>
                <a:lnTo>
                  <a:pt x="131318" y="859663"/>
                </a:lnTo>
                <a:lnTo>
                  <a:pt x="109347" y="884681"/>
                </a:lnTo>
                <a:lnTo>
                  <a:pt x="89281" y="909827"/>
                </a:lnTo>
                <a:lnTo>
                  <a:pt x="70993" y="935227"/>
                </a:lnTo>
                <a:lnTo>
                  <a:pt x="62992" y="947674"/>
                </a:lnTo>
                <a:lnTo>
                  <a:pt x="87122" y="963040"/>
                </a:lnTo>
                <a:lnTo>
                  <a:pt x="95123" y="950595"/>
                </a:lnTo>
                <a:close/>
              </a:path>
              <a:path w="3074924" h="1143762">
                <a:moveTo>
                  <a:pt x="3074924" y="69976"/>
                </a:moveTo>
                <a:lnTo>
                  <a:pt x="2946146" y="57023"/>
                </a:lnTo>
                <a:lnTo>
                  <a:pt x="2931897" y="57262"/>
                </a:lnTo>
                <a:lnTo>
                  <a:pt x="2931033" y="57276"/>
                </a:lnTo>
                <a:lnTo>
                  <a:pt x="2867533" y="59309"/>
                </a:lnTo>
                <a:lnTo>
                  <a:pt x="2868422" y="87884"/>
                </a:lnTo>
                <a:lnTo>
                  <a:pt x="2931922" y="85725"/>
                </a:lnTo>
                <a:lnTo>
                  <a:pt x="2946527" y="85598"/>
                </a:lnTo>
                <a:lnTo>
                  <a:pt x="2932811" y="142875"/>
                </a:lnTo>
                <a:lnTo>
                  <a:pt x="3074924" y="69976"/>
                </a:lnTo>
                <a:close/>
              </a:path>
              <a:path w="3074924" h="1143762">
                <a:moveTo>
                  <a:pt x="2931287" y="0"/>
                </a:moveTo>
                <a:lnTo>
                  <a:pt x="2931897" y="57262"/>
                </a:lnTo>
                <a:lnTo>
                  <a:pt x="2946146" y="57023"/>
                </a:lnTo>
                <a:lnTo>
                  <a:pt x="3074924" y="69976"/>
                </a:lnTo>
                <a:lnTo>
                  <a:pt x="2931287" y="0"/>
                </a:lnTo>
                <a:close/>
              </a:path>
              <a:path w="3074924" h="1143762">
                <a:moveTo>
                  <a:pt x="2946527" y="85598"/>
                </a:moveTo>
                <a:lnTo>
                  <a:pt x="2932201" y="85722"/>
                </a:lnTo>
                <a:lnTo>
                  <a:pt x="2932811" y="142875"/>
                </a:lnTo>
                <a:lnTo>
                  <a:pt x="2946527" y="85598"/>
                </a:lnTo>
                <a:close/>
              </a:path>
              <a:path w="3074924" h="1143762">
                <a:moveTo>
                  <a:pt x="29718" y="1118615"/>
                </a:moveTo>
                <a:lnTo>
                  <a:pt x="32893" y="1094613"/>
                </a:lnTo>
                <a:lnTo>
                  <a:pt x="38100" y="1070610"/>
                </a:lnTo>
                <a:lnTo>
                  <a:pt x="45466" y="1046734"/>
                </a:lnTo>
                <a:lnTo>
                  <a:pt x="49403" y="1036701"/>
                </a:lnTo>
                <a:lnTo>
                  <a:pt x="22860" y="1026287"/>
                </a:lnTo>
                <a:lnTo>
                  <a:pt x="18161" y="1038478"/>
                </a:lnTo>
                <a:lnTo>
                  <a:pt x="10160" y="1064640"/>
                </a:lnTo>
                <a:lnTo>
                  <a:pt x="4572" y="1090929"/>
                </a:lnTo>
                <a:lnTo>
                  <a:pt x="1143" y="1117218"/>
                </a:lnTo>
                <a:lnTo>
                  <a:pt x="0" y="1142364"/>
                </a:lnTo>
                <a:lnTo>
                  <a:pt x="28575" y="1143762"/>
                </a:lnTo>
                <a:lnTo>
                  <a:pt x="29718" y="1118615"/>
                </a:lnTo>
                <a:close/>
              </a:path>
              <a:path w="3074924" h="1143762">
                <a:moveTo>
                  <a:pt x="2783078" y="90804"/>
                </a:moveTo>
                <a:lnTo>
                  <a:pt x="2781554" y="62229"/>
                </a:lnTo>
                <a:lnTo>
                  <a:pt x="2667508" y="68199"/>
                </a:lnTo>
                <a:lnTo>
                  <a:pt x="2668904" y="96774"/>
                </a:lnTo>
                <a:lnTo>
                  <a:pt x="2783078" y="90804"/>
                </a:lnTo>
                <a:close/>
              </a:path>
              <a:path w="3074924" h="1143762">
                <a:moveTo>
                  <a:pt x="2505456" y="108330"/>
                </a:moveTo>
                <a:lnTo>
                  <a:pt x="2583688" y="102615"/>
                </a:lnTo>
                <a:lnTo>
                  <a:pt x="2581656" y="74040"/>
                </a:lnTo>
                <a:lnTo>
                  <a:pt x="2502789" y="79883"/>
                </a:lnTo>
                <a:lnTo>
                  <a:pt x="2467356" y="83185"/>
                </a:lnTo>
                <a:lnTo>
                  <a:pt x="2470023" y="111633"/>
                </a:lnTo>
                <a:lnTo>
                  <a:pt x="2505456" y="108330"/>
                </a:lnTo>
                <a:close/>
              </a:path>
              <a:path w="3074924" h="1143762">
                <a:moveTo>
                  <a:pt x="2364994" y="121412"/>
                </a:moveTo>
                <a:lnTo>
                  <a:pt x="2384679" y="119634"/>
                </a:lnTo>
                <a:lnTo>
                  <a:pt x="2382012" y="91186"/>
                </a:lnTo>
                <a:lnTo>
                  <a:pt x="2361819" y="92963"/>
                </a:lnTo>
                <a:lnTo>
                  <a:pt x="2268220" y="103631"/>
                </a:lnTo>
                <a:lnTo>
                  <a:pt x="2271395" y="132079"/>
                </a:lnTo>
                <a:lnTo>
                  <a:pt x="2364994" y="121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3876" y="4509516"/>
            <a:ext cx="3074924" cy="1263891"/>
          </a:xfrm>
          <a:custGeom>
            <a:avLst/>
            <a:gdLst/>
            <a:ahLst/>
            <a:cxnLst/>
            <a:rect l="l" t="t" r="r" b="b"/>
            <a:pathLst>
              <a:path w="3074924" h="1263891">
                <a:moveTo>
                  <a:pt x="2647061" y="1222870"/>
                </a:moveTo>
                <a:lnTo>
                  <a:pt x="2573909" y="1216621"/>
                </a:lnTo>
                <a:lnTo>
                  <a:pt x="2571369" y="1245095"/>
                </a:lnTo>
                <a:lnTo>
                  <a:pt x="2644648" y="1251343"/>
                </a:lnTo>
                <a:lnTo>
                  <a:pt x="2685669" y="1253896"/>
                </a:lnTo>
                <a:lnTo>
                  <a:pt x="2687447" y="1225372"/>
                </a:lnTo>
                <a:lnTo>
                  <a:pt x="2647061" y="1222870"/>
                </a:lnTo>
                <a:close/>
              </a:path>
              <a:path w="3074924" h="1263891">
                <a:moveTo>
                  <a:pt x="2789301" y="1231696"/>
                </a:moveTo>
                <a:lnTo>
                  <a:pt x="2773045" y="1230693"/>
                </a:lnTo>
                <a:lnTo>
                  <a:pt x="2771266" y="1259217"/>
                </a:lnTo>
                <a:lnTo>
                  <a:pt x="2787523" y="1260220"/>
                </a:lnTo>
                <a:lnTo>
                  <a:pt x="2885821" y="1263891"/>
                </a:lnTo>
                <a:lnTo>
                  <a:pt x="2886837" y="1235341"/>
                </a:lnTo>
                <a:lnTo>
                  <a:pt x="2789301" y="1231696"/>
                </a:lnTo>
                <a:close/>
              </a:path>
              <a:path w="3074924" h="1263891">
                <a:moveTo>
                  <a:pt x="3074924" y="1253108"/>
                </a:moveTo>
                <a:lnTo>
                  <a:pt x="2932938" y="1179868"/>
                </a:lnTo>
                <a:lnTo>
                  <a:pt x="2931160" y="1322730"/>
                </a:lnTo>
                <a:lnTo>
                  <a:pt x="3074924" y="1253108"/>
                </a:lnTo>
                <a:close/>
              </a:path>
              <a:path w="3074924" h="1263891">
                <a:moveTo>
                  <a:pt x="16763" y="116966"/>
                </a:moveTo>
                <a:lnTo>
                  <a:pt x="44450" y="109727"/>
                </a:lnTo>
                <a:lnTo>
                  <a:pt x="38226" y="85978"/>
                </a:lnTo>
                <a:lnTo>
                  <a:pt x="32893" y="57657"/>
                </a:lnTo>
                <a:lnTo>
                  <a:pt x="29718" y="29336"/>
                </a:lnTo>
                <a:lnTo>
                  <a:pt x="28575" y="0"/>
                </a:lnTo>
                <a:lnTo>
                  <a:pt x="0" y="1142"/>
                </a:lnTo>
                <a:lnTo>
                  <a:pt x="1143" y="30479"/>
                </a:lnTo>
                <a:lnTo>
                  <a:pt x="4572" y="60832"/>
                </a:lnTo>
                <a:lnTo>
                  <a:pt x="10160" y="91185"/>
                </a:lnTo>
                <a:lnTo>
                  <a:pt x="16763" y="116966"/>
                </a:lnTo>
                <a:close/>
              </a:path>
              <a:path w="3074924" h="1263891">
                <a:moveTo>
                  <a:pt x="131825" y="283082"/>
                </a:moveTo>
                <a:lnTo>
                  <a:pt x="113030" y="255523"/>
                </a:lnTo>
                <a:lnTo>
                  <a:pt x="95504" y="227329"/>
                </a:lnTo>
                <a:lnTo>
                  <a:pt x="80137" y="199135"/>
                </a:lnTo>
                <a:lnTo>
                  <a:pt x="74294" y="187070"/>
                </a:lnTo>
                <a:lnTo>
                  <a:pt x="48513" y="199389"/>
                </a:lnTo>
                <a:lnTo>
                  <a:pt x="54356" y="211454"/>
                </a:lnTo>
                <a:lnTo>
                  <a:pt x="70485" y="241045"/>
                </a:lnTo>
                <a:lnTo>
                  <a:pt x="88646" y="270636"/>
                </a:lnTo>
                <a:lnTo>
                  <a:pt x="108204" y="299211"/>
                </a:lnTo>
                <a:lnTo>
                  <a:pt x="131825" y="283082"/>
                </a:lnTo>
                <a:close/>
              </a:path>
              <a:path w="3074924" h="1263891">
                <a:moveTo>
                  <a:pt x="201549" y="367537"/>
                </a:moveTo>
                <a:lnTo>
                  <a:pt x="184404" y="348360"/>
                </a:lnTo>
                <a:lnTo>
                  <a:pt x="163194" y="367410"/>
                </a:lnTo>
                <a:lnTo>
                  <a:pt x="180212" y="386460"/>
                </a:lnTo>
                <a:lnTo>
                  <a:pt x="207644" y="414908"/>
                </a:lnTo>
                <a:lnTo>
                  <a:pt x="236855" y="443102"/>
                </a:lnTo>
                <a:lnTo>
                  <a:pt x="244348" y="449833"/>
                </a:lnTo>
                <a:lnTo>
                  <a:pt x="263525" y="428751"/>
                </a:lnTo>
                <a:lnTo>
                  <a:pt x="256667" y="422528"/>
                </a:lnTo>
                <a:lnTo>
                  <a:pt x="228219" y="395096"/>
                </a:lnTo>
                <a:lnTo>
                  <a:pt x="201549" y="367537"/>
                </a:lnTo>
                <a:close/>
              </a:path>
              <a:path w="3074924" h="1263891">
                <a:moveTo>
                  <a:pt x="327787" y="484123"/>
                </a:moveTo>
                <a:lnTo>
                  <a:pt x="309880" y="506475"/>
                </a:lnTo>
                <a:lnTo>
                  <a:pt x="334391" y="526160"/>
                </a:lnTo>
                <a:lnTo>
                  <a:pt x="370205" y="553338"/>
                </a:lnTo>
                <a:lnTo>
                  <a:pt x="401574" y="575817"/>
                </a:lnTo>
                <a:lnTo>
                  <a:pt x="418211" y="552703"/>
                </a:lnTo>
                <a:lnTo>
                  <a:pt x="387476" y="530605"/>
                </a:lnTo>
                <a:lnTo>
                  <a:pt x="352298" y="503935"/>
                </a:lnTo>
                <a:lnTo>
                  <a:pt x="327787" y="484123"/>
                </a:lnTo>
                <a:close/>
              </a:path>
              <a:path w="3074924" h="1263891">
                <a:moveTo>
                  <a:pt x="473201" y="624077"/>
                </a:moveTo>
                <a:lnTo>
                  <a:pt x="486791" y="632967"/>
                </a:lnTo>
                <a:lnTo>
                  <a:pt x="571119" y="683894"/>
                </a:lnTo>
                <a:lnTo>
                  <a:pt x="585978" y="659510"/>
                </a:lnTo>
                <a:lnTo>
                  <a:pt x="502412" y="608964"/>
                </a:lnTo>
                <a:lnTo>
                  <a:pt x="488823" y="600201"/>
                </a:lnTo>
                <a:lnTo>
                  <a:pt x="473201" y="624077"/>
                </a:lnTo>
                <a:close/>
              </a:path>
              <a:path w="3074924" h="1263891">
                <a:moveTo>
                  <a:pt x="676275" y="709294"/>
                </a:moveTo>
                <a:lnTo>
                  <a:pt x="660526" y="700658"/>
                </a:lnTo>
                <a:lnTo>
                  <a:pt x="646684" y="725677"/>
                </a:lnTo>
                <a:lnTo>
                  <a:pt x="662432" y="734313"/>
                </a:lnTo>
                <a:lnTo>
                  <a:pt x="748919" y="778001"/>
                </a:lnTo>
                <a:lnTo>
                  <a:pt x="761746" y="752474"/>
                </a:lnTo>
                <a:lnTo>
                  <a:pt x="676275" y="709294"/>
                </a:lnTo>
                <a:close/>
              </a:path>
              <a:path w="3074924" h="1263891">
                <a:moveTo>
                  <a:pt x="871474" y="803782"/>
                </a:moveTo>
                <a:lnTo>
                  <a:pt x="838962" y="788669"/>
                </a:lnTo>
                <a:lnTo>
                  <a:pt x="826897" y="814704"/>
                </a:lnTo>
                <a:lnTo>
                  <a:pt x="859409" y="829690"/>
                </a:lnTo>
                <a:lnTo>
                  <a:pt x="932052" y="860678"/>
                </a:lnTo>
                <a:lnTo>
                  <a:pt x="943228" y="834389"/>
                </a:lnTo>
                <a:lnTo>
                  <a:pt x="871474" y="803782"/>
                </a:lnTo>
                <a:close/>
              </a:path>
              <a:path w="3074924" h="1263891">
                <a:moveTo>
                  <a:pt x="1085723" y="891539"/>
                </a:moveTo>
                <a:lnTo>
                  <a:pt x="1022223" y="866520"/>
                </a:lnTo>
                <a:lnTo>
                  <a:pt x="1011809" y="893190"/>
                </a:lnTo>
                <a:lnTo>
                  <a:pt x="1075309" y="918082"/>
                </a:lnTo>
                <a:lnTo>
                  <a:pt x="1118997" y="933830"/>
                </a:lnTo>
                <a:lnTo>
                  <a:pt x="1128649" y="907033"/>
                </a:lnTo>
                <a:lnTo>
                  <a:pt x="1085723" y="891539"/>
                </a:lnTo>
                <a:close/>
              </a:path>
              <a:path w="3074924" h="1263891">
                <a:moveTo>
                  <a:pt x="1316863" y="971422"/>
                </a:moveTo>
                <a:lnTo>
                  <a:pt x="1209039" y="935735"/>
                </a:lnTo>
                <a:lnTo>
                  <a:pt x="1200023" y="962786"/>
                </a:lnTo>
                <a:lnTo>
                  <a:pt x="1307973" y="998600"/>
                </a:lnTo>
                <a:lnTo>
                  <a:pt x="1308989" y="998854"/>
                </a:lnTo>
                <a:lnTo>
                  <a:pt x="1317244" y="971549"/>
                </a:lnTo>
                <a:lnTo>
                  <a:pt x="1316863" y="971422"/>
                </a:lnTo>
                <a:close/>
              </a:path>
              <a:path w="3074924" h="1263891">
                <a:moveTo>
                  <a:pt x="1438148" y="1008252"/>
                </a:moveTo>
                <a:lnTo>
                  <a:pt x="1399286" y="996441"/>
                </a:lnTo>
                <a:lnTo>
                  <a:pt x="1390903" y="1023746"/>
                </a:lnTo>
                <a:lnTo>
                  <a:pt x="1429893" y="1035557"/>
                </a:lnTo>
                <a:lnTo>
                  <a:pt x="1501139" y="1055369"/>
                </a:lnTo>
                <a:lnTo>
                  <a:pt x="1508760" y="1027810"/>
                </a:lnTo>
                <a:lnTo>
                  <a:pt x="1438148" y="1008252"/>
                </a:lnTo>
                <a:close/>
              </a:path>
              <a:path w="3074924" h="1263891">
                <a:moveTo>
                  <a:pt x="1690370" y="1074800"/>
                </a:moveTo>
                <a:lnTo>
                  <a:pt x="1591310" y="1049908"/>
                </a:lnTo>
                <a:lnTo>
                  <a:pt x="1584325" y="1077594"/>
                </a:lnTo>
                <a:lnTo>
                  <a:pt x="1683512" y="1102563"/>
                </a:lnTo>
                <a:lnTo>
                  <a:pt x="1695577" y="1105306"/>
                </a:lnTo>
                <a:lnTo>
                  <a:pt x="1701800" y="1077467"/>
                </a:lnTo>
                <a:lnTo>
                  <a:pt x="1690370" y="1074800"/>
                </a:lnTo>
                <a:close/>
              </a:path>
              <a:path w="3074924" h="1263891">
                <a:moveTo>
                  <a:pt x="1820926" y="1104493"/>
                </a:moveTo>
                <a:lnTo>
                  <a:pt x="1785493" y="1096429"/>
                </a:lnTo>
                <a:lnTo>
                  <a:pt x="1779143" y="1124292"/>
                </a:lnTo>
                <a:lnTo>
                  <a:pt x="1814702" y="1132357"/>
                </a:lnTo>
                <a:lnTo>
                  <a:pt x="1891284" y="1147914"/>
                </a:lnTo>
                <a:lnTo>
                  <a:pt x="1896999" y="1119911"/>
                </a:lnTo>
                <a:lnTo>
                  <a:pt x="1820926" y="1104493"/>
                </a:lnTo>
                <a:close/>
              </a:path>
              <a:path w="3074924" h="1263891">
                <a:moveTo>
                  <a:pt x="2089277" y="1155699"/>
                </a:moveTo>
                <a:lnTo>
                  <a:pt x="1980819" y="1136281"/>
                </a:lnTo>
                <a:lnTo>
                  <a:pt x="1975739" y="1164412"/>
                </a:lnTo>
                <a:lnTo>
                  <a:pt x="2084197" y="1183830"/>
                </a:lnTo>
                <a:lnTo>
                  <a:pt x="2088641" y="1184516"/>
                </a:lnTo>
                <a:lnTo>
                  <a:pt x="2092960" y="1156284"/>
                </a:lnTo>
                <a:lnTo>
                  <a:pt x="2089277" y="1155699"/>
                </a:lnTo>
                <a:close/>
              </a:path>
              <a:path w="3074924" h="1263891">
                <a:moveTo>
                  <a:pt x="2226437" y="1177074"/>
                </a:moveTo>
                <a:lnTo>
                  <a:pt x="2177669" y="1169479"/>
                </a:lnTo>
                <a:lnTo>
                  <a:pt x="2173224" y="1197711"/>
                </a:lnTo>
                <a:lnTo>
                  <a:pt x="2221991" y="1205306"/>
                </a:lnTo>
                <a:lnTo>
                  <a:pt x="2286762" y="1213904"/>
                </a:lnTo>
                <a:lnTo>
                  <a:pt x="2290572" y="1185583"/>
                </a:lnTo>
                <a:lnTo>
                  <a:pt x="2226437" y="1177074"/>
                </a:lnTo>
                <a:close/>
              </a:path>
              <a:path w="3074924" h="1263891">
                <a:moveTo>
                  <a:pt x="2375154" y="1196581"/>
                </a:moveTo>
                <a:lnTo>
                  <a:pt x="2372106" y="1224991"/>
                </a:lnTo>
                <a:lnTo>
                  <a:pt x="2485771" y="1237373"/>
                </a:lnTo>
                <a:lnTo>
                  <a:pt x="2488819" y="1208976"/>
                </a:lnTo>
                <a:lnTo>
                  <a:pt x="2375154" y="119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1998" y="4354576"/>
            <a:ext cx="4204335" cy="1814474"/>
          </a:xfrm>
          <a:custGeom>
            <a:avLst/>
            <a:gdLst/>
            <a:ahLst/>
            <a:cxnLst/>
            <a:rect l="l" t="t" r="r" b="b"/>
            <a:pathLst>
              <a:path w="4204335" h="1814474">
                <a:moveTo>
                  <a:pt x="62102" y="0"/>
                </a:moveTo>
                <a:lnTo>
                  <a:pt x="0" y="147193"/>
                </a:lnTo>
                <a:lnTo>
                  <a:pt x="57376" y="143459"/>
                </a:lnTo>
                <a:lnTo>
                  <a:pt x="59816" y="170815"/>
                </a:lnTo>
                <a:lnTo>
                  <a:pt x="74675" y="255524"/>
                </a:lnTo>
                <a:lnTo>
                  <a:pt x="94868" y="339598"/>
                </a:lnTo>
                <a:lnTo>
                  <a:pt x="120522" y="423163"/>
                </a:lnTo>
                <a:lnTo>
                  <a:pt x="151383" y="505713"/>
                </a:lnTo>
                <a:lnTo>
                  <a:pt x="187070" y="587121"/>
                </a:lnTo>
                <a:lnTo>
                  <a:pt x="227583" y="667512"/>
                </a:lnTo>
                <a:lnTo>
                  <a:pt x="272669" y="746506"/>
                </a:lnTo>
                <a:lnTo>
                  <a:pt x="322071" y="823976"/>
                </a:lnTo>
                <a:lnTo>
                  <a:pt x="375793" y="899668"/>
                </a:lnTo>
                <a:lnTo>
                  <a:pt x="433450" y="973582"/>
                </a:lnTo>
                <a:lnTo>
                  <a:pt x="494919" y="1045464"/>
                </a:lnTo>
                <a:lnTo>
                  <a:pt x="559943" y="1115187"/>
                </a:lnTo>
                <a:lnTo>
                  <a:pt x="628269" y="1182624"/>
                </a:lnTo>
                <a:lnTo>
                  <a:pt x="700024" y="1247571"/>
                </a:lnTo>
                <a:lnTo>
                  <a:pt x="774826" y="1309852"/>
                </a:lnTo>
                <a:lnTo>
                  <a:pt x="852424" y="1369250"/>
                </a:lnTo>
                <a:lnTo>
                  <a:pt x="932688" y="1425676"/>
                </a:lnTo>
                <a:lnTo>
                  <a:pt x="1015364" y="1479042"/>
                </a:lnTo>
                <a:lnTo>
                  <a:pt x="1100454" y="1528953"/>
                </a:lnTo>
                <a:lnTo>
                  <a:pt x="1187577" y="1575511"/>
                </a:lnTo>
                <a:lnTo>
                  <a:pt x="1276603" y="1618335"/>
                </a:lnTo>
                <a:lnTo>
                  <a:pt x="1367535" y="1657438"/>
                </a:lnTo>
                <a:lnTo>
                  <a:pt x="1459864" y="1692503"/>
                </a:lnTo>
                <a:lnTo>
                  <a:pt x="1553464" y="1723466"/>
                </a:lnTo>
                <a:lnTo>
                  <a:pt x="1648332" y="1750098"/>
                </a:lnTo>
                <a:lnTo>
                  <a:pt x="1744217" y="1772335"/>
                </a:lnTo>
                <a:lnTo>
                  <a:pt x="1840738" y="1789874"/>
                </a:lnTo>
                <a:lnTo>
                  <a:pt x="1937892" y="1802625"/>
                </a:lnTo>
                <a:lnTo>
                  <a:pt x="2035555" y="1810385"/>
                </a:lnTo>
                <a:lnTo>
                  <a:pt x="2132965" y="1812950"/>
                </a:lnTo>
                <a:lnTo>
                  <a:pt x="2983611" y="1813140"/>
                </a:lnTo>
                <a:lnTo>
                  <a:pt x="3405378" y="1813331"/>
                </a:lnTo>
                <a:lnTo>
                  <a:pt x="3628009" y="1813521"/>
                </a:lnTo>
                <a:lnTo>
                  <a:pt x="3878834" y="1813712"/>
                </a:lnTo>
                <a:lnTo>
                  <a:pt x="4025900" y="1813902"/>
                </a:lnTo>
                <a:lnTo>
                  <a:pt x="4101465" y="1814093"/>
                </a:lnTo>
                <a:lnTo>
                  <a:pt x="4177284" y="1814283"/>
                </a:lnTo>
                <a:lnTo>
                  <a:pt x="4203446" y="1814474"/>
                </a:lnTo>
                <a:lnTo>
                  <a:pt x="4177538" y="1785721"/>
                </a:lnTo>
                <a:lnTo>
                  <a:pt x="4132072" y="1785531"/>
                </a:lnTo>
                <a:lnTo>
                  <a:pt x="4026027" y="1785327"/>
                </a:lnTo>
                <a:lnTo>
                  <a:pt x="3878961" y="1785137"/>
                </a:lnTo>
                <a:lnTo>
                  <a:pt x="3696080" y="1784946"/>
                </a:lnTo>
                <a:lnTo>
                  <a:pt x="3482466" y="1784756"/>
                </a:lnTo>
                <a:lnTo>
                  <a:pt x="3072129" y="1784565"/>
                </a:lnTo>
                <a:lnTo>
                  <a:pt x="2519172" y="1784375"/>
                </a:lnTo>
                <a:lnTo>
                  <a:pt x="2132965" y="1784375"/>
                </a:lnTo>
                <a:lnTo>
                  <a:pt x="2036317" y="1781810"/>
                </a:lnTo>
                <a:lnTo>
                  <a:pt x="1940178" y="1774139"/>
                </a:lnTo>
                <a:lnTo>
                  <a:pt x="1844421" y="1761553"/>
                </a:lnTo>
                <a:lnTo>
                  <a:pt x="1749298" y="1744230"/>
                </a:lnTo>
                <a:lnTo>
                  <a:pt x="1654810" y="1722272"/>
                </a:lnTo>
                <a:lnTo>
                  <a:pt x="1561211" y="1695945"/>
                </a:lnTo>
                <a:lnTo>
                  <a:pt x="1468754" y="1665376"/>
                </a:lnTo>
                <a:lnTo>
                  <a:pt x="1377695" y="1630718"/>
                </a:lnTo>
                <a:lnTo>
                  <a:pt x="1287907" y="1592097"/>
                </a:lnTo>
                <a:lnTo>
                  <a:pt x="1200022" y="1549768"/>
                </a:lnTo>
                <a:lnTo>
                  <a:pt x="1113916" y="1503743"/>
                </a:lnTo>
                <a:lnTo>
                  <a:pt x="1029843" y="1454404"/>
                </a:lnTo>
                <a:lnTo>
                  <a:pt x="948182" y="1401660"/>
                </a:lnTo>
                <a:lnTo>
                  <a:pt x="868807" y="1345882"/>
                </a:lnTo>
                <a:lnTo>
                  <a:pt x="792099" y="1287170"/>
                </a:lnTo>
                <a:lnTo>
                  <a:pt x="718312" y="1225677"/>
                </a:lnTo>
                <a:lnTo>
                  <a:pt x="647572" y="1161415"/>
                </a:lnTo>
                <a:lnTo>
                  <a:pt x="579882" y="1094867"/>
                </a:lnTo>
                <a:lnTo>
                  <a:pt x="515746" y="1026033"/>
                </a:lnTo>
                <a:lnTo>
                  <a:pt x="455168" y="955040"/>
                </a:lnTo>
                <a:lnTo>
                  <a:pt x="398271" y="882142"/>
                </a:lnTo>
                <a:lnTo>
                  <a:pt x="345439" y="807466"/>
                </a:lnTo>
                <a:lnTo>
                  <a:pt x="296799" y="731138"/>
                </a:lnTo>
                <a:lnTo>
                  <a:pt x="252349" y="653288"/>
                </a:lnTo>
                <a:lnTo>
                  <a:pt x="212597" y="574294"/>
                </a:lnTo>
                <a:lnTo>
                  <a:pt x="177545" y="494156"/>
                </a:lnTo>
                <a:lnTo>
                  <a:pt x="147319" y="413131"/>
                </a:lnTo>
                <a:lnTo>
                  <a:pt x="122174" y="331216"/>
                </a:lnTo>
                <a:lnTo>
                  <a:pt x="102362" y="248793"/>
                </a:lnTo>
                <a:lnTo>
                  <a:pt x="88010" y="165862"/>
                </a:lnTo>
                <a:lnTo>
                  <a:pt x="85870" y="141606"/>
                </a:lnTo>
                <a:lnTo>
                  <a:pt x="142494" y="137922"/>
                </a:lnTo>
                <a:lnTo>
                  <a:pt x="84581" y="127000"/>
                </a:lnTo>
                <a:lnTo>
                  <a:pt x="56133" y="129540"/>
                </a:lnTo>
                <a:lnTo>
                  <a:pt x="62102" y="0"/>
                </a:lnTo>
                <a:close/>
              </a:path>
              <a:path w="4204335" h="1814474">
                <a:moveTo>
                  <a:pt x="62102" y="0"/>
                </a:moveTo>
                <a:lnTo>
                  <a:pt x="56133" y="129540"/>
                </a:lnTo>
                <a:lnTo>
                  <a:pt x="84581" y="127000"/>
                </a:lnTo>
                <a:lnTo>
                  <a:pt x="142494" y="137922"/>
                </a:lnTo>
                <a:lnTo>
                  <a:pt x="62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5536" y="319650"/>
            <a:ext cx="54951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Number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-14" baseline="2980" dirty="0" smtClean="0">
                <a:latin typeface="Book Antiqua"/>
                <a:cs typeface="Book Antiqua"/>
              </a:rPr>
              <a:t>B</a:t>
            </a:r>
            <a:r>
              <a:rPr sz="5400" spc="0" baseline="2980" dirty="0" smtClean="0">
                <a:latin typeface="Book Antiqua"/>
                <a:cs typeface="Book Antiqua"/>
              </a:rPr>
              <a:t>ase </a:t>
            </a:r>
            <a:r>
              <a:rPr sz="5400" spc="4" baseline="2980" dirty="0" smtClean="0">
                <a:latin typeface="Book Antiqua"/>
                <a:cs typeface="Book Antiqua"/>
              </a:rPr>
              <a:t>C</a:t>
            </a:r>
            <a:r>
              <a:rPr sz="5400" spc="0" baseline="2980" dirty="0" smtClean="0">
                <a:latin typeface="Book Antiqua"/>
                <a:cs typeface="Book Antiqua"/>
              </a:rPr>
              <a:t>onve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sions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8220" y="1392864"/>
            <a:ext cx="118714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40" marR="101900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aluate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45"/>
              </a:lnSpc>
              <a:spcBef>
                <a:spcPts val="0"/>
              </a:spcBef>
            </a:pPr>
            <a:r>
              <a:rPr sz="1800" b="1" spc="0" dirty="0" smtClean="0">
                <a:latin typeface="Arial"/>
                <a:cs typeface="Arial"/>
              </a:rPr>
              <a:t>Magn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tu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878" y="2065290"/>
            <a:ext cx="7008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Oc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2840" y="2370090"/>
            <a:ext cx="7579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66FF66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66FF66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66FF66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4665" y="2370090"/>
            <a:ext cx="2904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66FF66"/>
                </a:solidFill>
                <a:latin typeface="Arial"/>
                <a:cs typeface="Arial"/>
              </a:rPr>
              <a:t>8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7798" y="3014019"/>
            <a:ext cx="118714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40" marR="101900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aluate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45"/>
              </a:lnSpc>
              <a:spcBef>
                <a:spcPts val="0"/>
              </a:spcBef>
            </a:pPr>
            <a:r>
              <a:rPr sz="1800" b="1" spc="0" dirty="0" smtClean="0">
                <a:latin typeface="Arial"/>
                <a:cs typeface="Arial"/>
              </a:rPr>
              <a:t>Magn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tu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227" y="3686445"/>
            <a:ext cx="10391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D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ci</a:t>
            </a:r>
            <a:r>
              <a:rPr sz="2000" b="1" spc="-9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2791" y="3686445"/>
            <a:ext cx="10329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495" marR="95870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D01608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D01608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D01608"/>
                </a:solidFill>
                <a:latin typeface="Arial"/>
                <a:cs typeface="Arial"/>
              </a:rPr>
              <a:t>se</a:t>
            </a:r>
            <a:r>
              <a:rPr sz="2000" b="1" spc="-25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504" y="3991245"/>
            <a:ext cx="7577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000082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000082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075" y="3991245"/>
            <a:ext cx="4322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000" b="1" spc="4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0900" y="5486924"/>
            <a:ext cx="160055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H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xade</a:t>
            </a:r>
            <a:r>
              <a:rPr sz="2000" b="1" spc="4" dirty="0" smtClean="0">
                <a:latin typeface="Arial"/>
                <a:cs typeface="Arial"/>
              </a:rPr>
              <a:t>c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9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192747" marR="213756" algn="ctr">
              <a:lnSpc>
                <a:spcPct val="95825"/>
              </a:lnSpc>
            </a:pPr>
            <a:r>
              <a:rPr sz="2000" b="1" spc="4" dirty="0" smtClean="0"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se</a:t>
            </a:r>
            <a:r>
              <a:rPr sz="2000" b="1" spc="-2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000" b="1" spc="9" dirty="0" smtClean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r>
              <a:rPr sz="2000" b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98773" y="6191279"/>
            <a:ext cx="118714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40" marR="101900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aluate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45"/>
              </a:lnSpc>
              <a:spcBef>
                <a:spcPts val="0"/>
              </a:spcBef>
            </a:pPr>
            <a:r>
              <a:rPr sz="1800" b="1" spc="0" dirty="0" smtClean="0">
                <a:latin typeface="Arial"/>
                <a:cs typeface="Arial"/>
              </a:rPr>
              <a:t>Magn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tu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003925" y="5840412"/>
            <a:ext cx="157225" cy="295313"/>
          </a:xfrm>
          <a:custGeom>
            <a:avLst/>
            <a:gdLst/>
            <a:ahLst/>
            <a:cxnLst/>
            <a:rect l="l" t="t" r="r" b="b"/>
            <a:pathLst>
              <a:path w="157225" h="295313">
                <a:moveTo>
                  <a:pt x="51099" y="134185"/>
                </a:moveTo>
                <a:lnTo>
                  <a:pt x="131699" y="295313"/>
                </a:lnTo>
                <a:lnTo>
                  <a:pt x="157225" y="282536"/>
                </a:lnTo>
                <a:lnTo>
                  <a:pt x="76630" y="121417"/>
                </a:lnTo>
                <a:lnTo>
                  <a:pt x="70230" y="108623"/>
                </a:lnTo>
                <a:lnTo>
                  <a:pt x="44703" y="121399"/>
                </a:lnTo>
                <a:lnTo>
                  <a:pt x="51099" y="134185"/>
                </a:lnTo>
                <a:close/>
              </a:path>
              <a:path w="157225" h="295313">
                <a:moveTo>
                  <a:pt x="76630" y="121417"/>
                </a:moveTo>
                <a:lnTo>
                  <a:pt x="127762" y="95846"/>
                </a:lnTo>
                <a:lnTo>
                  <a:pt x="0" y="0"/>
                </a:lnTo>
                <a:lnTo>
                  <a:pt x="0" y="159740"/>
                </a:lnTo>
                <a:lnTo>
                  <a:pt x="51099" y="134185"/>
                </a:lnTo>
                <a:lnTo>
                  <a:pt x="44703" y="121399"/>
                </a:lnTo>
                <a:lnTo>
                  <a:pt x="70230" y="108623"/>
                </a:lnTo>
                <a:lnTo>
                  <a:pt x="76630" y="121417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9472" y="5840412"/>
            <a:ext cx="152907" cy="295033"/>
          </a:xfrm>
          <a:custGeom>
            <a:avLst/>
            <a:gdLst/>
            <a:ahLst/>
            <a:cxnLst/>
            <a:rect l="l" t="t" r="r" b="b"/>
            <a:pathLst>
              <a:path w="152907" h="295033">
                <a:moveTo>
                  <a:pt x="0" y="282816"/>
                </a:moveTo>
                <a:lnTo>
                  <a:pt x="25780" y="295033"/>
                </a:lnTo>
                <a:lnTo>
                  <a:pt x="101316" y="135316"/>
                </a:lnTo>
                <a:lnTo>
                  <a:pt x="107441" y="122364"/>
                </a:lnTo>
                <a:lnTo>
                  <a:pt x="152907" y="159702"/>
                </a:lnTo>
                <a:lnTo>
                  <a:pt x="149351" y="0"/>
                </a:lnTo>
                <a:lnTo>
                  <a:pt x="81533" y="110159"/>
                </a:lnTo>
                <a:lnTo>
                  <a:pt x="75431" y="123082"/>
                </a:lnTo>
                <a:lnTo>
                  <a:pt x="0" y="282816"/>
                </a:lnTo>
                <a:close/>
              </a:path>
              <a:path w="152907" h="295033">
                <a:moveTo>
                  <a:pt x="81533" y="110159"/>
                </a:moveTo>
                <a:lnTo>
                  <a:pt x="149351" y="0"/>
                </a:lnTo>
                <a:lnTo>
                  <a:pt x="23749" y="98653"/>
                </a:lnTo>
                <a:lnTo>
                  <a:pt x="75431" y="123082"/>
                </a:lnTo>
                <a:lnTo>
                  <a:pt x="81533" y="110159"/>
                </a:lnTo>
                <a:close/>
              </a:path>
              <a:path w="152907" h="295033">
                <a:moveTo>
                  <a:pt x="152907" y="159702"/>
                </a:moveTo>
                <a:lnTo>
                  <a:pt x="107441" y="122364"/>
                </a:lnTo>
                <a:lnTo>
                  <a:pt x="101316" y="135316"/>
                </a:lnTo>
                <a:lnTo>
                  <a:pt x="152907" y="159702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2668" y="6063996"/>
            <a:ext cx="19720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6876" y="6063996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3288" y="318126"/>
            <a:ext cx="793996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Decimal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-14" baseline="2980" dirty="0" smtClean="0">
                <a:latin typeface="Book Antiqua"/>
                <a:cs typeface="Book Antiqua"/>
              </a:rPr>
              <a:t>(</a:t>
            </a:r>
            <a:r>
              <a:rPr sz="5400" i="1" spc="0" baseline="3072" dirty="0" smtClean="0">
                <a:latin typeface="Book Antiqua"/>
                <a:cs typeface="Book Antiqua"/>
              </a:rPr>
              <a:t>Int</a:t>
            </a:r>
            <a:r>
              <a:rPr sz="5400" i="1" spc="9" baseline="3072" dirty="0" smtClean="0">
                <a:latin typeface="Book Antiqua"/>
                <a:cs typeface="Book Antiqua"/>
              </a:rPr>
              <a:t>e</a:t>
            </a:r>
            <a:r>
              <a:rPr sz="5400" i="1" spc="0" baseline="3072" dirty="0" smtClean="0">
                <a:latin typeface="Book Antiqua"/>
                <a:cs typeface="Book Antiqua"/>
              </a:rPr>
              <a:t>ger</a:t>
            </a:r>
            <a:r>
              <a:rPr sz="5400" spc="0" baseline="2980" dirty="0" smtClean="0">
                <a:latin typeface="Book Antiqua"/>
                <a:cs typeface="Book Antiqua"/>
              </a:rPr>
              <a:t>) to </a:t>
            </a:r>
            <a:r>
              <a:rPr sz="5400" spc="-14" baseline="2980" dirty="0" smtClean="0">
                <a:latin typeface="Book Antiqua"/>
                <a:cs typeface="Book Antiqua"/>
              </a:rPr>
              <a:t>B</a:t>
            </a:r>
            <a:r>
              <a:rPr sz="5400" spc="0" baseline="2980" dirty="0" smtClean="0">
                <a:latin typeface="Book Antiqua"/>
                <a:cs typeface="Book Antiqua"/>
              </a:rPr>
              <a:t>ina</a:t>
            </a:r>
            <a:r>
              <a:rPr sz="5400" spc="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y C</a:t>
            </a:r>
            <a:r>
              <a:rPr sz="5400" spc="9" baseline="2980" dirty="0" smtClean="0">
                <a:latin typeface="Book Antiqua"/>
                <a:cs typeface="Book Antiqua"/>
              </a:rPr>
              <a:t>o</a:t>
            </a:r>
            <a:r>
              <a:rPr sz="5400" spc="0" baseline="2980" dirty="0" smtClean="0">
                <a:latin typeface="Book Antiqua"/>
                <a:cs typeface="Book Antiqua"/>
              </a:rPr>
              <a:t>nve</a:t>
            </a:r>
            <a:r>
              <a:rPr sz="5400" spc="9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978" y="1376398"/>
            <a:ext cx="50003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Divide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by 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‘Bas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’ (=2)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978" y="1815310"/>
            <a:ext cx="3879751" cy="769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2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nder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quotient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repeat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996" y="1815310"/>
            <a:ext cx="2574747" cy="769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or 1) as a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coef</a:t>
            </a:r>
            <a:r>
              <a:rPr sz="2400" spc="-9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  <a:p>
            <a:pPr marL="14712" marR="45720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divi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3151028"/>
            <a:ext cx="2155529" cy="38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Example: </a:t>
            </a:r>
            <a:r>
              <a:rPr sz="3600" b="1" spc="4" baseline="8454" dirty="0" smtClean="0">
                <a:latin typeface="Times New Roman"/>
                <a:cs typeface="Times New Roman"/>
              </a:rPr>
              <a:t>(</a:t>
            </a:r>
            <a:r>
              <a:rPr sz="3600" b="1" spc="0" baseline="8454" dirty="0" smtClean="0">
                <a:solidFill>
                  <a:srgbClr val="000082"/>
                </a:solidFill>
                <a:latin typeface="Arial"/>
                <a:cs typeface="Arial"/>
              </a:rPr>
              <a:t>13</a:t>
            </a:r>
            <a:r>
              <a:rPr sz="3600" b="1" spc="4" baseline="8454" dirty="0" smtClean="0">
                <a:latin typeface="Times New Roman"/>
                <a:cs typeface="Times New Roman"/>
              </a:rPr>
              <a:t>)</a:t>
            </a:r>
            <a:r>
              <a:rPr sz="2400" b="1" spc="4" baseline="-9058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1055" y="3670783"/>
            <a:ext cx="1001205" cy="176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Coef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</a:t>
            </a:r>
            <a:r>
              <a:rPr sz="1600" b="1" spc="-4" dirty="0" smtClean="0">
                <a:latin typeface="Times New Roman"/>
                <a:cs typeface="Times New Roman"/>
              </a:rPr>
              <a:t>n</a:t>
            </a:r>
            <a:r>
              <a:rPr sz="1600" b="1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664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0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endParaRPr sz="24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22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1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 </a:t>
            </a:r>
            <a:endParaRPr sz="24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22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2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endParaRPr sz="2400">
              <a:latin typeface="Times New Roman"/>
              <a:cs typeface="Times New Roman"/>
            </a:endParaRPr>
          </a:p>
          <a:p>
            <a:pPr marL="102616" marR="113476" algn="just">
              <a:lnSpc>
                <a:spcPts val="2542"/>
              </a:lnSpc>
              <a:spcBef>
                <a:spcPts val="22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3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1027" y="3675601"/>
            <a:ext cx="806169" cy="1706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Times New Roman"/>
                <a:cs typeface="Times New Roman"/>
              </a:rPr>
              <a:t>Q</a:t>
            </a:r>
            <a:r>
              <a:rPr sz="1600" b="1" spc="0" dirty="0" smtClean="0">
                <a:latin typeface="Times New Roman"/>
                <a:cs typeface="Times New Roman"/>
              </a:rPr>
              <a:t>u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tient</a:t>
            </a:r>
            <a:endParaRPr sz="1600">
              <a:latin typeface="Times New Roman"/>
              <a:cs typeface="Times New Roman"/>
            </a:endParaRPr>
          </a:p>
          <a:p>
            <a:pPr marL="277368" marR="288212" algn="ctr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277368" marR="288212" algn="ctr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77368" marR="288212" algn="ctr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77368" marR="288212" algn="ctr">
              <a:lnSpc>
                <a:spcPct val="95825"/>
              </a:lnSpc>
              <a:spcBef>
                <a:spcPts val="1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2178" y="3675601"/>
            <a:ext cx="1006631" cy="1706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Re</a:t>
            </a:r>
            <a:r>
              <a:rPr sz="1600" b="1" spc="-19" dirty="0" smtClean="0">
                <a:latin typeface="Times New Roman"/>
                <a:cs typeface="Times New Roman"/>
              </a:rPr>
              <a:t>m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inder</a:t>
            </a:r>
            <a:endParaRPr sz="1600">
              <a:latin typeface="Times New Roman"/>
              <a:cs typeface="Times New Roman"/>
            </a:endParaRPr>
          </a:p>
          <a:p>
            <a:pPr marL="335788" marR="430255" algn="ctr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35788" marR="430255" algn="ctr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35788" marR="430255" algn="ctr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35788" marR="430255" algn="ctr">
              <a:lnSpc>
                <a:spcPct val="95825"/>
              </a:lnSpc>
              <a:spcBef>
                <a:spcPts val="15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146" y="3978306"/>
            <a:ext cx="971316" cy="1405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" algn="ctr">
              <a:lnSpc>
                <a:spcPts val="2565"/>
              </a:lnSpc>
              <a:spcBef>
                <a:spcPts val="128"/>
              </a:spcBef>
            </a:pPr>
            <a:r>
              <a:rPr sz="2400" b="1" dirty="0" smtClean="0">
                <a:solidFill>
                  <a:srgbClr val="000082"/>
                </a:solidFill>
                <a:latin typeface="Arial"/>
                <a:cs typeface="Arial"/>
              </a:rPr>
              <a:t>13</a:t>
            </a:r>
            <a:r>
              <a:rPr sz="2400" b="1" spc="-48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  <a:p>
            <a:pPr marL="60812" algn="ctr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r>
              <a:rPr sz="2400" b="1" spc="17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  <a:p>
            <a:pPr marL="60831" marR="18" algn="ctr">
              <a:lnSpc>
                <a:spcPct val="95825"/>
              </a:lnSpc>
              <a:spcBef>
                <a:spcPts val="6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r>
              <a:rPr sz="2400" b="1" spc="17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  <a:p>
            <a:pPr marL="60812" algn="ctr">
              <a:lnSpc>
                <a:spcPct val="95825"/>
              </a:lnSpc>
              <a:spcBef>
                <a:spcPts val="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400" b="1" spc="17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2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421" y="5518318"/>
            <a:ext cx="10701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339" y="5518318"/>
            <a:ext cx="3401890" cy="32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13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4" baseline="-8919" dirty="0" smtClean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r>
              <a:rPr sz="1950" b="1" spc="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r>
              <a:rPr sz="1950" b="1" spc="1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1950" b="1" spc="1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1950" b="1" spc="1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950" b="1" spc="2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1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-104" baseline="8696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10</a:t>
            </a:r>
            <a:r>
              <a:rPr sz="3000" b="1" spc="4" baseline="8696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5002" y="6165124"/>
            <a:ext cx="5683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20872" y="6165124"/>
            <a:ext cx="51754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LSB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6075299" y="5661025"/>
            <a:ext cx="157352" cy="295313"/>
          </a:xfrm>
          <a:custGeom>
            <a:avLst/>
            <a:gdLst/>
            <a:ahLst/>
            <a:cxnLst/>
            <a:rect l="l" t="t" r="r" b="b"/>
            <a:pathLst>
              <a:path w="157352" h="295313">
                <a:moveTo>
                  <a:pt x="51204" y="134158"/>
                </a:moveTo>
                <a:lnTo>
                  <a:pt x="131699" y="295313"/>
                </a:lnTo>
                <a:lnTo>
                  <a:pt x="157352" y="282536"/>
                </a:lnTo>
                <a:lnTo>
                  <a:pt x="76747" y="121397"/>
                </a:lnTo>
                <a:lnTo>
                  <a:pt x="70358" y="108623"/>
                </a:lnTo>
                <a:lnTo>
                  <a:pt x="44830" y="121399"/>
                </a:lnTo>
                <a:lnTo>
                  <a:pt x="51204" y="134158"/>
                </a:lnTo>
                <a:close/>
              </a:path>
              <a:path w="157352" h="295313">
                <a:moveTo>
                  <a:pt x="76747" y="121397"/>
                </a:moveTo>
                <a:lnTo>
                  <a:pt x="127888" y="95846"/>
                </a:lnTo>
                <a:lnTo>
                  <a:pt x="126" y="0"/>
                </a:lnTo>
                <a:lnTo>
                  <a:pt x="0" y="159740"/>
                </a:lnTo>
                <a:lnTo>
                  <a:pt x="51204" y="134158"/>
                </a:lnTo>
                <a:lnTo>
                  <a:pt x="44830" y="121399"/>
                </a:lnTo>
                <a:lnTo>
                  <a:pt x="70358" y="108623"/>
                </a:lnTo>
                <a:lnTo>
                  <a:pt x="76747" y="121397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5758" y="5648325"/>
            <a:ext cx="138556" cy="292430"/>
          </a:xfrm>
          <a:custGeom>
            <a:avLst/>
            <a:gdLst/>
            <a:ahLst/>
            <a:cxnLst/>
            <a:rect l="l" t="t" r="r" b="b"/>
            <a:pathLst>
              <a:path w="138556" h="292430">
                <a:moveTo>
                  <a:pt x="17399" y="285419"/>
                </a:moveTo>
                <a:lnTo>
                  <a:pt x="45084" y="292430"/>
                </a:lnTo>
                <a:lnTo>
                  <a:pt x="83113" y="142013"/>
                </a:lnTo>
                <a:lnTo>
                  <a:pt x="86613" y="128168"/>
                </a:lnTo>
                <a:lnTo>
                  <a:pt x="138556" y="156019"/>
                </a:lnTo>
                <a:lnTo>
                  <a:pt x="104266" y="0"/>
                </a:lnTo>
                <a:lnTo>
                  <a:pt x="58927" y="121170"/>
                </a:lnTo>
                <a:lnTo>
                  <a:pt x="55426" y="135019"/>
                </a:lnTo>
                <a:lnTo>
                  <a:pt x="17399" y="285419"/>
                </a:lnTo>
                <a:close/>
              </a:path>
              <a:path w="138556" h="292430">
                <a:moveTo>
                  <a:pt x="58927" y="121170"/>
                </a:moveTo>
                <a:lnTo>
                  <a:pt x="104266" y="0"/>
                </a:lnTo>
                <a:lnTo>
                  <a:pt x="0" y="121018"/>
                </a:lnTo>
                <a:lnTo>
                  <a:pt x="55426" y="135019"/>
                </a:lnTo>
                <a:lnTo>
                  <a:pt x="58927" y="121170"/>
                </a:lnTo>
                <a:close/>
              </a:path>
              <a:path w="138556" h="292430">
                <a:moveTo>
                  <a:pt x="138556" y="156019"/>
                </a:moveTo>
                <a:lnTo>
                  <a:pt x="86613" y="128168"/>
                </a:lnTo>
                <a:lnTo>
                  <a:pt x="83113" y="142013"/>
                </a:lnTo>
                <a:lnTo>
                  <a:pt x="138556" y="156019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54296" y="5884164"/>
            <a:ext cx="19720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8504" y="5884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4111" y="318126"/>
            <a:ext cx="817223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Decimal </a:t>
            </a:r>
            <a:r>
              <a:rPr sz="5400" spc="4" baseline="2980" dirty="0" smtClean="0">
                <a:latin typeface="Book Antiqua"/>
                <a:cs typeface="Book Antiqua"/>
              </a:rPr>
              <a:t>(</a:t>
            </a:r>
            <a:r>
              <a:rPr sz="5400" i="1" spc="0" baseline="3072" dirty="0" smtClean="0">
                <a:latin typeface="Book Antiqua"/>
                <a:cs typeface="Book Antiqua"/>
              </a:rPr>
              <a:t>Fractio</a:t>
            </a:r>
            <a:r>
              <a:rPr sz="5400" i="1" spc="-9" baseline="3072" dirty="0" smtClean="0">
                <a:latin typeface="Book Antiqua"/>
                <a:cs typeface="Book Antiqua"/>
              </a:rPr>
              <a:t>n</a:t>
            </a:r>
            <a:r>
              <a:rPr sz="5400" spc="0" baseline="2980" dirty="0" smtClean="0">
                <a:latin typeface="Book Antiqua"/>
                <a:cs typeface="Book Antiqua"/>
              </a:rPr>
              <a:t>) to </a:t>
            </a:r>
            <a:r>
              <a:rPr sz="5400" spc="-14" baseline="2980" dirty="0" smtClean="0">
                <a:latin typeface="Book Antiqua"/>
                <a:cs typeface="Book Antiqua"/>
              </a:rPr>
              <a:t>B</a:t>
            </a:r>
            <a:r>
              <a:rPr sz="5400" spc="0" baseline="2980" dirty="0" smtClean="0">
                <a:latin typeface="Book Antiqua"/>
                <a:cs typeface="Book Antiqua"/>
              </a:rPr>
              <a:t>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Conversion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978" y="1376398"/>
            <a:ext cx="606806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ply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 by 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‘Bas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’ (=2)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eger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her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0 or </a:t>
            </a:r>
            <a:r>
              <a:rPr sz="2400" spc="-4" dirty="0" smtClean="0">
                <a:latin typeface="Times New Roman"/>
                <a:cs typeface="Times New Roman"/>
              </a:rPr>
              <a:t>1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 a coe</a:t>
            </a:r>
            <a:r>
              <a:rPr sz="2400" spc="-9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fici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78" y="2254231"/>
            <a:ext cx="53991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Take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resu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tant</a:t>
            </a:r>
            <a:r>
              <a:rPr sz="2400" spc="-3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rac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 repeat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9346" y="2254231"/>
            <a:ext cx="105512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divi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19" y="3151028"/>
            <a:ext cx="2579201" cy="38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Example: </a:t>
            </a:r>
            <a:r>
              <a:rPr sz="3600" b="1" spc="4" baseline="8454" dirty="0" smtClean="0">
                <a:latin typeface="Times New Roman"/>
                <a:cs typeface="Times New Roman"/>
              </a:rPr>
              <a:t>(</a:t>
            </a:r>
            <a:r>
              <a:rPr sz="3600" b="1" spc="0" baseline="8454" dirty="0" smtClean="0">
                <a:solidFill>
                  <a:srgbClr val="000082"/>
                </a:solidFill>
                <a:latin typeface="Arial"/>
                <a:cs typeface="Arial"/>
              </a:rPr>
              <a:t>0.62</a:t>
            </a:r>
            <a:r>
              <a:rPr sz="3600" b="1" spc="-4" baseline="8454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3600" b="1" spc="4" baseline="8454" dirty="0" smtClean="0">
                <a:latin typeface="Times New Roman"/>
                <a:cs typeface="Times New Roman"/>
              </a:rPr>
              <a:t>)</a:t>
            </a:r>
            <a:r>
              <a:rPr sz="2400" b="1" spc="4" baseline="-9058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1055" y="3670783"/>
            <a:ext cx="100120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Coef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</a:t>
            </a:r>
            <a:r>
              <a:rPr sz="1600" b="1" spc="-4" dirty="0" smtClean="0">
                <a:latin typeface="Times New Roman"/>
                <a:cs typeface="Times New Roman"/>
              </a:rPr>
              <a:t>n</a:t>
            </a:r>
            <a:r>
              <a:rPr sz="1600" b="1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0777" y="3675601"/>
            <a:ext cx="169892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Inte</a:t>
            </a:r>
            <a:r>
              <a:rPr sz="1600" b="1" spc="4" dirty="0" smtClean="0">
                <a:latin typeface="Times New Roman"/>
                <a:cs typeface="Times New Roman"/>
              </a:rPr>
              <a:t>g</a:t>
            </a:r>
            <a:r>
              <a:rPr sz="1600" b="1" spc="0" dirty="0" smtClean="0">
                <a:latin typeface="Times New Roman"/>
                <a:cs typeface="Times New Roman"/>
              </a:rPr>
              <a:t>er    </a:t>
            </a:r>
            <a:r>
              <a:rPr sz="1600" b="1" spc="70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Fraction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908" y="3961102"/>
            <a:ext cx="404876" cy="112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67" indent="-10667" algn="just">
              <a:lnSpc>
                <a:spcPts val="2759"/>
              </a:lnSpc>
              <a:spcBef>
                <a:spcPts val="20"/>
              </a:spcBef>
            </a:pPr>
            <a:r>
              <a:rPr sz="3600" b="1" spc="0" baseline="14493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-</a:t>
            </a:r>
            <a:r>
              <a:rPr sz="1600" b="1" spc="0" dirty="0" smtClean="0">
                <a:latin typeface="Times New Roman"/>
                <a:cs typeface="Times New Roman"/>
              </a:rPr>
              <a:t>1 </a:t>
            </a:r>
            <a:endParaRPr sz="2400">
              <a:latin typeface="Times New Roman"/>
              <a:cs typeface="Times New Roman"/>
            </a:endParaRPr>
          </a:p>
          <a:p>
            <a:pPr marL="23367" algn="just">
              <a:lnSpc>
                <a:spcPts val="2759"/>
              </a:lnSpc>
            </a:pPr>
            <a:r>
              <a:rPr sz="3600" b="1" spc="0" baseline="14493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-</a:t>
            </a:r>
            <a:r>
              <a:rPr sz="1600" b="1" spc="0" dirty="0" smtClean="0">
                <a:latin typeface="Times New Roman"/>
                <a:cs typeface="Times New Roman"/>
              </a:rPr>
              <a:t>2 </a:t>
            </a:r>
            <a:endParaRPr sz="2400">
              <a:latin typeface="Times New Roman"/>
              <a:cs typeface="Times New Roman"/>
            </a:endParaRPr>
          </a:p>
          <a:p>
            <a:pPr marL="23367" algn="just">
              <a:lnSpc>
                <a:spcPts val="2759"/>
              </a:lnSpc>
            </a:pPr>
            <a:r>
              <a:rPr sz="3600" b="1" spc="0" baseline="14493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-</a:t>
            </a:r>
            <a:r>
              <a:rPr sz="1600" b="1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8288" y="3959383"/>
            <a:ext cx="501450" cy="1071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92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3367">
              <a:lnSpc>
                <a:spcPct val="95825"/>
              </a:lnSpc>
              <a:spcBef>
                <a:spcPts val="8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23367">
              <a:lnSpc>
                <a:spcPct val="95825"/>
              </a:lnSpc>
              <a:spcBef>
                <a:spcPts val="65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146" y="3978306"/>
            <a:ext cx="2076922" cy="692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0.625</a:t>
            </a:r>
            <a:r>
              <a:rPr sz="2400" b="1" spc="4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2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0.25  </a:t>
            </a:r>
            <a:r>
              <a:rPr sz="2400" b="1" spc="4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2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5058" y="3978306"/>
            <a:ext cx="155854" cy="10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682" y="3978306"/>
            <a:ext cx="409448" cy="10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146" y="4699158"/>
            <a:ext cx="494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1449" y="4699158"/>
            <a:ext cx="1176582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* 2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6569" y="5304044"/>
            <a:ext cx="10701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7487" y="5304044"/>
            <a:ext cx="3938338" cy="32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0.62</a:t>
            </a:r>
            <a:r>
              <a:rPr sz="3000" b="1" spc="4" baseline="8696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4" baseline="-8919" dirty="0" smtClean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r>
              <a:rPr sz="1950" b="1" spc="2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44" baseline="8696" dirty="0" smtClean="0"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(</a:t>
            </a:r>
            <a:r>
              <a:rPr sz="3000" b="1" spc="4" baseline="8696" dirty="0" smtClean="0">
                <a:latin typeface="Arial"/>
                <a:cs typeface="Arial"/>
              </a:rPr>
              <a:t>0</a:t>
            </a:r>
            <a:r>
              <a:rPr sz="3000" b="1" spc="0" baseline="8696" dirty="0" smtClean="0">
                <a:latin typeface="Arial"/>
                <a:cs typeface="Arial"/>
              </a:rPr>
              <a:t>.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-1</a:t>
            </a:r>
            <a:r>
              <a:rPr sz="1950" b="1" spc="23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-2</a:t>
            </a:r>
            <a:r>
              <a:rPr sz="1950" b="1" spc="37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4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3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950" b="1" spc="27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0.101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6630" y="5985844"/>
            <a:ext cx="5676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93180" y="5985844"/>
            <a:ext cx="5168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LSB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46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1219" y="319650"/>
            <a:ext cx="6718051" cy="123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9084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Decimal</a:t>
            </a:r>
            <a:r>
              <a:rPr sz="5400" spc="14" baseline="3725" dirty="0" smtClean="0">
                <a:latin typeface="Book Antiqua"/>
                <a:cs typeface="Book Antiqua"/>
              </a:rPr>
              <a:t> </a:t>
            </a:r>
            <a:r>
              <a:rPr sz="5400" spc="0" baseline="3725" dirty="0" smtClean="0">
                <a:latin typeface="Book Antiqua"/>
                <a:cs typeface="Book Antiqua"/>
              </a:rPr>
              <a:t>to Octal</a:t>
            </a:r>
            <a:r>
              <a:rPr sz="5400" spc="14" baseline="3725" dirty="0" smtClean="0">
                <a:latin typeface="Book Antiqua"/>
                <a:cs typeface="Book Antiqua"/>
              </a:rPr>
              <a:t> </a:t>
            </a:r>
            <a:r>
              <a:rPr sz="5400" spc="0" baseline="3725" dirty="0" smtClean="0">
                <a:latin typeface="Book Antiqua"/>
                <a:cs typeface="Book Antiqua"/>
              </a:rPr>
              <a:t>Co</a:t>
            </a:r>
            <a:r>
              <a:rPr sz="5400" spc="9" baseline="3725" dirty="0" smtClean="0">
                <a:latin typeface="Book Antiqua"/>
                <a:cs typeface="Book Antiqua"/>
              </a:rPr>
              <a:t>n</a:t>
            </a:r>
            <a:r>
              <a:rPr sz="5400" spc="0" baseline="3725" dirty="0" smtClean="0">
                <a:latin typeface="Book Antiqua"/>
                <a:cs typeface="Book Antiqua"/>
              </a:rPr>
              <a:t>version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ts val="2759"/>
              </a:lnSpc>
              <a:spcBef>
                <a:spcPts val="241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175</a:t>
            </a:r>
            <a:r>
              <a:rPr sz="2400" b="1" spc="4" dirty="0" smtClean="0">
                <a:latin typeface="Times New Roman"/>
                <a:cs typeface="Times New Roman"/>
              </a:rPr>
              <a:t>)</a:t>
            </a:r>
            <a:r>
              <a:rPr sz="2400" b="1" spc="4" baseline="-2174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2030" y="1689321"/>
            <a:ext cx="1000956" cy="141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icient</a:t>
            </a:r>
            <a:endParaRPr sz="1600">
              <a:latin typeface="Times New Roman"/>
              <a:cs typeface="Times New Roman"/>
            </a:endParaRPr>
          </a:p>
          <a:p>
            <a:pPr marL="145669" marR="70005" algn="just">
              <a:lnSpc>
                <a:spcPts val="2840"/>
              </a:lnSpc>
              <a:spcBef>
                <a:spcPts val="515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0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7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1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5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0" baseline="-21740" dirty="0" smtClean="0">
                <a:latin typeface="Times New Roman"/>
                <a:cs typeface="Times New Roman"/>
              </a:rPr>
              <a:t>2</a:t>
            </a:r>
            <a:r>
              <a:rPr sz="2400" b="1" spc="-7" baseline="-2174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1748" y="1694147"/>
            <a:ext cx="822182" cy="1353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Qu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tient</a:t>
            </a:r>
            <a:endParaRPr sz="1600">
              <a:latin typeface="Times New Roman"/>
              <a:cs typeface="Times New Roman"/>
            </a:endParaRPr>
          </a:p>
          <a:p>
            <a:pPr marL="378460" marR="30403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  <a:p>
            <a:pPr marL="378460" marR="30403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378460" marR="30403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3153" y="1694147"/>
            <a:ext cx="1006631" cy="1353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Re</a:t>
            </a:r>
            <a:r>
              <a:rPr sz="1600" b="1" spc="-19" dirty="0" smtClean="0">
                <a:latin typeface="Times New Roman"/>
                <a:cs typeface="Times New Roman"/>
              </a:rPr>
              <a:t>m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inder</a:t>
            </a:r>
            <a:endParaRPr sz="1600">
              <a:latin typeface="Times New Roman"/>
              <a:cs typeface="Times New Roman"/>
            </a:endParaRPr>
          </a:p>
          <a:p>
            <a:pPr marL="378841" marR="387202" algn="ctr">
              <a:lnSpc>
                <a:spcPct val="95825"/>
              </a:lnSpc>
              <a:spcBef>
                <a:spcPts val="358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378818" marR="387009" algn="ctr">
              <a:lnSpc>
                <a:spcPct val="95825"/>
              </a:lnSpc>
              <a:spcBef>
                <a:spcPts val="80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78841" marR="387202" algn="ctr">
              <a:lnSpc>
                <a:spcPct val="95825"/>
              </a:lnSpc>
              <a:spcBef>
                <a:spcPts val="75"/>
              </a:spcBef>
            </a:pP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146" y="1996478"/>
            <a:ext cx="1217577" cy="692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2" algn="ctr">
              <a:lnSpc>
                <a:spcPts val="2565"/>
              </a:lnSpc>
              <a:spcBef>
                <a:spcPts val="128"/>
              </a:spcBef>
            </a:pPr>
            <a:r>
              <a:rPr sz="2400" b="1" spc="-4" dirty="0" smtClean="0">
                <a:solidFill>
                  <a:srgbClr val="000082"/>
                </a:solidFill>
                <a:latin typeface="Arial"/>
                <a:cs typeface="Arial"/>
              </a:rPr>
              <a:t>17</a:t>
            </a: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2400" b="1" spc="10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  <a:p>
            <a:pPr marL="60807" algn="ctr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21 </a:t>
            </a:r>
            <a:r>
              <a:rPr sz="2400" b="1" spc="1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4966" y="2717577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7698" y="2719296"/>
            <a:ext cx="6334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/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0474" y="3286014"/>
            <a:ext cx="10701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392" y="3286014"/>
            <a:ext cx="3133666" cy="326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0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175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4" baseline="-8919" dirty="0" smtClean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0</a:t>
            </a:r>
            <a:r>
              <a:rPr sz="1950" b="1" spc="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1950" b="1" spc="29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4" baseline="-8919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r>
              <a:rPr sz="1950" b="1" spc="18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25</a:t>
            </a:r>
            <a:r>
              <a:rPr sz="3000" b="1" spc="4" baseline="8696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219" y="3833780"/>
            <a:ext cx="2748365" cy="386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Example: </a:t>
            </a:r>
            <a:r>
              <a:rPr sz="3600" b="1" spc="4" baseline="8454" dirty="0" smtClean="0">
                <a:latin typeface="Times New Roman"/>
                <a:cs typeface="Times New Roman"/>
              </a:rPr>
              <a:t>(</a:t>
            </a:r>
            <a:r>
              <a:rPr sz="3600" b="1" spc="0" baseline="8454" dirty="0" smtClean="0">
                <a:solidFill>
                  <a:srgbClr val="000082"/>
                </a:solidFill>
                <a:latin typeface="Arial"/>
                <a:cs typeface="Arial"/>
              </a:rPr>
              <a:t>0.312</a:t>
            </a:r>
            <a:r>
              <a:rPr sz="3600" b="1" spc="-4" baseline="8454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r>
              <a:rPr sz="3600" b="1" spc="4" baseline="8454" dirty="0" smtClean="0">
                <a:latin typeface="Times New Roman"/>
                <a:cs typeface="Times New Roman"/>
              </a:rPr>
              <a:t>)</a:t>
            </a:r>
            <a:r>
              <a:rPr sz="2400" b="1" spc="4" baseline="-9058" dirty="0" smtClean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7580" y="4353781"/>
            <a:ext cx="100095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C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ef</a:t>
            </a:r>
            <a:r>
              <a:rPr sz="1600" b="1" spc="-9" dirty="0" smtClean="0">
                <a:latin typeface="Times New Roman"/>
                <a:cs typeface="Times New Roman"/>
              </a:rPr>
              <a:t>f</a:t>
            </a:r>
            <a:r>
              <a:rPr sz="1600" b="1" spc="0" dirty="0" smtClean="0">
                <a:latin typeface="Times New Roman"/>
                <a:cs typeface="Times New Roman"/>
              </a:rPr>
              <a:t>icient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7302" y="4358353"/>
            <a:ext cx="169904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Inte</a:t>
            </a:r>
            <a:r>
              <a:rPr sz="1600" b="1" spc="4" dirty="0" smtClean="0">
                <a:latin typeface="Times New Roman"/>
                <a:cs typeface="Times New Roman"/>
              </a:rPr>
              <a:t>g</a:t>
            </a:r>
            <a:r>
              <a:rPr sz="1600" b="1" spc="0" dirty="0" smtClean="0">
                <a:latin typeface="Times New Roman"/>
                <a:cs typeface="Times New Roman"/>
              </a:rPr>
              <a:t>er    </a:t>
            </a:r>
            <a:r>
              <a:rPr sz="1600" b="1" spc="70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Fraction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7082" y="4656436"/>
            <a:ext cx="407061" cy="75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3600" b="1" spc="0" baseline="8454" dirty="0" smtClean="0">
                <a:latin typeface="Times New Roman"/>
                <a:cs typeface="Times New Roman"/>
              </a:rPr>
              <a:t>a</a:t>
            </a:r>
            <a:r>
              <a:rPr sz="2400" b="1" spc="-4" baseline="-9058" dirty="0" smtClean="0">
                <a:latin typeface="Times New Roman"/>
                <a:cs typeface="Times New Roman"/>
              </a:rPr>
              <a:t>-</a:t>
            </a:r>
            <a:r>
              <a:rPr sz="2400" b="1" spc="0" baseline="-9058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5493" marR="4135">
              <a:lnSpc>
                <a:spcPts val="2885"/>
              </a:lnSpc>
            </a:pPr>
            <a:r>
              <a:rPr sz="3600" b="1" spc="0" baseline="8454" dirty="0" smtClean="0">
                <a:latin typeface="Times New Roman"/>
                <a:cs typeface="Times New Roman"/>
              </a:rPr>
              <a:t>a</a:t>
            </a:r>
            <a:r>
              <a:rPr sz="2400" b="1" spc="-4" baseline="-9058" dirty="0" smtClean="0">
                <a:latin typeface="Times New Roman"/>
                <a:cs typeface="Times New Roman"/>
              </a:rPr>
              <a:t>-</a:t>
            </a:r>
            <a:r>
              <a:rPr sz="2400" b="1" spc="0" baseline="-9058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0461" y="4654715"/>
            <a:ext cx="493576" cy="698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02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5494">
              <a:lnSpc>
                <a:spcPct val="95825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=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146" y="4661058"/>
            <a:ext cx="2210362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0.3125</a:t>
            </a:r>
            <a:r>
              <a:rPr sz="2400" b="1" spc="134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8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9358" y="4661058"/>
            <a:ext cx="174650" cy="69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495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18795">
              <a:lnSpc>
                <a:spcPct val="95825"/>
              </a:lnSpc>
            </a:pPr>
            <a:r>
              <a:rPr sz="2400" b="1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9982" y="4661058"/>
            <a:ext cx="259765" cy="69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876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 marR="19176">
              <a:lnSpc>
                <a:spcPct val="95825"/>
              </a:lnSpc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146" y="5021364"/>
            <a:ext cx="4952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0082"/>
                </a:solidFill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749" y="5021611"/>
            <a:ext cx="1176963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* 8 =    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6569" y="5664375"/>
            <a:ext cx="107013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An</a:t>
            </a:r>
            <a:r>
              <a:rPr sz="2000" b="1" spc="-9" dirty="0" smtClean="0">
                <a:latin typeface="Arial"/>
                <a:cs typeface="Arial"/>
              </a:rPr>
              <a:t>s</a:t>
            </a:r>
            <a:r>
              <a:rPr sz="2000" b="1" spc="29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87150" y="5664375"/>
            <a:ext cx="3938890" cy="326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0.3125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r>
              <a:rPr sz="1950" b="1" spc="-5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(0.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-1</a:t>
            </a:r>
            <a:r>
              <a:rPr sz="1950" b="1" spc="23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-2</a:t>
            </a:r>
            <a:r>
              <a:rPr sz="1950" b="1" spc="37" baseline="-8919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1950" b="1" spc="0" baseline="-8919" dirty="0" smtClean="0">
                <a:solidFill>
                  <a:srgbClr val="000082"/>
                </a:solidFill>
                <a:latin typeface="Arial"/>
                <a:cs typeface="Arial"/>
              </a:rPr>
              <a:t>-3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r>
              <a:rPr sz="1950" b="1" spc="27" baseline="-891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000" b="1" spc="0" baseline="8696" dirty="0" smtClean="0">
                <a:latin typeface="Arial"/>
                <a:cs typeface="Arial"/>
              </a:rPr>
              <a:t>=</a:t>
            </a:r>
            <a:r>
              <a:rPr sz="3000" b="1" spc="-9" baseline="8696" dirty="0" smtClean="0">
                <a:latin typeface="Arial"/>
                <a:cs typeface="Arial"/>
              </a:rPr>
              <a:t> </a:t>
            </a:r>
            <a:r>
              <a:rPr sz="3000" b="1" spc="4" baseline="8696" dirty="0" smtClean="0">
                <a:latin typeface="Arial"/>
                <a:cs typeface="Arial"/>
              </a:rPr>
              <a:t>(</a:t>
            </a:r>
            <a:r>
              <a:rPr sz="3000" b="1" spc="0" baseline="8696" dirty="0" smtClean="0">
                <a:solidFill>
                  <a:srgbClr val="D01608"/>
                </a:solidFill>
                <a:latin typeface="Arial"/>
                <a:cs typeface="Arial"/>
              </a:rPr>
              <a:t>0.2</a:t>
            </a:r>
            <a:r>
              <a:rPr sz="3000" b="1" spc="-4" baseline="8696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r>
              <a:rPr sz="3000" b="1" spc="4" baseline="8696" dirty="0" smtClean="0">
                <a:latin typeface="Arial"/>
                <a:cs typeface="Arial"/>
              </a:rPr>
              <a:t>)</a:t>
            </a:r>
            <a:r>
              <a:rPr sz="1950" b="1" spc="0" baseline="-8919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73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2225" y="1089025"/>
            <a:ext cx="1165225" cy="508000"/>
          </a:xfrm>
          <a:custGeom>
            <a:avLst/>
            <a:gdLst/>
            <a:ahLst/>
            <a:cxnLst/>
            <a:rect l="l" t="t" r="r" b="b"/>
            <a:pathLst>
              <a:path w="1165225" h="508000">
                <a:moveTo>
                  <a:pt x="0" y="508000"/>
                </a:moveTo>
                <a:lnTo>
                  <a:pt x="1165225" y="508000"/>
                </a:lnTo>
                <a:lnTo>
                  <a:pt x="1165225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37450" y="1089025"/>
            <a:ext cx="1163637" cy="508000"/>
          </a:xfrm>
          <a:custGeom>
            <a:avLst/>
            <a:gdLst/>
            <a:ahLst/>
            <a:cxnLst/>
            <a:rect l="l" t="t" r="r" b="b"/>
            <a:pathLst>
              <a:path w="1163637" h="508000">
                <a:moveTo>
                  <a:pt x="0" y="508000"/>
                </a:moveTo>
                <a:lnTo>
                  <a:pt x="1163637" y="508000"/>
                </a:lnTo>
                <a:lnTo>
                  <a:pt x="1163637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37450" y="1074801"/>
            <a:ext cx="0" cy="4600511"/>
          </a:xfrm>
          <a:custGeom>
            <a:avLst/>
            <a:gdLst/>
            <a:ahLst/>
            <a:cxnLst/>
            <a:rect l="l" t="t" r="r" b="b"/>
            <a:pathLst>
              <a:path h="4600511">
                <a:moveTo>
                  <a:pt x="0" y="0"/>
                </a:moveTo>
                <a:lnTo>
                  <a:pt x="0" y="4600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58001" y="1597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58001" y="2105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8001" y="2613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58001" y="3121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58001" y="3629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58001" y="4137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58001" y="4645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58001" y="5153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72225" y="1074801"/>
            <a:ext cx="0" cy="4600511"/>
          </a:xfrm>
          <a:custGeom>
            <a:avLst/>
            <a:gdLst/>
            <a:ahLst/>
            <a:cxnLst/>
            <a:rect l="l" t="t" r="r" b="b"/>
            <a:pathLst>
              <a:path h="4600511">
                <a:moveTo>
                  <a:pt x="0" y="0"/>
                </a:moveTo>
                <a:lnTo>
                  <a:pt x="0" y="46005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01151" y="1074801"/>
            <a:ext cx="0" cy="4600511"/>
          </a:xfrm>
          <a:custGeom>
            <a:avLst/>
            <a:gdLst/>
            <a:ahLst/>
            <a:cxnLst/>
            <a:rect l="l" t="t" r="r" b="b"/>
            <a:pathLst>
              <a:path h="4600511">
                <a:moveTo>
                  <a:pt x="0" y="0"/>
                </a:moveTo>
                <a:lnTo>
                  <a:pt x="0" y="46005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58001" y="1089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58001" y="5661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7901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719074" y="0"/>
                </a:moveTo>
                <a:lnTo>
                  <a:pt x="717992" y="17055"/>
                </a:lnTo>
                <a:lnTo>
                  <a:pt x="714882" y="33028"/>
                </a:lnTo>
                <a:lnTo>
                  <a:pt x="709943" y="47616"/>
                </a:lnTo>
                <a:lnTo>
                  <a:pt x="703376" y="60520"/>
                </a:lnTo>
                <a:lnTo>
                  <a:pt x="695380" y="71438"/>
                </a:lnTo>
                <a:lnTo>
                  <a:pt x="686157" y="80068"/>
                </a:lnTo>
                <a:lnTo>
                  <a:pt x="675906" y="86110"/>
                </a:lnTo>
                <a:lnTo>
                  <a:pt x="664828" y="8926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91281"/>
                </a:lnTo>
                <a:lnTo>
                  <a:pt x="397385" y="95937"/>
                </a:lnTo>
                <a:lnTo>
                  <a:pt x="387631" y="103331"/>
                </a:lnTo>
                <a:lnTo>
                  <a:pt x="379006" y="113159"/>
                </a:lnTo>
                <a:lnTo>
                  <a:pt x="371710" y="125123"/>
                </a:lnTo>
                <a:lnTo>
                  <a:pt x="365944" y="138919"/>
                </a:lnTo>
                <a:lnTo>
                  <a:pt x="361908" y="154248"/>
                </a:lnTo>
                <a:lnTo>
                  <a:pt x="359803" y="170808"/>
                </a:lnTo>
                <a:lnTo>
                  <a:pt x="359537" y="179324"/>
                </a:lnTo>
                <a:lnTo>
                  <a:pt x="358451" y="162268"/>
                </a:lnTo>
                <a:lnTo>
                  <a:pt x="355329" y="146295"/>
                </a:lnTo>
                <a:lnTo>
                  <a:pt x="350375" y="131707"/>
                </a:lnTo>
                <a:lnTo>
                  <a:pt x="343794" y="118803"/>
                </a:lnTo>
                <a:lnTo>
                  <a:pt x="335789" y="107885"/>
                </a:lnTo>
                <a:lnTo>
                  <a:pt x="326564" y="99255"/>
                </a:lnTo>
                <a:lnTo>
                  <a:pt x="316323" y="93213"/>
                </a:lnTo>
                <a:lnTo>
                  <a:pt x="305271" y="90060"/>
                </a:lnTo>
                <a:lnTo>
                  <a:pt x="299593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7901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9074" y="179450"/>
                </a:moveTo>
                <a:lnTo>
                  <a:pt x="717992" y="162395"/>
                </a:ln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820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3176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359803" y="170808"/>
                </a:moveTo>
                <a:lnTo>
                  <a:pt x="361908" y="154248"/>
                </a:lnTo>
                <a:lnTo>
                  <a:pt x="365944" y="138919"/>
                </a:lnTo>
                <a:lnTo>
                  <a:pt x="371710" y="125123"/>
                </a:lnTo>
                <a:lnTo>
                  <a:pt x="379006" y="113159"/>
                </a:lnTo>
                <a:lnTo>
                  <a:pt x="387631" y="103331"/>
                </a:lnTo>
                <a:lnTo>
                  <a:pt x="397385" y="95937"/>
                </a:lnTo>
                <a:lnTo>
                  <a:pt x="408069" y="91281"/>
                </a:lnTo>
                <a:lnTo>
                  <a:pt x="419481" y="89662"/>
                </a:lnTo>
                <a:lnTo>
                  <a:pt x="659129" y="89662"/>
                </a:lnTo>
                <a:lnTo>
                  <a:pt x="664828" y="89263"/>
                </a:lnTo>
                <a:lnTo>
                  <a:pt x="675906" y="86110"/>
                </a:lnTo>
                <a:lnTo>
                  <a:pt x="686157" y="80068"/>
                </a:lnTo>
                <a:lnTo>
                  <a:pt x="695380" y="71438"/>
                </a:lnTo>
                <a:lnTo>
                  <a:pt x="703376" y="60520"/>
                </a:lnTo>
                <a:lnTo>
                  <a:pt x="709943" y="47616"/>
                </a:lnTo>
                <a:lnTo>
                  <a:pt x="714882" y="33028"/>
                </a:lnTo>
                <a:lnTo>
                  <a:pt x="717992" y="17055"/>
                </a:lnTo>
                <a:lnTo>
                  <a:pt x="719074" y="0"/>
                </a:lnTo>
              </a:path>
              <a:path w="719074" h="179324">
                <a:moveTo>
                  <a:pt x="299593" y="89662"/>
                </a:moveTo>
                <a:lnTo>
                  <a:pt x="305271" y="90060"/>
                </a:lnTo>
                <a:lnTo>
                  <a:pt x="316323" y="93213"/>
                </a:lnTo>
                <a:lnTo>
                  <a:pt x="326564" y="99255"/>
                </a:lnTo>
                <a:lnTo>
                  <a:pt x="335789" y="107885"/>
                </a:lnTo>
                <a:lnTo>
                  <a:pt x="343794" y="118803"/>
                </a:lnTo>
                <a:lnTo>
                  <a:pt x="350375" y="131707"/>
                </a:lnTo>
                <a:lnTo>
                  <a:pt x="355329" y="146295"/>
                </a:lnTo>
                <a:lnTo>
                  <a:pt x="358451" y="162268"/>
                </a:lnTo>
                <a:lnTo>
                  <a:pt x="359537" y="179324"/>
                </a:lnTo>
                <a:lnTo>
                  <a:pt x="359803" y="170808"/>
                </a:lnTo>
              </a:path>
              <a:path w="71907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6" y="89662"/>
                </a:lnTo>
                <a:lnTo>
                  <a:pt x="299593" y="89662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3176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2" y="162395"/>
                </a:move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</a:path>
              <a:path w="719074" h="179450">
                <a:moveTo>
                  <a:pt x="719074" y="179450"/>
                </a:moveTo>
                <a:lnTo>
                  <a:pt x="717992" y="162395"/>
                </a:lnTo>
              </a:path>
              <a:path w="719074" h="179450">
                <a:moveTo>
                  <a:pt x="299593" y="89788"/>
                </a:move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7347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3000" y="4151249"/>
            <a:ext cx="719201" cy="179450"/>
          </a:xfrm>
          <a:custGeom>
            <a:avLst/>
            <a:gdLst/>
            <a:ahLst/>
            <a:cxnLst/>
            <a:rect l="l" t="t" r="r" b="b"/>
            <a:pathLst>
              <a:path w="719201" h="179450">
                <a:moveTo>
                  <a:pt x="359804" y="170935"/>
                </a:moveTo>
                <a:lnTo>
                  <a:pt x="361918" y="154375"/>
                </a:lnTo>
                <a:lnTo>
                  <a:pt x="365967" y="139046"/>
                </a:lnTo>
                <a:lnTo>
                  <a:pt x="371748" y="125250"/>
                </a:lnTo>
                <a:lnTo>
                  <a:pt x="379056" y="113286"/>
                </a:lnTo>
                <a:lnTo>
                  <a:pt x="387687" y="103458"/>
                </a:lnTo>
                <a:lnTo>
                  <a:pt x="397438" y="96064"/>
                </a:lnTo>
                <a:lnTo>
                  <a:pt x="408104" y="91408"/>
                </a:lnTo>
                <a:lnTo>
                  <a:pt x="419481" y="89788"/>
                </a:lnTo>
                <a:lnTo>
                  <a:pt x="659257" y="89788"/>
                </a:lnTo>
                <a:lnTo>
                  <a:pt x="665024" y="89377"/>
                </a:lnTo>
                <a:lnTo>
                  <a:pt x="676061" y="86204"/>
                </a:lnTo>
                <a:lnTo>
                  <a:pt x="686285" y="80148"/>
                </a:lnTo>
                <a:lnTo>
                  <a:pt x="695495" y="71508"/>
                </a:lnTo>
                <a:lnTo>
                  <a:pt x="703487" y="60581"/>
                </a:lnTo>
                <a:lnTo>
                  <a:pt x="710056" y="47669"/>
                </a:lnTo>
                <a:lnTo>
                  <a:pt x="715001" y="33068"/>
                </a:lnTo>
                <a:lnTo>
                  <a:pt x="718117" y="17079"/>
                </a:lnTo>
                <a:lnTo>
                  <a:pt x="719201" y="0"/>
                </a:lnTo>
              </a:path>
              <a:path w="719201" h="179450">
                <a:moveTo>
                  <a:pt x="299593" y="89788"/>
                </a:moveTo>
                <a:lnTo>
                  <a:pt x="305291" y="90187"/>
                </a:lnTo>
                <a:lnTo>
                  <a:pt x="316369" y="93340"/>
                </a:lnTo>
                <a:lnTo>
                  <a:pt x="326620" y="99382"/>
                </a:lnTo>
                <a:lnTo>
                  <a:pt x="335843" y="108012"/>
                </a:lnTo>
                <a:lnTo>
                  <a:pt x="343839" y="118930"/>
                </a:lnTo>
                <a:lnTo>
                  <a:pt x="350406" y="131834"/>
                </a:lnTo>
                <a:lnTo>
                  <a:pt x="355345" y="146422"/>
                </a:lnTo>
                <a:lnTo>
                  <a:pt x="358455" y="162395"/>
                </a:lnTo>
                <a:lnTo>
                  <a:pt x="359537" y="179450"/>
                </a:lnTo>
                <a:lnTo>
                  <a:pt x="359804" y="170935"/>
                </a:lnTo>
              </a:path>
              <a:path w="719201" h="179450">
                <a:moveTo>
                  <a:pt x="0" y="0"/>
                </a:moveTo>
                <a:lnTo>
                  <a:pt x="274" y="8670"/>
                </a:lnTo>
                <a:lnTo>
                  <a:pt x="2393" y="25241"/>
                </a:lnTo>
                <a:lnTo>
                  <a:pt x="6436" y="40572"/>
                </a:lnTo>
                <a:lnTo>
                  <a:pt x="12205" y="54365"/>
                </a:lnTo>
                <a:lnTo>
                  <a:pt x="19500" y="66320"/>
                </a:lnTo>
                <a:lnTo>
                  <a:pt x="28121" y="76139"/>
                </a:lnTo>
                <a:lnTo>
                  <a:pt x="37869" y="83523"/>
                </a:lnTo>
                <a:lnTo>
                  <a:pt x="48543" y="88172"/>
                </a:lnTo>
                <a:lnTo>
                  <a:pt x="59943" y="89788"/>
                </a:lnTo>
                <a:lnTo>
                  <a:pt x="299593" y="89788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3000" y="4870450"/>
            <a:ext cx="719201" cy="179324"/>
          </a:xfrm>
          <a:custGeom>
            <a:avLst/>
            <a:gdLst/>
            <a:ahLst/>
            <a:cxnLst/>
            <a:rect l="l" t="t" r="r" b="b"/>
            <a:pathLst>
              <a:path w="719201" h="179324">
                <a:moveTo>
                  <a:pt x="719201" y="179324"/>
                </a:moveTo>
                <a:lnTo>
                  <a:pt x="718115" y="162268"/>
                </a:lnTo>
                <a:lnTo>
                  <a:pt x="714993" y="146295"/>
                </a:lnTo>
                <a:lnTo>
                  <a:pt x="710039" y="131707"/>
                </a:lnTo>
                <a:lnTo>
                  <a:pt x="703458" y="118803"/>
                </a:lnTo>
                <a:lnTo>
                  <a:pt x="695453" y="107885"/>
                </a:lnTo>
                <a:lnTo>
                  <a:pt x="686228" y="99255"/>
                </a:lnTo>
                <a:lnTo>
                  <a:pt x="675987" y="93213"/>
                </a:lnTo>
                <a:lnTo>
                  <a:pt x="664935" y="90060"/>
                </a:lnTo>
                <a:lnTo>
                  <a:pt x="659257" y="89662"/>
                </a:lnTo>
                <a:lnTo>
                  <a:pt x="419481" y="89662"/>
                </a:lnTo>
                <a:lnTo>
                  <a:pt x="408104" y="88042"/>
                </a:lnTo>
                <a:lnTo>
                  <a:pt x="397438" y="83386"/>
                </a:lnTo>
                <a:lnTo>
                  <a:pt x="387687" y="75992"/>
                </a:lnTo>
                <a:lnTo>
                  <a:pt x="379056" y="66164"/>
                </a:lnTo>
                <a:lnTo>
                  <a:pt x="371748" y="54200"/>
                </a:lnTo>
                <a:lnTo>
                  <a:pt x="365967" y="40404"/>
                </a:lnTo>
                <a:lnTo>
                  <a:pt x="361918" y="25075"/>
                </a:lnTo>
                <a:lnTo>
                  <a:pt x="359804" y="8515"/>
                </a:lnTo>
                <a:lnTo>
                  <a:pt x="359537" y="0"/>
                </a:lnTo>
                <a:lnTo>
                  <a:pt x="358455" y="17055"/>
                </a:lnTo>
                <a:lnTo>
                  <a:pt x="355345" y="33028"/>
                </a:lnTo>
                <a:lnTo>
                  <a:pt x="350406" y="47616"/>
                </a:lnTo>
                <a:lnTo>
                  <a:pt x="343839" y="60520"/>
                </a:lnTo>
                <a:lnTo>
                  <a:pt x="335843" y="71438"/>
                </a:lnTo>
                <a:lnTo>
                  <a:pt x="326620" y="80068"/>
                </a:lnTo>
                <a:lnTo>
                  <a:pt x="316369" y="86110"/>
                </a:lnTo>
                <a:lnTo>
                  <a:pt x="305291" y="89263"/>
                </a:lnTo>
                <a:lnTo>
                  <a:pt x="299593" y="89662"/>
                </a:lnTo>
                <a:lnTo>
                  <a:pt x="59943" y="89662"/>
                </a:lnTo>
                <a:lnTo>
                  <a:pt x="48532" y="91281"/>
                </a:lnTo>
                <a:lnTo>
                  <a:pt x="37848" y="95937"/>
                </a:lnTo>
                <a:lnTo>
                  <a:pt x="28094" y="103331"/>
                </a:lnTo>
                <a:lnTo>
                  <a:pt x="19469" y="113159"/>
                </a:lnTo>
                <a:lnTo>
                  <a:pt x="12173" y="125123"/>
                </a:lnTo>
                <a:lnTo>
                  <a:pt x="6407" y="138919"/>
                </a:lnTo>
                <a:lnTo>
                  <a:pt x="2371" y="154248"/>
                </a:lnTo>
                <a:lnTo>
                  <a:pt x="266" y="170808"/>
                </a:lnTo>
                <a:lnTo>
                  <a:pt x="0" y="1793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3426" y="4348099"/>
            <a:ext cx="0" cy="509650"/>
          </a:xfrm>
          <a:custGeom>
            <a:avLst/>
            <a:gdLst/>
            <a:ahLst/>
            <a:cxnLst/>
            <a:rect l="l" t="t" r="r" b="b"/>
            <a:pathLst>
              <a:path h="509650">
                <a:moveTo>
                  <a:pt x="0" y="0"/>
                </a:moveTo>
                <a:lnTo>
                  <a:pt x="0" y="50965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000" y="3366516"/>
            <a:ext cx="370458" cy="370459"/>
          </a:xfrm>
          <a:custGeom>
            <a:avLst/>
            <a:gdLst/>
            <a:ahLst/>
            <a:cxnLst/>
            <a:rect l="l" t="t" r="r" b="b"/>
            <a:pathLst>
              <a:path w="370458" h="370459">
                <a:moveTo>
                  <a:pt x="90870" y="259272"/>
                </a:moveTo>
                <a:lnTo>
                  <a:pt x="50545" y="218948"/>
                </a:lnTo>
                <a:lnTo>
                  <a:pt x="0" y="370459"/>
                </a:lnTo>
                <a:lnTo>
                  <a:pt x="151511" y="319913"/>
                </a:lnTo>
                <a:lnTo>
                  <a:pt x="111124" y="279527"/>
                </a:lnTo>
                <a:lnTo>
                  <a:pt x="100964" y="289687"/>
                </a:lnTo>
                <a:lnTo>
                  <a:pt x="80772" y="269367"/>
                </a:lnTo>
                <a:lnTo>
                  <a:pt x="90870" y="259272"/>
                </a:lnTo>
                <a:close/>
              </a:path>
              <a:path w="370458" h="370459">
                <a:moveTo>
                  <a:pt x="80772" y="269367"/>
                </a:moveTo>
                <a:lnTo>
                  <a:pt x="100964" y="289687"/>
                </a:lnTo>
                <a:lnTo>
                  <a:pt x="111124" y="279527"/>
                </a:lnTo>
                <a:lnTo>
                  <a:pt x="370458" y="20193"/>
                </a:lnTo>
                <a:lnTo>
                  <a:pt x="350266" y="0"/>
                </a:lnTo>
                <a:lnTo>
                  <a:pt x="90870" y="259272"/>
                </a:lnTo>
                <a:lnTo>
                  <a:pt x="80772" y="2693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6440" y="3315716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269494" y="289687"/>
                </a:moveTo>
                <a:lnTo>
                  <a:pt x="259359" y="279552"/>
                </a:lnTo>
                <a:lnTo>
                  <a:pt x="218948" y="319913"/>
                </a:lnTo>
                <a:lnTo>
                  <a:pt x="370459" y="370459"/>
                </a:lnTo>
                <a:lnTo>
                  <a:pt x="269494" y="289687"/>
                </a:lnTo>
                <a:close/>
              </a:path>
              <a:path w="370459" h="370459">
                <a:moveTo>
                  <a:pt x="320039" y="218948"/>
                </a:moveTo>
                <a:lnTo>
                  <a:pt x="279628" y="259308"/>
                </a:lnTo>
                <a:lnTo>
                  <a:pt x="289687" y="269367"/>
                </a:lnTo>
                <a:lnTo>
                  <a:pt x="320039" y="218948"/>
                </a:lnTo>
                <a:close/>
              </a:path>
              <a:path w="370459" h="370459">
                <a:moveTo>
                  <a:pt x="20320" y="0"/>
                </a:moveTo>
                <a:lnTo>
                  <a:pt x="0" y="20193"/>
                </a:lnTo>
                <a:lnTo>
                  <a:pt x="259359" y="279552"/>
                </a:lnTo>
                <a:lnTo>
                  <a:pt x="269494" y="289687"/>
                </a:lnTo>
                <a:lnTo>
                  <a:pt x="370459" y="370459"/>
                </a:lnTo>
                <a:lnTo>
                  <a:pt x="320039" y="218948"/>
                </a:lnTo>
                <a:lnTo>
                  <a:pt x="289687" y="269367"/>
                </a:lnTo>
                <a:lnTo>
                  <a:pt x="279628" y="259308"/>
                </a:lnTo>
                <a:lnTo>
                  <a:pt x="2032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9252" y="303901"/>
            <a:ext cx="3009112" cy="5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60"/>
              </a:lnSpc>
              <a:spcBef>
                <a:spcPts val="198"/>
              </a:spcBef>
            </a:pPr>
            <a:r>
              <a:rPr sz="5400" spc="0" baseline="2235" dirty="0" smtClean="0">
                <a:latin typeface="Book Antiqua"/>
                <a:cs typeface="Book Antiqua"/>
              </a:rPr>
              <a:t>Binary </a:t>
            </a:r>
            <a:r>
              <a:rPr sz="5400" spc="0" baseline="2415" dirty="0" smtClean="0">
                <a:latin typeface="Arial"/>
                <a:cs typeface="Arial"/>
              </a:rPr>
              <a:t>−</a:t>
            </a:r>
            <a:r>
              <a:rPr sz="5400" spc="-99" baseline="2415" dirty="0" smtClean="0">
                <a:latin typeface="Arial"/>
                <a:cs typeface="Arial"/>
              </a:rPr>
              <a:t> </a:t>
            </a:r>
            <a:r>
              <a:rPr sz="5400" spc="0" baseline="2235" dirty="0" smtClean="0">
                <a:latin typeface="Book Antiqua"/>
                <a:cs typeface="Book Antiqua"/>
              </a:rPr>
              <a:t>Octal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5589" y="324222"/>
            <a:ext cx="243863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4" baseline="2980" dirty="0" smtClean="0">
                <a:latin typeface="Book Antiqua"/>
                <a:cs typeface="Book Antiqua"/>
              </a:rPr>
              <a:t>C</a:t>
            </a:r>
            <a:r>
              <a:rPr sz="5400" spc="0" baseline="2980" dirty="0" smtClean="0">
                <a:latin typeface="Book Antiqua"/>
                <a:cs typeface="Book Antiqua"/>
              </a:rPr>
              <a:t>onve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7239" y="1347945"/>
            <a:ext cx="326308" cy="339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851" y="1357221"/>
            <a:ext cx="8145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8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8851" y="1796387"/>
            <a:ext cx="180939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Each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group</a:t>
            </a:r>
            <a:endParaRPr sz="2400">
              <a:latin typeface="Times New Roman"/>
              <a:cs typeface="Times New Roman"/>
            </a:endParaRPr>
          </a:p>
          <a:p>
            <a:pPr marL="355600" marR="45719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dig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3325" y="1796387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3423" y="1796387"/>
            <a:ext cx="24132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 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21707" y="1796387"/>
            <a:ext cx="6645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9034" y="3066470"/>
            <a:ext cx="1634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r>
              <a:rPr sz="1800" b="1" spc="5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168" y="3151223"/>
            <a:ext cx="13241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1146" y="3700317"/>
            <a:ext cx="1969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6614" y="3700317"/>
            <a:ext cx="146316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0 1</a:t>
            </a:r>
            <a:r>
              <a:rPr sz="2800" b="1" spc="-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09833" y="3700317"/>
            <a:ext cx="7696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01514" y="3700317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1146" y="5142021"/>
            <a:ext cx="1969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6614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5054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6282" y="5142021"/>
            <a:ext cx="66918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</a:t>
            </a:r>
            <a:r>
              <a:rPr sz="2800" b="1" spc="76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3894" y="5142021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168" y="5934657"/>
            <a:ext cx="16042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1367" y="5934657"/>
            <a:ext cx="1757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ays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0" dirty="0" smtClean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3365" y="5934657"/>
            <a:ext cx="14070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Octal</a:t>
            </a:r>
            <a:r>
              <a:rPr sz="2400" b="1" i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6113" y="5934657"/>
            <a:ext cx="7483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 smtClean="0">
                <a:latin typeface="Times New Roman"/>
                <a:cs typeface="Times New Roman"/>
              </a:rPr>
              <a:t>Octal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9350" y="5934657"/>
            <a:ext cx="1366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latin typeface="Times New Roman"/>
                <a:cs typeface="Times New Roman"/>
              </a:rPr>
              <a:t>Binar</a:t>
            </a:r>
            <a:r>
              <a:rPr sz="2400" b="1" i="1" spc="4" dirty="0" smtClean="0">
                <a:latin typeface="Times New Roman"/>
                <a:cs typeface="Times New Roman"/>
              </a:rPr>
              <a:t>y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2225" y="1089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308991">
              <a:lnSpc>
                <a:spcPct val="95825"/>
              </a:lnSpc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Octal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7450" y="1089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237363">
              <a:lnSpc>
                <a:spcPct val="95825"/>
              </a:lnSpc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spc="-9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</a:t>
            </a:r>
            <a:r>
              <a:rPr sz="20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225" y="1597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7450" y="1597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0 0 0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2225" y="2105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7450" y="2105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0 0 1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225" y="2613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450" y="2613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0 1 0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2225" y="3121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9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450" y="3121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9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0 1 1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2225" y="3629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450" y="3629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1 0 0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225" y="4137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450" y="4137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1 0 1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225" y="4645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7450" y="4645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1 1 0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5153025"/>
            <a:ext cx="1165225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487514" marR="486879" algn="ctr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37450" y="5153025"/>
            <a:ext cx="116370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28802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1 1 1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78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72225" y="1089025"/>
            <a:ext cx="1165225" cy="304800"/>
          </a:xfrm>
          <a:custGeom>
            <a:avLst/>
            <a:gdLst/>
            <a:ahLst/>
            <a:cxnLst/>
            <a:rect l="l" t="t" r="r" b="b"/>
            <a:pathLst>
              <a:path w="1165225" h="304800">
                <a:moveTo>
                  <a:pt x="0" y="304800"/>
                </a:moveTo>
                <a:lnTo>
                  <a:pt x="1165225" y="304800"/>
                </a:lnTo>
                <a:lnTo>
                  <a:pt x="11652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7450" y="1089025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37450" y="1074801"/>
            <a:ext cx="0" cy="4738624"/>
          </a:xfrm>
          <a:custGeom>
            <a:avLst/>
            <a:gdLst/>
            <a:ahLst/>
            <a:cxnLst/>
            <a:rect l="l" t="t" r="r" b="b"/>
            <a:pathLst>
              <a:path h="4738624">
                <a:moveTo>
                  <a:pt x="0" y="0"/>
                </a:moveTo>
                <a:lnTo>
                  <a:pt x="0" y="4738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58001" y="13938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58001" y="167005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58001" y="194475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58001" y="22209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8001" y="249555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58001" y="277025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58001" y="30464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58001" y="332105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58001" y="359727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58001" y="38719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58001" y="414820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58001" y="442277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58001" y="4697476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58001" y="4973701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58001" y="524827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58001" y="5524500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72225" y="1074801"/>
            <a:ext cx="0" cy="4738624"/>
          </a:xfrm>
          <a:custGeom>
            <a:avLst/>
            <a:gdLst/>
            <a:ahLst/>
            <a:cxnLst/>
            <a:rect l="l" t="t" r="r" b="b"/>
            <a:pathLst>
              <a:path h="4738624">
                <a:moveTo>
                  <a:pt x="0" y="0"/>
                </a:moveTo>
                <a:lnTo>
                  <a:pt x="0" y="47386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01151" y="1074801"/>
            <a:ext cx="0" cy="4738624"/>
          </a:xfrm>
          <a:custGeom>
            <a:avLst/>
            <a:gdLst/>
            <a:ahLst/>
            <a:cxnLst/>
            <a:rect l="l" t="t" r="r" b="b"/>
            <a:pathLst>
              <a:path h="4738624">
                <a:moveTo>
                  <a:pt x="0" y="0"/>
                </a:moveTo>
                <a:lnTo>
                  <a:pt x="0" y="47386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58001" y="10890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58001" y="5799137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7901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719074" y="0"/>
                </a:moveTo>
                <a:lnTo>
                  <a:pt x="717992" y="17055"/>
                </a:lnTo>
                <a:lnTo>
                  <a:pt x="714882" y="33028"/>
                </a:lnTo>
                <a:lnTo>
                  <a:pt x="709943" y="47616"/>
                </a:lnTo>
                <a:lnTo>
                  <a:pt x="703376" y="60520"/>
                </a:lnTo>
                <a:lnTo>
                  <a:pt x="695380" y="71438"/>
                </a:lnTo>
                <a:lnTo>
                  <a:pt x="686157" y="80068"/>
                </a:lnTo>
                <a:lnTo>
                  <a:pt x="675906" y="86110"/>
                </a:lnTo>
                <a:lnTo>
                  <a:pt x="664828" y="8926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91281"/>
                </a:lnTo>
                <a:lnTo>
                  <a:pt x="397385" y="95937"/>
                </a:lnTo>
                <a:lnTo>
                  <a:pt x="387631" y="103331"/>
                </a:lnTo>
                <a:lnTo>
                  <a:pt x="379006" y="113159"/>
                </a:lnTo>
                <a:lnTo>
                  <a:pt x="371710" y="125123"/>
                </a:lnTo>
                <a:lnTo>
                  <a:pt x="365944" y="138919"/>
                </a:lnTo>
                <a:lnTo>
                  <a:pt x="361908" y="154248"/>
                </a:lnTo>
                <a:lnTo>
                  <a:pt x="359803" y="170808"/>
                </a:lnTo>
                <a:lnTo>
                  <a:pt x="359537" y="179324"/>
                </a:lnTo>
                <a:lnTo>
                  <a:pt x="358451" y="162268"/>
                </a:lnTo>
                <a:lnTo>
                  <a:pt x="355329" y="146295"/>
                </a:lnTo>
                <a:lnTo>
                  <a:pt x="350375" y="131707"/>
                </a:lnTo>
                <a:lnTo>
                  <a:pt x="343794" y="118803"/>
                </a:lnTo>
                <a:lnTo>
                  <a:pt x="335789" y="107885"/>
                </a:lnTo>
                <a:lnTo>
                  <a:pt x="326564" y="99255"/>
                </a:lnTo>
                <a:lnTo>
                  <a:pt x="316323" y="93213"/>
                </a:lnTo>
                <a:lnTo>
                  <a:pt x="305271" y="90060"/>
                </a:lnTo>
                <a:lnTo>
                  <a:pt x="299593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4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7901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9074" y="179450"/>
                </a:moveTo>
                <a:lnTo>
                  <a:pt x="717992" y="162395"/>
                </a:ln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4820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51226" y="4149725"/>
            <a:ext cx="1081024" cy="179324"/>
          </a:xfrm>
          <a:custGeom>
            <a:avLst/>
            <a:gdLst/>
            <a:ahLst/>
            <a:cxnLst/>
            <a:rect l="l" t="t" r="r" b="b"/>
            <a:pathLst>
              <a:path w="1081024" h="179324">
                <a:moveTo>
                  <a:pt x="540778" y="170808"/>
                </a:moveTo>
                <a:lnTo>
                  <a:pt x="542883" y="154248"/>
                </a:lnTo>
                <a:lnTo>
                  <a:pt x="552685" y="125123"/>
                </a:lnTo>
                <a:lnTo>
                  <a:pt x="568606" y="103331"/>
                </a:lnTo>
                <a:lnTo>
                  <a:pt x="589044" y="91281"/>
                </a:lnTo>
                <a:lnTo>
                  <a:pt x="600456" y="89662"/>
                </a:lnTo>
                <a:lnTo>
                  <a:pt x="1021079" y="89662"/>
                </a:lnTo>
                <a:lnTo>
                  <a:pt x="1026778" y="89263"/>
                </a:lnTo>
                <a:lnTo>
                  <a:pt x="1037856" y="86110"/>
                </a:lnTo>
                <a:lnTo>
                  <a:pt x="1048107" y="80068"/>
                </a:lnTo>
                <a:lnTo>
                  <a:pt x="1057330" y="71438"/>
                </a:lnTo>
                <a:lnTo>
                  <a:pt x="1065326" y="60520"/>
                </a:lnTo>
                <a:lnTo>
                  <a:pt x="1071893" y="47616"/>
                </a:lnTo>
                <a:lnTo>
                  <a:pt x="1076832" y="33028"/>
                </a:lnTo>
                <a:lnTo>
                  <a:pt x="1079942" y="17055"/>
                </a:lnTo>
                <a:lnTo>
                  <a:pt x="1081024" y="0"/>
                </a:lnTo>
              </a:path>
              <a:path w="1081024" h="179324">
                <a:moveTo>
                  <a:pt x="480568" y="89662"/>
                </a:moveTo>
                <a:lnTo>
                  <a:pt x="486246" y="90060"/>
                </a:lnTo>
                <a:lnTo>
                  <a:pt x="497298" y="93213"/>
                </a:lnTo>
                <a:lnTo>
                  <a:pt x="507539" y="99255"/>
                </a:lnTo>
                <a:lnTo>
                  <a:pt x="516764" y="107885"/>
                </a:lnTo>
                <a:lnTo>
                  <a:pt x="524769" y="118803"/>
                </a:lnTo>
                <a:lnTo>
                  <a:pt x="531350" y="131707"/>
                </a:lnTo>
                <a:lnTo>
                  <a:pt x="536304" y="146295"/>
                </a:lnTo>
                <a:lnTo>
                  <a:pt x="539426" y="162268"/>
                </a:lnTo>
                <a:lnTo>
                  <a:pt x="540512" y="179324"/>
                </a:lnTo>
                <a:lnTo>
                  <a:pt x="540778" y="170808"/>
                </a:lnTo>
              </a:path>
              <a:path w="108102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7" y="89662"/>
                </a:lnTo>
                <a:lnTo>
                  <a:pt x="480568" y="89662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1226" y="4868799"/>
            <a:ext cx="1081024" cy="179450"/>
          </a:xfrm>
          <a:custGeom>
            <a:avLst/>
            <a:gdLst/>
            <a:ahLst/>
            <a:cxnLst/>
            <a:rect l="l" t="t" r="r" b="b"/>
            <a:pathLst>
              <a:path w="1081024" h="179450">
                <a:moveTo>
                  <a:pt x="1079942" y="162395"/>
                </a:moveTo>
                <a:lnTo>
                  <a:pt x="1076832" y="146422"/>
                </a:lnTo>
                <a:lnTo>
                  <a:pt x="1065326" y="118930"/>
                </a:lnTo>
                <a:lnTo>
                  <a:pt x="1048107" y="99382"/>
                </a:lnTo>
                <a:lnTo>
                  <a:pt x="1026778" y="90187"/>
                </a:lnTo>
                <a:lnTo>
                  <a:pt x="1021079" y="89788"/>
                </a:lnTo>
                <a:lnTo>
                  <a:pt x="600456" y="89788"/>
                </a:lnTo>
                <a:lnTo>
                  <a:pt x="589055" y="88172"/>
                </a:lnTo>
                <a:lnTo>
                  <a:pt x="578381" y="83523"/>
                </a:lnTo>
                <a:lnTo>
                  <a:pt x="568633" y="76139"/>
                </a:lnTo>
                <a:lnTo>
                  <a:pt x="560012" y="66320"/>
                </a:lnTo>
                <a:lnTo>
                  <a:pt x="552717" y="54365"/>
                </a:lnTo>
                <a:lnTo>
                  <a:pt x="546948" y="40572"/>
                </a:lnTo>
                <a:lnTo>
                  <a:pt x="542905" y="25241"/>
                </a:lnTo>
                <a:lnTo>
                  <a:pt x="540786" y="8670"/>
                </a:lnTo>
                <a:lnTo>
                  <a:pt x="540512" y="0"/>
                </a:lnTo>
                <a:lnTo>
                  <a:pt x="539428" y="17079"/>
                </a:lnTo>
                <a:lnTo>
                  <a:pt x="536312" y="33068"/>
                </a:lnTo>
                <a:lnTo>
                  <a:pt x="531367" y="47669"/>
                </a:lnTo>
                <a:lnTo>
                  <a:pt x="524798" y="60581"/>
                </a:lnTo>
                <a:lnTo>
                  <a:pt x="516806" y="71508"/>
                </a:lnTo>
                <a:lnTo>
                  <a:pt x="507596" y="80148"/>
                </a:lnTo>
                <a:lnTo>
                  <a:pt x="497372" y="86204"/>
                </a:lnTo>
                <a:lnTo>
                  <a:pt x="486335" y="89377"/>
                </a:lnTo>
                <a:lnTo>
                  <a:pt x="480568" y="89788"/>
                </a:lnTo>
              </a:path>
              <a:path w="1081024" h="179450">
                <a:moveTo>
                  <a:pt x="1081024" y="179450"/>
                </a:moveTo>
                <a:lnTo>
                  <a:pt x="1079942" y="162395"/>
                </a:lnTo>
              </a:path>
              <a:path w="1081024" h="179450">
                <a:moveTo>
                  <a:pt x="480568" y="89788"/>
                </a:moveTo>
                <a:lnTo>
                  <a:pt x="59817" y="89788"/>
                </a:lnTo>
                <a:lnTo>
                  <a:pt x="48437" y="91410"/>
                </a:lnTo>
                <a:lnTo>
                  <a:pt x="28042" y="103475"/>
                </a:lnTo>
                <a:lnTo>
                  <a:pt x="12143" y="125292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9288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1476" y="4149725"/>
            <a:ext cx="430149" cy="179324"/>
          </a:xfrm>
          <a:custGeom>
            <a:avLst/>
            <a:gdLst/>
            <a:ahLst/>
            <a:cxnLst/>
            <a:rect l="l" t="t" r="r" b="b"/>
            <a:pathLst>
              <a:path w="430149" h="179324">
                <a:moveTo>
                  <a:pt x="215278" y="170808"/>
                </a:moveTo>
                <a:lnTo>
                  <a:pt x="217392" y="154248"/>
                </a:lnTo>
                <a:lnTo>
                  <a:pt x="221441" y="138919"/>
                </a:lnTo>
                <a:lnTo>
                  <a:pt x="227222" y="125123"/>
                </a:lnTo>
                <a:lnTo>
                  <a:pt x="234530" y="113159"/>
                </a:lnTo>
                <a:lnTo>
                  <a:pt x="243161" y="103331"/>
                </a:lnTo>
                <a:lnTo>
                  <a:pt x="252912" y="95937"/>
                </a:lnTo>
                <a:lnTo>
                  <a:pt x="263578" y="91281"/>
                </a:lnTo>
                <a:lnTo>
                  <a:pt x="274955" y="89662"/>
                </a:lnTo>
                <a:lnTo>
                  <a:pt x="370205" y="89662"/>
                </a:lnTo>
                <a:lnTo>
                  <a:pt x="375903" y="89263"/>
                </a:lnTo>
                <a:lnTo>
                  <a:pt x="386981" y="86110"/>
                </a:lnTo>
                <a:lnTo>
                  <a:pt x="397232" y="80068"/>
                </a:lnTo>
                <a:lnTo>
                  <a:pt x="406455" y="71438"/>
                </a:lnTo>
                <a:lnTo>
                  <a:pt x="414451" y="60520"/>
                </a:lnTo>
                <a:lnTo>
                  <a:pt x="421018" y="47616"/>
                </a:lnTo>
                <a:lnTo>
                  <a:pt x="425957" y="33028"/>
                </a:lnTo>
                <a:lnTo>
                  <a:pt x="429067" y="17055"/>
                </a:lnTo>
                <a:lnTo>
                  <a:pt x="430149" y="0"/>
                </a:lnTo>
              </a:path>
              <a:path w="430149" h="179324">
                <a:moveTo>
                  <a:pt x="155067" y="89662"/>
                </a:moveTo>
                <a:lnTo>
                  <a:pt x="160765" y="90060"/>
                </a:lnTo>
                <a:lnTo>
                  <a:pt x="171843" y="93213"/>
                </a:lnTo>
                <a:lnTo>
                  <a:pt x="182094" y="99255"/>
                </a:lnTo>
                <a:lnTo>
                  <a:pt x="191317" y="107885"/>
                </a:lnTo>
                <a:lnTo>
                  <a:pt x="199313" y="118803"/>
                </a:lnTo>
                <a:lnTo>
                  <a:pt x="205880" y="131707"/>
                </a:lnTo>
                <a:lnTo>
                  <a:pt x="210819" y="146295"/>
                </a:lnTo>
                <a:lnTo>
                  <a:pt x="213929" y="162268"/>
                </a:lnTo>
                <a:lnTo>
                  <a:pt x="215011" y="179324"/>
                </a:lnTo>
                <a:lnTo>
                  <a:pt x="215278" y="170808"/>
                </a:lnTo>
              </a:path>
              <a:path w="430149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7" y="89662"/>
                </a:lnTo>
                <a:lnTo>
                  <a:pt x="155067" y="89662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11476" y="4868799"/>
            <a:ext cx="430149" cy="179450"/>
          </a:xfrm>
          <a:custGeom>
            <a:avLst/>
            <a:gdLst/>
            <a:ahLst/>
            <a:cxnLst/>
            <a:rect l="l" t="t" r="r" b="b"/>
            <a:pathLst>
              <a:path w="430149" h="179450">
                <a:moveTo>
                  <a:pt x="429067" y="162395"/>
                </a:moveTo>
                <a:lnTo>
                  <a:pt x="425957" y="146422"/>
                </a:lnTo>
                <a:lnTo>
                  <a:pt x="421018" y="131834"/>
                </a:lnTo>
                <a:lnTo>
                  <a:pt x="414451" y="118930"/>
                </a:lnTo>
                <a:lnTo>
                  <a:pt x="406455" y="108012"/>
                </a:lnTo>
                <a:lnTo>
                  <a:pt x="397232" y="99382"/>
                </a:lnTo>
                <a:lnTo>
                  <a:pt x="386981" y="93340"/>
                </a:lnTo>
                <a:lnTo>
                  <a:pt x="375903" y="90187"/>
                </a:lnTo>
                <a:lnTo>
                  <a:pt x="370205" y="89788"/>
                </a:lnTo>
                <a:lnTo>
                  <a:pt x="274955" y="89788"/>
                </a:lnTo>
                <a:lnTo>
                  <a:pt x="263588" y="88172"/>
                </a:lnTo>
                <a:lnTo>
                  <a:pt x="252932" y="83523"/>
                </a:lnTo>
                <a:lnTo>
                  <a:pt x="243188" y="76139"/>
                </a:lnTo>
                <a:lnTo>
                  <a:pt x="234561" y="66320"/>
                </a:lnTo>
                <a:lnTo>
                  <a:pt x="227254" y="54365"/>
                </a:lnTo>
                <a:lnTo>
                  <a:pt x="221471" y="40572"/>
                </a:lnTo>
                <a:lnTo>
                  <a:pt x="217413" y="25241"/>
                </a:lnTo>
                <a:lnTo>
                  <a:pt x="215287" y="8670"/>
                </a:lnTo>
                <a:lnTo>
                  <a:pt x="215011" y="0"/>
                </a:lnTo>
                <a:lnTo>
                  <a:pt x="213931" y="17079"/>
                </a:lnTo>
                <a:lnTo>
                  <a:pt x="210827" y="33068"/>
                </a:lnTo>
                <a:lnTo>
                  <a:pt x="205897" y="47669"/>
                </a:lnTo>
                <a:lnTo>
                  <a:pt x="199341" y="60581"/>
                </a:lnTo>
                <a:lnTo>
                  <a:pt x="191359" y="71508"/>
                </a:lnTo>
                <a:lnTo>
                  <a:pt x="182151" y="80148"/>
                </a:lnTo>
                <a:lnTo>
                  <a:pt x="171916" y="86204"/>
                </a:lnTo>
                <a:lnTo>
                  <a:pt x="160854" y="89377"/>
                </a:lnTo>
                <a:lnTo>
                  <a:pt x="155067" y="89788"/>
                </a:lnTo>
              </a:path>
              <a:path w="430149" h="179450">
                <a:moveTo>
                  <a:pt x="430149" y="179450"/>
                </a:moveTo>
                <a:lnTo>
                  <a:pt x="429067" y="162395"/>
                </a:lnTo>
              </a:path>
              <a:path w="430149" h="179450">
                <a:moveTo>
                  <a:pt x="155067" y="89788"/>
                </a:moveTo>
                <a:lnTo>
                  <a:pt x="59817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699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0000" y="3366516"/>
            <a:ext cx="370458" cy="370459"/>
          </a:xfrm>
          <a:custGeom>
            <a:avLst/>
            <a:gdLst/>
            <a:ahLst/>
            <a:cxnLst/>
            <a:rect l="l" t="t" r="r" b="b"/>
            <a:pathLst>
              <a:path w="370458" h="370459">
                <a:moveTo>
                  <a:pt x="90870" y="259272"/>
                </a:moveTo>
                <a:lnTo>
                  <a:pt x="50545" y="218948"/>
                </a:lnTo>
                <a:lnTo>
                  <a:pt x="0" y="370459"/>
                </a:lnTo>
                <a:lnTo>
                  <a:pt x="151511" y="319913"/>
                </a:lnTo>
                <a:lnTo>
                  <a:pt x="111124" y="279527"/>
                </a:lnTo>
                <a:lnTo>
                  <a:pt x="100964" y="289687"/>
                </a:lnTo>
                <a:lnTo>
                  <a:pt x="80772" y="269367"/>
                </a:lnTo>
                <a:lnTo>
                  <a:pt x="90870" y="259272"/>
                </a:lnTo>
                <a:close/>
              </a:path>
              <a:path w="370458" h="370459">
                <a:moveTo>
                  <a:pt x="80772" y="269367"/>
                </a:moveTo>
                <a:lnTo>
                  <a:pt x="100964" y="289687"/>
                </a:lnTo>
                <a:lnTo>
                  <a:pt x="111124" y="279527"/>
                </a:lnTo>
                <a:lnTo>
                  <a:pt x="370458" y="20193"/>
                </a:lnTo>
                <a:lnTo>
                  <a:pt x="350266" y="0"/>
                </a:lnTo>
                <a:lnTo>
                  <a:pt x="90870" y="259272"/>
                </a:lnTo>
                <a:lnTo>
                  <a:pt x="80772" y="2693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36440" y="3315716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269494" y="289687"/>
                </a:moveTo>
                <a:lnTo>
                  <a:pt x="259359" y="279552"/>
                </a:lnTo>
                <a:lnTo>
                  <a:pt x="218948" y="319913"/>
                </a:lnTo>
                <a:lnTo>
                  <a:pt x="370459" y="370459"/>
                </a:lnTo>
                <a:lnTo>
                  <a:pt x="269494" y="289687"/>
                </a:lnTo>
                <a:close/>
              </a:path>
              <a:path w="370459" h="370459">
                <a:moveTo>
                  <a:pt x="320039" y="218948"/>
                </a:moveTo>
                <a:lnTo>
                  <a:pt x="279628" y="259308"/>
                </a:lnTo>
                <a:lnTo>
                  <a:pt x="289687" y="269367"/>
                </a:lnTo>
                <a:lnTo>
                  <a:pt x="320039" y="218948"/>
                </a:lnTo>
                <a:close/>
              </a:path>
              <a:path w="370459" h="370459">
                <a:moveTo>
                  <a:pt x="20320" y="0"/>
                </a:moveTo>
                <a:lnTo>
                  <a:pt x="0" y="20193"/>
                </a:lnTo>
                <a:lnTo>
                  <a:pt x="259359" y="279552"/>
                </a:lnTo>
                <a:lnTo>
                  <a:pt x="269494" y="289687"/>
                </a:lnTo>
                <a:lnTo>
                  <a:pt x="370459" y="370459"/>
                </a:lnTo>
                <a:lnTo>
                  <a:pt x="320039" y="218948"/>
                </a:lnTo>
                <a:lnTo>
                  <a:pt x="289687" y="269367"/>
                </a:lnTo>
                <a:lnTo>
                  <a:pt x="279628" y="259308"/>
                </a:lnTo>
                <a:lnTo>
                  <a:pt x="2032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93724" y="303901"/>
            <a:ext cx="4600550" cy="5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60"/>
              </a:lnSpc>
              <a:spcBef>
                <a:spcPts val="198"/>
              </a:spcBef>
            </a:pPr>
            <a:r>
              <a:rPr sz="5400" spc="0" baseline="2235" dirty="0" smtClean="0">
                <a:latin typeface="Book Antiqua"/>
                <a:cs typeface="Book Antiqua"/>
              </a:rPr>
              <a:t>Binary </a:t>
            </a:r>
            <a:r>
              <a:rPr sz="5400" spc="0" baseline="2415" dirty="0" smtClean="0">
                <a:latin typeface="Arial"/>
                <a:cs typeface="Arial"/>
              </a:rPr>
              <a:t>−</a:t>
            </a:r>
            <a:r>
              <a:rPr sz="5400" spc="-99" baseline="2415" dirty="0" smtClean="0">
                <a:latin typeface="Arial"/>
                <a:cs typeface="Arial"/>
              </a:rPr>
              <a:t> </a:t>
            </a:r>
            <a:r>
              <a:rPr sz="5400" spc="0" baseline="2235" dirty="0" smtClean="0">
                <a:latin typeface="Book Antiqua"/>
                <a:cs typeface="Book Antiqua"/>
              </a:rPr>
              <a:t>Hexadecimal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11721" y="324222"/>
            <a:ext cx="24372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</a:t>
            </a:r>
            <a:r>
              <a:rPr sz="5400" spc="9" baseline="2980" dirty="0" smtClean="0">
                <a:latin typeface="Book Antiqua"/>
                <a:cs typeface="Book Antiqua"/>
              </a:rPr>
              <a:t>n</a:t>
            </a:r>
            <a:r>
              <a:rPr sz="5400" spc="0" baseline="2980" dirty="0" smtClean="0">
                <a:latin typeface="Book Antiqua"/>
                <a:cs typeface="Book Antiqua"/>
              </a:rPr>
              <a:t>version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29639" y="1347945"/>
            <a:ext cx="326562" cy="339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8851" y="1357221"/>
            <a:ext cx="9669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16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8851" y="1796387"/>
            <a:ext cx="44053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Each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group of 4 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1751" y="2162147"/>
            <a:ext cx="16106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hexade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13533" y="2162147"/>
            <a:ext cx="631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dig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39034" y="3066470"/>
            <a:ext cx="1634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r>
              <a:rPr sz="1800" b="1" spc="59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0168" y="3151223"/>
            <a:ext cx="13241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1146" y="3700317"/>
            <a:ext cx="177863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r>
              <a:rPr sz="2800" b="1" spc="766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0 1</a:t>
            </a:r>
            <a:r>
              <a:rPr sz="2800" b="1" spc="-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9833" y="3700317"/>
            <a:ext cx="76967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1514" y="3700317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1146" y="5142021"/>
            <a:ext cx="4940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7027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06751" y="5142021"/>
            <a:ext cx="66953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   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93005" y="5142021"/>
            <a:ext cx="927303" cy="1122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marR="45720">
              <a:lnSpc>
                <a:spcPts val="3440"/>
              </a:lnSpc>
              <a:spcBef>
                <a:spcPts val="172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4" baseline="-9401" dirty="0" smtClean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18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&amp;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0168" y="5934657"/>
            <a:ext cx="16042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1367" y="5934657"/>
            <a:ext cx="1757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ays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0" dirty="0" smtClean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63365" y="5934657"/>
            <a:ext cx="9273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4550" y="5934657"/>
            <a:ext cx="1365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latin typeface="Times New Roman"/>
                <a:cs typeface="Times New Roman"/>
              </a:rPr>
              <a:t>Binary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72225" y="1089025"/>
            <a:ext cx="116522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1475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Hex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7450" y="1089025"/>
            <a:ext cx="11637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363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spc="-9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</a:t>
            </a:r>
            <a:r>
              <a:rPr sz="20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2225" y="139382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7450" y="139382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2225" y="167005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7450" y="167005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2225" y="1944751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37450" y="1944751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2225" y="222097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7450" y="222097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72225" y="249555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7450" y="249555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2225" y="2770251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7450" y="2770251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2225" y="304647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094" marR="502782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7450" y="304647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2225" y="3321050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7450" y="3321050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225" y="359727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7450" y="359727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2225" y="3871976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5117" marR="50295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7450" y="3871976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225" y="41482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257" marR="480820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450" y="41482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2225" y="442277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8353" marR="485872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450" y="442277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2225" y="4697476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8353" marR="485872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450" y="4697476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225" y="49737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257" marR="480820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450" y="49737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225" y="524827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449" marR="491127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7450" y="524827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5524500"/>
            <a:ext cx="1165225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998" marR="497511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37450" y="5524500"/>
            <a:ext cx="1163701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95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r>
              <a:rPr sz="1600" spc="-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35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32426" y="414972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359803" y="170808"/>
                </a:moveTo>
                <a:lnTo>
                  <a:pt x="361908" y="154248"/>
                </a:lnTo>
                <a:lnTo>
                  <a:pt x="365944" y="138919"/>
                </a:lnTo>
                <a:lnTo>
                  <a:pt x="371710" y="125123"/>
                </a:lnTo>
                <a:lnTo>
                  <a:pt x="379006" y="113159"/>
                </a:lnTo>
                <a:lnTo>
                  <a:pt x="387631" y="103331"/>
                </a:lnTo>
                <a:lnTo>
                  <a:pt x="397385" y="95937"/>
                </a:lnTo>
                <a:lnTo>
                  <a:pt x="408069" y="91281"/>
                </a:lnTo>
                <a:lnTo>
                  <a:pt x="419481" y="89662"/>
                </a:lnTo>
                <a:lnTo>
                  <a:pt x="659129" y="89662"/>
                </a:lnTo>
                <a:lnTo>
                  <a:pt x="664828" y="89263"/>
                </a:lnTo>
                <a:lnTo>
                  <a:pt x="675906" y="86110"/>
                </a:lnTo>
                <a:lnTo>
                  <a:pt x="686157" y="80068"/>
                </a:lnTo>
                <a:lnTo>
                  <a:pt x="695380" y="71438"/>
                </a:lnTo>
                <a:lnTo>
                  <a:pt x="703376" y="60520"/>
                </a:lnTo>
                <a:lnTo>
                  <a:pt x="709943" y="47616"/>
                </a:lnTo>
                <a:lnTo>
                  <a:pt x="714882" y="33028"/>
                </a:lnTo>
                <a:lnTo>
                  <a:pt x="717992" y="17055"/>
                </a:lnTo>
                <a:lnTo>
                  <a:pt x="719074" y="0"/>
                </a:lnTo>
              </a:path>
              <a:path w="719074" h="179324">
                <a:moveTo>
                  <a:pt x="299593" y="89662"/>
                </a:moveTo>
                <a:lnTo>
                  <a:pt x="305271" y="90060"/>
                </a:lnTo>
                <a:lnTo>
                  <a:pt x="316323" y="93213"/>
                </a:lnTo>
                <a:lnTo>
                  <a:pt x="326564" y="99255"/>
                </a:lnTo>
                <a:lnTo>
                  <a:pt x="335789" y="107885"/>
                </a:lnTo>
                <a:lnTo>
                  <a:pt x="343794" y="118803"/>
                </a:lnTo>
                <a:lnTo>
                  <a:pt x="350375" y="131707"/>
                </a:lnTo>
                <a:lnTo>
                  <a:pt x="355329" y="146295"/>
                </a:lnTo>
                <a:lnTo>
                  <a:pt x="358451" y="162268"/>
                </a:lnTo>
                <a:lnTo>
                  <a:pt x="359537" y="179324"/>
                </a:lnTo>
                <a:lnTo>
                  <a:pt x="359803" y="170808"/>
                </a:lnTo>
              </a:path>
              <a:path w="71907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6" y="89662"/>
                </a:lnTo>
                <a:lnTo>
                  <a:pt x="299593" y="89662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32426" y="4868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2" y="162395"/>
                </a:move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</a:path>
              <a:path w="719074" h="179450">
                <a:moveTo>
                  <a:pt x="719074" y="179450"/>
                </a:moveTo>
                <a:lnTo>
                  <a:pt x="717992" y="162395"/>
                </a:lnTo>
              </a:path>
              <a:path w="719074" h="179450">
                <a:moveTo>
                  <a:pt x="299593" y="89788"/>
                </a:move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272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0976" y="4149725"/>
            <a:ext cx="1081024" cy="179324"/>
          </a:xfrm>
          <a:custGeom>
            <a:avLst/>
            <a:gdLst/>
            <a:ahLst/>
            <a:cxnLst/>
            <a:rect l="l" t="t" r="r" b="b"/>
            <a:pathLst>
              <a:path w="1081024" h="179324">
                <a:moveTo>
                  <a:pt x="1081024" y="0"/>
                </a:moveTo>
                <a:lnTo>
                  <a:pt x="1079942" y="17055"/>
                </a:lnTo>
                <a:lnTo>
                  <a:pt x="1076832" y="33028"/>
                </a:lnTo>
                <a:lnTo>
                  <a:pt x="1065326" y="60520"/>
                </a:lnTo>
                <a:lnTo>
                  <a:pt x="1048107" y="80068"/>
                </a:lnTo>
                <a:lnTo>
                  <a:pt x="1026778" y="89263"/>
                </a:lnTo>
                <a:lnTo>
                  <a:pt x="1021079" y="89662"/>
                </a:lnTo>
                <a:lnTo>
                  <a:pt x="600456" y="89662"/>
                </a:lnTo>
                <a:lnTo>
                  <a:pt x="589044" y="91281"/>
                </a:lnTo>
                <a:lnTo>
                  <a:pt x="578360" y="95937"/>
                </a:lnTo>
                <a:lnTo>
                  <a:pt x="568606" y="103331"/>
                </a:lnTo>
                <a:lnTo>
                  <a:pt x="559981" y="113159"/>
                </a:lnTo>
                <a:lnTo>
                  <a:pt x="552685" y="125123"/>
                </a:lnTo>
                <a:lnTo>
                  <a:pt x="546919" y="138919"/>
                </a:lnTo>
                <a:lnTo>
                  <a:pt x="542883" y="154248"/>
                </a:lnTo>
                <a:lnTo>
                  <a:pt x="540778" y="170808"/>
                </a:lnTo>
                <a:lnTo>
                  <a:pt x="540512" y="179324"/>
                </a:lnTo>
                <a:lnTo>
                  <a:pt x="539426" y="162268"/>
                </a:lnTo>
                <a:lnTo>
                  <a:pt x="536304" y="146295"/>
                </a:lnTo>
                <a:lnTo>
                  <a:pt x="524769" y="118803"/>
                </a:lnTo>
                <a:lnTo>
                  <a:pt x="507539" y="99255"/>
                </a:lnTo>
                <a:lnTo>
                  <a:pt x="486246" y="90060"/>
                </a:lnTo>
                <a:lnTo>
                  <a:pt x="480568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0976" y="4868799"/>
            <a:ext cx="1081024" cy="179450"/>
          </a:xfrm>
          <a:custGeom>
            <a:avLst/>
            <a:gdLst/>
            <a:ahLst/>
            <a:cxnLst/>
            <a:rect l="l" t="t" r="r" b="b"/>
            <a:pathLst>
              <a:path w="1081024" h="179450">
                <a:moveTo>
                  <a:pt x="1081024" y="179450"/>
                </a:moveTo>
                <a:lnTo>
                  <a:pt x="1079942" y="162395"/>
                </a:lnTo>
                <a:lnTo>
                  <a:pt x="1076832" y="146422"/>
                </a:lnTo>
                <a:lnTo>
                  <a:pt x="1065326" y="118930"/>
                </a:lnTo>
                <a:lnTo>
                  <a:pt x="1048107" y="99382"/>
                </a:lnTo>
                <a:lnTo>
                  <a:pt x="1026778" y="90187"/>
                </a:lnTo>
                <a:lnTo>
                  <a:pt x="1021079" y="89788"/>
                </a:lnTo>
                <a:lnTo>
                  <a:pt x="600456" y="89788"/>
                </a:lnTo>
                <a:lnTo>
                  <a:pt x="589055" y="88172"/>
                </a:lnTo>
                <a:lnTo>
                  <a:pt x="578381" y="83523"/>
                </a:lnTo>
                <a:lnTo>
                  <a:pt x="568633" y="76139"/>
                </a:lnTo>
                <a:lnTo>
                  <a:pt x="560012" y="66320"/>
                </a:lnTo>
                <a:lnTo>
                  <a:pt x="552717" y="54365"/>
                </a:lnTo>
                <a:lnTo>
                  <a:pt x="546948" y="40572"/>
                </a:lnTo>
                <a:lnTo>
                  <a:pt x="542905" y="25241"/>
                </a:lnTo>
                <a:lnTo>
                  <a:pt x="540786" y="8670"/>
                </a:lnTo>
                <a:lnTo>
                  <a:pt x="540512" y="0"/>
                </a:lnTo>
                <a:lnTo>
                  <a:pt x="539428" y="17079"/>
                </a:lnTo>
                <a:lnTo>
                  <a:pt x="536312" y="33068"/>
                </a:lnTo>
                <a:lnTo>
                  <a:pt x="524798" y="60581"/>
                </a:lnTo>
                <a:lnTo>
                  <a:pt x="507596" y="80148"/>
                </a:lnTo>
                <a:lnTo>
                  <a:pt x="486335" y="89377"/>
                </a:lnTo>
                <a:lnTo>
                  <a:pt x="480568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32630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1226" y="4149725"/>
            <a:ext cx="430149" cy="179324"/>
          </a:xfrm>
          <a:custGeom>
            <a:avLst/>
            <a:gdLst/>
            <a:ahLst/>
            <a:cxnLst/>
            <a:rect l="l" t="t" r="r" b="b"/>
            <a:pathLst>
              <a:path w="430149" h="179324">
                <a:moveTo>
                  <a:pt x="430149" y="0"/>
                </a:moveTo>
                <a:lnTo>
                  <a:pt x="429067" y="17055"/>
                </a:lnTo>
                <a:lnTo>
                  <a:pt x="425957" y="33028"/>
                </a:lnTo>
                <a:lnTo>
                  <a:pt x="421018" y="47616"/>
                </a:lnTo>
                <a:lnTo>
                  <a:pt x="414451" y="60520"/>
                </a:lnTo>
                <a:lnTo>
                  <a:pt x="406455" y="71438"/>
                </a:lnTo>
                <a:lnTo>
                  <a:pt x="397232" y="80068"/>
                </a:lnTo>
                <a:lnTo>
                  <a:pt x="386981" y="86110"/>
                </a:lnTo>
                <a:lnTo>
                  <a:pt x="375903" y="89263"/>
                </a:lnTo>
                <a:lnTo>
                  <a:pt x="370204" y="89662"/>
                </a:lnTo>
                <a:lnTo>
                  <a:pt x="274955" y="89662"/>
                </a:lnTo>
                <a:lnTo>
                  <a:pt x="263578" y="91281"/>
                </a:lnTo>
                <a:lnTo>
                  <a:pt x="252912" y="95937"/>
                </a:lnTo>
                <a:lnTo>
                  <a:pt x="243161" y="103331"/>
                </a:lnTo>
                <a:lnTo>
                  <a:pt x="234530" y="113159"/>
                </a:lnTo>
                <a:lnTo>
                  <a:pt x="227222" y="125123"/>
                </a:lnTo>
                <a:lnTo>
                  <a:pt x="221441" y="138919"/>
                </a:lnTo>
                <a:lnTo>
                  <a:pt x="217392" y="154248"/>
                </a:lnTo>
                <a:lnTo>
                  <a:pt x="215278" y="170808"/>
                </a:lnTo>
                <a:lnTo>
                  <a:pt x="215011" y="179324"/>
                </a:lnTo>
                <a:lnTo>
                  <a:pt x="213929" y="162268"/>
                </a:lnTo>
                <a:lnTo>
                  <a:pt x="210819" y="146295"/>
                </a:lnTo>
                <a:lnTo>
                  <a:pt x="205880" y="131707"/>
                </a:lnTo>
                <a:lnTo>
                  <a:pt x="199313" y="118803"/>
                </a:lnTo>
                <a:lnTo>
                  <a:pt x="191317" y="107885"/>
                </a:lnTo>
                <a:lnTo>
                  <a:pt x="182094" y="99255"/>
                </a:lnTo>
                <a:lnTo>
                  <a:pt x="171843" y="93213"/>
                </a:lnTo>
                <a:lnTo>
                  <a:pt x="160765" y="90060"/>
                </a:lnTo>
                <a:lnTo>
                  <a:pt x="155067" y="89662"/>
                </a:lnTo>
                <a:lnTo>
                  <a:pt x="59817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1226" y="4868799"/>
            <a:ext cx="430149" cy="179450"/>
          </a:xfrm>
          <a:custGeom>
            <a:avLst/>
            <a:gdLst/>
            <a:ahLst/>
            <a:cxnLst/>
            <a:rect l="l" t="t" r="r" b="b"/>
            <a:pathLst>
              <a:path w="430149" h="179450">
                <a:moveTo>
                  <a:pt x="430149" y="179450"/>
                </a:moveTo>
                <a:lnTo>
                  <a:pt x="429067" y="162395"/>
                </a:lnTo>
                <a:lnTo>
                  <a:pt x="425957" y="146422"/>
                </a:lnTo>
                <a:lnTo>
                  <a:pt x="421018" y="131834"/>
                </a:lnTo>
                <a:lnTo>
                  <a:pt x="414451" y="118930"/>
                </a:lnTo>
                <a:lnTo>
                  <a:pt x="406455" y="108012"/>
                </a:lnTo>
                <a:lnTo>
                  <a:pt x="397232" y="99382"/>
                </a:lnTo>
                <a:lnTo>
                  <a:pt x="386981" y="93340"/>
                </a:lnTo>
                <a:lnTo>
                  <a:pt x="375903" y="90187"/>
                </a:lnTo>
                <a:lnTo>
                  <a:pt x="370204" y="89788"/>
                </a:lnTo>
                <a:lnTo>
                  <a:pt x="274955" y="89788"/>
                </a:lnTo>
                <a:lnTo>
                  <a:pt x="263588" y="88172"/>
                </a:lnTo>
                <a:lnTo>
                  <a:pt x="252932" y="83523"/>
                </a:lnTo>
                <a:lnTo>
                  <a:pt x="243188" y="76139"/>
                </a:lnTo>
                <a:lnTo>
                  <a:pt x="234561" y="66320"/>
                </a:lnTo>
                <a:lnTo>
                  <a:pt x="227254" y="54365"/>
                </a:lnTo>
                <a:lnTo>
                  <a:pt x="221471" y="40572"/>
                </a:lnTo>
                <a:lnTo>
                  <a:pt x="217413" y="25241"/>
                </a:lnTo>
                <a:lnTo>
                  <a:pt x="215287" y="8670"/>
                </a:lnTo>
                <a:lnTo>
                  <a:pt x="215011" y="0"/>
                </a:lnTo>
                <a:lnTo>
                  <a:pt x="213931" y="17079"/>
                </a:lnTo>
                <a:lnTo>
                  <a:pt x="210827" y="33068"/>
                </a:lnTo>
                <a:lnTo>
                  <a:pt x="205897" y="47669"/>
                </a:lnTo>
                <a:lnTo>
                  <a:pt x="199341" y="60581"/>
                </a:lnTo>
                <a:lnTo>
                  <a:pt x="191359" y="71508"/>
                </a:lnTo>
                <a:lnTo>
                  <a:pt x="182151" y="80148"/>
                </a:lnTo>
                <a:lnTo>
                  <a:pt x="171916" y="86204"/>
                </a:lnTo>
                <a:lnTo>
                  <a:pt x="160854" y="89377"/>
                </a:lnTo>
                <a:lnTo>
                  <a:pt x="155067" y="89788"/>
                </a:lnTo>
                <a:lnTo>
                  <a:pt x="59817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4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6745" y="4346575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8175" y="3347466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90870" y="259272"/>
                </a:moveTo>
                <a:lnTo>
                  <a:pt x="50546" y="218948"/>
                </a:lnTo>
                <a:lnTo>
                  <a:pt x="0" y="370459"/>
                </a:lnTo>
                <a:lnTo>
                  <a:pt x="151511" y="319913"/>
                </a:lnTo>
                <a:lnTo>
                  <a:pt x="111124" y="279527"/>
                </a:lnTo>
                <a:lnTo>
                  <a:pt x="100964" y="289687"/>
                </a:lnTo>
                <a:lnTo>
                  <a:pt x="80772" y="269367"/>
                </a:lnTo>
                <a:lnTo>
                  <a:pt x="90870" y="259272"/>
                </a:lnTo>
                <a:close/>
              </a:path>
              <a:path w="370459" h="370459">
                <a:moveTo>
                  <a:pt x="80772" y="269367"/>
                </a:moveTo>
                <a:lnTo>
                  <a:pt x="100964" y="289687"/>
                </a:lnTo>
                <a:lnTo>
                  <a:pt x="111124" y="279527"/>
                </a:lnTo>
                <a:lnTo>
                  <a:pt x="370459" y="20193"/>
                </a:lnTo>
                <a:lnTo>
                  <a:pt x="350265" y="0"/>
                </a:lnTo>
                <a:lnTo>
                  <a:pt x="90870" y="259272"/>
                </a:lnTo>
                <a:lnTo>
                  <a:pt x="80772" y="2693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66340" y="3361690"/>
            <a:ext cx="370459" cy="370459"/>
          </a:xfrm>
          <a:custGeom>
            <a:avLst/>
            <a:gdLst/>
            <a:ahLst/>
            <a:cxnLst/>
            <a:rect l="l" t="t" r="r" b="b"/>
            <a:pathLst>
              <a:path w="370459" h="370459">
                <a:moveTo>
                  <a:pt x="269494" y="289687"/>
                </a:moveTo>
                <a:lnTo>
                  <a:pt x="259395" y="279592"/>
                </a:lnTo>
                <a:lnTo>
                  <a:pt x="218948" y="320040"/>
                </a:lnTo>
                <a:lnTo>
                  <a:pt x="370459" y="370459"/>
                </a:lnTo>
                <a:lnTo>
                  <a:pt x="269494" y="289687"/>
                </a:lnTo>
                <a:close/>
              </a:path>
              <a:path w="370459" h="370459">
                <a:moveTo>
                  <a:pt x="320040" y="218948"/>
                </a:moveTo>
                <a:lnTo>
                  <a:pt x="279592" y="259395"/>
                </a:lnTo>
                <a:lnTo>
                  <a:pt x="289687" y="269494"/>
                </a:lnTo>
                <a:lnTo>
                  <a:pt x="320040" y="218948"/>
                </a:lnTo>
                <a:close/>
              </a:path>
              <a:path w="370459" h="370459">
                <a:moveTo>
                  <a:pt x="20320" y="0"/>
                </a:moveTo>
                <a:lnTo>
                  <a:pt x="0" y="20320"/>
                </a:lnTo>
                <a:lnTo>
                  <a:pt x="259395" y="279592"/>
                </a:lnTo>
                <a:lnTo>
                  <a:pt x="269494" y="289687"/>
                </a:lnTo>
                <a:lnTo>
                  <a:pt x="370459" y="370459"/>
                </a:lnTo>
                <a:lnTo>
                  <a:pt x="320040" y="218948"/>
                </a:lnTo>
                <a:lnTo>
                  <a:pt x="289687" y="269494"/>
                </a:lnTo>
                <a:lnTo>
                  <a:pt x="279592" y="259395"/>
                </a:lnTo>
                <a:lnTo>
                  <a:pt x="2032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1951" y="270827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359803" y="170808"/>
                </a:moveTo>
                <a:lnTo>
                  <a:pt x="361908" y="154248"/>
                </a:lnTo>
                <a:lnTo>
                  <a:pt x="365944" y="138919"/>
                </a:lnTo>
                <a:lnTo>
                  <a:pt x="371710" y="125123"/>
                </a:lnTo>
                <a:lnTo>
                  <a:pt x="379006" y="113159"/>
                </a:lnTo>
                <a:lnTo>
                  <a:pt x="387631" y="103331"/>
                </a:lnTo>
                <a:lnTo>
                  <a:pt x="397385" y="95937"/>
                </a:lnTo>
                <a:lnTo>
                  <a:pt x="408069" y="91281"/>
                </a:lnTo>
                <a:lnTo>
                  <a:pt x="419481" y="89662"/>
                </a:lnTo>
                <a:lnTo>
                  <a:pt x="659129" y="89662"/>
                </a:lnTo>
                <a:lnTo>
                  <a:pt x="664828" y="89263"/>
                </a:lnTo>
                <a:lnTo>
                  <a:pt x="675906" y="86110"/>
                </a:lnTo>
                <a:lnTo>
                  <a:pt x="686157" y="80068"/>
                </a:lnTo>
                <a:lnTo>
                  <a:pt x="695380" y="71438"/>
                </a:lnTo>
                <a:lnTo>
                  <a:pt x="703376" y="60520"/>
                </a:lnTo>
                <a:lnTo>
                  <a:pt x="709943" y="47616"/>
                </a:lnTo>
                <a:lnTo>
                  <a:pt x="714882" y="33028"/>
                </a:lnTo>
                <a:lnTo>
                  <a:pt x="717992" y="17055"/>
                </a:lnTo>
                <a:lnTo>
                  <a:pt x="719074" y="0"/>
                </a:lnTo>
              </a:path>
              <a:path w="719074" h="179324">
                <a:moveTo>
                  <a:pt x="299593" y="89662"/>
                </a:moveTo>
                <a:lnTo>
                  <a:pt x="305271" y="90060"/>
                </a:lnTo>
                <a:lnTo>
                  <a:pt x="316323" y="93213"/>
                </a:lnTo>
                <a:lnTo>
                  <a:pt x="326564" y="99255"/>
                </a:lnTo>
                <a:lnTo>
                  <a:pt x="335789" y="107885"/>
                </a:lnTo>
                <a:lnTo>
                  <a:pt x="343794" y="118803"/>
                </a:lnTo>
                <a:lnTo>
                  <a:pt x="350375" y="131707"/>
                </a:lnTo>
                <a:lnTo>
                  <a:pt x="355329" y="146295"/>
                </a:lnTo>
                <a:lnTo>
                  <a:pt x="358451" y="162268"/>
                </a:lnTo>
                <a:lnTo>
                  <a:pt x="359537" y="179324"/>
                </a:lnTo>
                <a:lnTo>
                  <a:pt x="359803" y="170808"/>
                </a:lnTo>
              </a:path>
              <a:path w="719074" h="179324">
                <a:moveTo>
                  <a:pt x="0" y="0"/>
                </a:moveTo>
                <a:lnTo>
                  <a:pt x="260" y="8426"/>
                </a:lnTo>
                <a:lnTo>
                  <a:pt x="2356" y="25002"/>
                </a:lnTo>
                <a:lnTo>
                  <a:pt x="6385" y="40346"/>
                </a:lnTo>
                <a:lnTo>
                  <a:pt x="12143" y="54158"/>
                </a:lnTo>
                <a:lnTo>
                  <a:pt x="19429" y="66135"/>
                </a:lnTo>
                <a:lnTo>
                  <a:pt x="28042" y="75975"/>
                </a:lnTo>
                <a:lnTo>
                  <a:pt x="37778" y="83378"/>
                </a:lnTo>
                <a:lnTo>
                  <a:pt x="48437" y="88040"/>
                </a:lnTo>
                <a:lnTo>
                  <a:pt x="59816" y="89662"/>
                </a:lnTo>
                <a:lnTo>
                  <a:pt x="299593" y="89662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1951" y="342734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2" y="162395"/>
                </a:move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</a:path>
              <a:path w="719074" h="179450">
                <a:moveTo>
                  <a:pt x="719074" y="179450"/>
                </a:moveTo>
                <a:lnTo>
                  <a:pt x="717992" y="162395"/>
                </a:lnTo>
              </a:path>
              <a:path w="719074" h="179450">
                <a:moveTo>
                  <a:pt x="299593" y="89788"/>
                </a:move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2250" y="2905125"/>
            <a:ext cx="0" cy="509650"/>
          </a:xfrm>
          <a:custGeom>
            <a:avLst/>
            <a:gdLst/>
            <a:ahLst/>
            <a:cxnLst/>
            <a:rect l="l" t="t" r="r" b="b"/>
            <a:pathLst>
              <a:path h="509650">
                <a:moveTo>
                  <a:pt x="0" y="0"/>
                </a:moveTo>
                <a:lnTo>
                  <a:pt x="0" y="50965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2926" y="2708275"/>
            <a:ext cx="719074" cy="179324"/>
          </a:xfrm>
          <a:custGeom>
            <a:avLst/>
            <a:gdLst/>
            <a:ahLst/>
            <a:cxnLst/>
            <a:rect l="l" t="t" r="r" b="b"/>
            <a:pathLst>
              <a:path w="719074" h="179324">
                <a:moveTo>
                  <a:pt x="719074" y="0"/>
                </a:moveTo>
                <a:lnTo>
                  <a:pt x="717992" y="17055"/>
                </a:lnTo>
                <a:lnTo>
                  <a:pt x="714882" y="33028"/>
                </a:lnTo>
                <a:lnTo>
                  <a:pt x="709943" y="47616"/>
                </a:lnTo>
                <a:lnTo>
                  <a:pt x="703376" y="60520"/>
                </a:lnTo>
                <a:lnTo>
                  <a:pt x="695380" y="71438"/>
                </a:lnTo>
                <a:lnTo>
                  <a:pt x="686157" y="80068"/>
                </a:lnTo>
                <a:lnTo>
                  <a:pt x="675906" y="86110"/>
                </a:lnTo>
                <a:lnTo>
                  <a:pt x="664828" y="8926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91281"/>
                </a:lnTo>
                <a:lnTo>
                  <a:pt x="397385" y="95937"/>
                </a:lnTo>
                <a:lnTo>
                  <a:pt x="387631" y="103331"/>
                </a:lnTo>
                <a:lnTo>
                  <a:pt x="379006" y="113159"/>
                </a:lnTo>
                <a:lnTo>
                  <a:pt x="371710" y="125123"/>
                </a:lnTo>
                <a:lnTo>
                  <a:pt x="365944" y="138919"/>
                </a:lnTo>
                <a:lnTo>
                  <a:pt x="361908" y="154248"/>
                </a:lnTo>
                <a:lnTo>
                  <a:pt x="359803" y="170808"/>
                </a:lnTo>
                <a:lnTo>
                  <a:pt x="359537" y="179324"/>
                </a:lnTo>
                <a:lnTo>
                  <a:pt x="358451" y="162268"/>
                </a:lnTo>
                <a:lnTo>
                  <a:pt x="355329" y="146295"/>
                </a:lnTo>
                <a:lnTo>
                  <a:pt x="350375" y="131707"/>
                </a:lnTo>
                <a:lnTo>
                  <a:pt x="343794" y="118803"/>
                </a:lnTo>
                <a:lnTo>
                  <a:pt x="335789" y="107885"/>
                </a:lnTo>
                <a:lnTo>
                  <a:pt x="326564" y="99255"/>
                </a:lnTo>
                <a:lnTo>
                  <a:pt x="316323" y="93213"/>
                </a:lnTo>
                <a:lnTo>
                  <a:pt x="305271" y="90060"/>
                </a:lnTo>
                <a:lnTo>
                  <a:pt x="299593" y="89662"/>
                </a:lnTo>
                <a:lnTo>
                  <a:pt x="59816" y="89662"/>
                </a:lnTo>
                <a:lnTo>
                  <a:pt x="48437" y="88040"/>
                </a:lnTo>
                <a:lnTo>
                  <a:pt x="37778" y="83378"/>
                </a:lnTo>
                <a:lnTo>
                  <a:pt x="28042" y="75975"/>
                </a:lnTo>
                <a:lnTo>
                  <a:pt x="19429" y="66135"/>
                </a:lnTo>
                <a:lnTo>
                  <a:pt x="12143" y="54158"/>
                </a:lnTo>
                <a:lnTo>
                  <a:pt x="6385" y="40346"/>
                </a:lnTo>
                <a:lnTo>
                  <a:pt x="2356" y="25002"/>
                </a:lnTo>
                <a:lnTo>
                  <a:pt x="260" y="8426"/>
                </a:lnTo>
                <a:lnTo>
                  <a:pt x="0" y="0"/>
                </a:lnTo>
              </a:path>
            </a:pathLst>
          </a:custGeom>
          <a:ln w="28574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2926" y="342734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9074" y="179450"/>
                </a:moveTo>
                <a:lnTo>
                  <a:pt x="717992" y="162395"/>
                </a:lnTo>
                <a:lnTo>
                  <a:pt x="714882" y="146422"/>
                </a:lnTo>
                <a:lnTo>
                  <a:pt x="709943" y="131834"/>
                </a:lnTo>
                <a:lnTo>
                  <a:pt x="703376" y="118930"/>
                </a:lnTo>
                <a:lnTo>
                  <a:pt x="695380" y="108012"/>
                </a:lnTo>
                <a:lnTo>
                  <a:pt x="686157" y="99382"/>
                </a:lnTo>
                <a:lnTo>
                  <a:pt x="675906" y="93340"/>
                </a:lnTo>
                <a:lnTo>
                  <a:pt x="664828" y="90187"/>
                </a:lnTo>
                <a:lnTo>
                  <a:pt x="659129" y="89788"/>
                </a:lnTo>
                <a:lnTo>
                  <a:pt x="419481" y="89788"/>
                </a:lnTo>
                <a:lnTo>
                  <a:pt x="408080" y="88172"/>
                </a:lnTo>
                <a:lnTo>
                  <a:pt x="397406" y="83523"/>
                </a:lnTo>
                <a:lnTo>
                  <a:pt x="387658" y="76139"/>
                </a:lnTo>
                <a:lnTo>
                  <a:pt x="379037" y="66320"/>
                </a:lnTo>
                <a:lnTo>
                  <a:pt x="371742" y="54365"/>
                </a:lnTo>
                <a:lnTo>
                  <a:pt x="365973" y="40572"/>
                </a:lnTo>
                <a:lnTo>
                  <a:pt x="361930" y="25241"/>
                </a:lnTo>
                <a:lnTo>
                  <a:pt x="359811" y="8670"/>
                </a:lnTo>
                <a:lnTo>
                  <a:pt x="359537" y="0"/>
                </a:lnTo>
                <a:lnTo>
                  <a:pt x="358453" y="17079"/>
                </a:lnTo>
                <a:lnTo>
                  <a:pt x="355337" y="33068"/>
                </a:lnTo>
                <a:lnTo>
                  <a:pt x="350392" y="47669"/>
                </a:lnTo>
                <a:lnTo>
                  <a:pt x="343823" y="60581"/>
                </a:lnTo>
                <a:lnTo>
                  <a:pt x="335831" y="71508"/>
                </a:lnTo>
                <a:lnTo>
                  <a:pt x="326621" y="80148"/>
                </a:lnTo>
                <a:lnTo>
                  <a:pt x="316397" y="86204"/>
                </a:lnTo>
                <a:lnTo>
                  <a:pt x="305360" y="89377"/>
                </a:lnTo>
                <a:lnTo>
                  <a:pt x="299593" y="89788"/>
                </a:lnTo>
                <a:lnTo>
                  <a:pt x="59816" y="89788"/>
                </a:lnTo>
                <a:lnTo>
                  <a:pt x="48437" y="91410"/>
                </a:lnTo>
                <a:lnTo>
                  <a:pt x="37778" y="96072"/>
                </a:lnTo>
                <a:lnTo>
                  <a:pt x="28042" y="103475"/>
                </a:lnTo>
                <a:lnTo>
                  <a:pt x="19429" y="113315"/>
                </a:lnTo>
                <a:lnTo>
                  <a:pt x="12143" y="125292"/>
                </a:lnTo>
                <a:lnTo>
                  <a:pt x="6385" y="139104"/>
                </a:lnTo>
                <a:lnTo>
                  <a:pt x="2356" y="154448"/>
                </a:lnTo>
                <a:lnTo>
                  <a:pt x="260" y="171024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3225" y="2905125"/>
            <a:ext cx="0" cy="509650"/>
          </a:xfrm>
          <a:custGeom>
            <a:avLst/>
            <a:gdLst/>
            <a:ahLst/>
            <a:cxnLst/>
            <a:rect l="l" t="t" r="r" b="b"/>
            <a:pathLst>
              <a:path h="509650">
                <a:moveTo>
                  <a:pt x="0" y="0"/>
                </a:moveTo>
                <a:lnTo>
                  <a:pt x="0" y="509650"/>
                </a:lnTo>
              </a:path>
            </a:pathLst>
          </a:custGeom>
          <a:ln w="28575">
            <a:solidFill>
              <a:srgbClr val="006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95676" y="2709799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359803" y="170935"/>
                </a:moveTo>
                <a:lnTo>
                  <a:pt x="361908" y="154375"/>
                </a:lnTo>
                <a:lnTo>
                  <a:pt x="365944" y="139046"/>
                </a:lnTo>
                <a:lnTo>
                  <a:pt x="371710" y="125250"/>
                </a:lnTo>
                <a:lnTo>
                  <a:pt x="379006" y="113286"/>
                </a:lnTo>
                <a:lnTo>
                  <a:pt x="387631" y="103458"/>
                </a:lnTo>
                <a:lnTo>
                  <a:pt x="397385" y="96064"/>
                </a:lnTo>
                <a:lnTo>
                  <a:pt x="408069" y="91408"/>
                </a:lnTo>
                <a:lnTo>
                  <a:pt x="419481" y="89788"/>
                </a:lnTo>
                <a:lnTo>
                  <a:pt x="659129" y="89788"/>
                </a:lnTo>
                <a:lnTo>
                  <a:pt x="664917" y="89377"/>
                </a:lnTo>
                <a:lnTo>
                  <a:pt x="675979" y="86204"/>
                </a:lnTo>
                <a:lnTo>
                  <a:pt x="686214" y="80148"/>
                </a:lnTo>
                <a:lnTo>
                  <a:pt x="695422" y="71508"/>
                </a:lnTo>
                <a:lnTo>
                  <a:pt x="703404" y="60581"/>
                </a:lnTo>
                <a:lnTo>
                  <a:pt x="709960" y="47669"/>
                </a:lnTo>
                <a:lnTo>
                  <a:pt x="714890" y="33068"/>
                </a:lnTo>
                <a:lnTo>
                  <a:pt x="717994" y="17079"/>
                </a:lnTo>
                <a:lnTo>
                  <a:pt x="719074" y="0"/>
                </a:lnTo>
              </a:path>
              <a:path w="719074" h="179450">
                <a:moveTo>
                  <a:pt x="299593" y="89788"/>
                </a:moveTo>
                <a:lnTo>
                  <a:pt x="305271" y="90187"/>
                </a:lnTo>
                <a:lnTo>
                  <a:pt x="316323" y="93340"/>
                </a:lnTo>
                <a:lnTo>
                  <a:pt x="326564" y="99382"/>
                </a:lnTo>
                <a:lnTo>
                  <a:pt x="335789" y="108012"/>
                </a:lnTo>
                <a:lnTo>
                  <a:pt x="343794" y="118930"/>
                </a:lnTo>
                <a:lnTo>
                  <a:pt x="350375" y="131834"/>
                </a:lnTo>
                <a:lnTo>
                  <a:pt x="355329" y="146422"/>
                </a:lnTo>
                <a:lnTo>
                  <a:pt x="358451" y="162395"/>
                </a:lnTo>
                <a:lnTo>
                  <a:pt x="359537" y="179450"/>
                </a:lnTo>
                <a:lnTo>
                  <a:pt x="359803" y="170935"/>
                </a:lnTo>
              </a:path>
              <a:path w="719074" h="179450">
                <a:moveTo>
                  <a:pt x="0" y="0"/>
                </a:moveTo>
                <a:lnTo>
                  <a:pt x="269" y="8581"/>
                </a:lnTo>
                <a:lnTo>
                  <a:pt x="2378" y="25168"/>
                </a:lnTo>
                <a:lnTo>
                  <a:pt x="6414" y="40515"/>
                </a:lnTo>
                <a:lnTo>
                  <a:pt x="12175" y="54323"/>
                </a:lnTo>
                <a:lnTo>
                  <a:pt x="19461" y="66292"/>
                </a:lnTo>
                <a:lnTo>
                  <a:pt x="28069" y="76122"/>
                </a:lnTo>
                <a:lnTo>
                  <a:pt x="37798" y="83515"/>
                </a:lnTo>
                <a:lnTo>
                  <a:pt x="48448" y="88170"/>
                </a:lnTo>
                <a:lnTo>
                  <a:pt x="59817" y="89788"/>
                </a:lnTo>
                <a:lnTo>
                  <a:pt x="299593" y="89788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5676" y="3429000"/>
            <a:ext cx="719074" cy="179450"/>
          </a:xfrm>
          <a:custGeom>
            <a:avLst/>
            <a:gdLst/>
            <a:ahLst/>
            <a:cxnLst/>
            <a:rect l="l" t="t" r="r" b="b"/>
            <a:pathLst>
              <a:path w="719074" h="179450">
                <a:moveTo>
                  <a:pt x="717994" y="162371"/>
                </a:moveTo>
                <a:lnTo>
                  <a:pt x="714890" y="146382"/>
                </a:lnTo>
                <a:lnTo>
                  <a:pt x="709960" y="131781"/>
                </a:lnTo>
                <a:lnTo>
                  <a:pt x="703404" y="118869"/>
                </a:lnTo>
                <a:lnTo>
                  <a:pt x="695422" y="107942"/>
                </a:lnTo>
                <a:lnTo>
                  <a:pt x="686214" y="99302"/>
                </a:lnTo>
                <a:lnTo>
                  <a:pt x="675979" y="93246"/>
                </a:lnTo>
                <a:lnTo>
                  <a:pt x="664917" y="90073"/>
                </a:lnTo>
                <a:lnTo>
                  <a:pt x="659129" y="89662"/>
                </a:lnTo>
                <a:lnTo>
                  <a:pt x="419481" y="89662"/>
                </a:lnTo>
                <a:lnTo>
                  <a:pt x="408069" y="88042"/>
                </a:lnTo>
                <a:lnTo>
                  <a:pt x="397385" y="83386"/>
                </a:lnTo>
                <a:lnTo>
                  <a:pt x="387631" y="75992"/>
                </a:lnTo>
                <a:lnTo>
                  <a:pt x="379006" y="66164"/>
                </a:lnTo>
                <a:lnTo>
                  <a:pt x="371710" y="54200"/>
                </a:lnTo>
                <a:lnTo>
                  <a:pt x="365944" y="40404"/>
                </a:lnTo>
                <a:lnTo>
                  <a:pt x="361908" y="25075"/>
                </a:lnTo>
                <a:lnTo>
                  <a:pt x="359803" y="8515"/>
                </a:lnTo>
                <a:lnTo>
                  <a:pt x="359537" y="0"/>
                </a:lnTo>
                <a:lnTo>
                  <a:pt x="358451" y="17055"/>
                </a:lnTo>
                <a:lnTo>
                  <a:pt x="355329" y="33028"/>
                </a:lnTo>
                <a:lnTo>
                  <a:pt x="350375" y="47616"/>
                </a:lnTo>
                <a:lnTo>
                  <a:pt x="343794" y="60520"/>
                </a:lnTo>
                <a:lnTo>
                  <a:pt x="335789" y="71438"/>
                </a:lnTo>
                <a:lnTo>
                  <a:pt x="326564" y="80068"/>
                </a:lnTo>
                <a:lnTo>
                  <a:pt x="316323" y="86110"/>
                </a:lnTo>
                <a:lnTo>
                  <a:pt x="305271" y="89263"/>
                </a:lnTo>
                <a:lnTo>
                  <a:pt x="299593" y="89662"/>
                </a:lnTo>
              </a:path>
              <a:path w="719074" h="179450">
                <a:moveTo>
                  <a:pt x="719074" y="179450"/>
                </a:moveTo>
                <a:lnTo>
                  <a:pt x="717994" y="162371"/>
                </a:lnTo>
              </a:path>
              <a:path w="719074" h="179450">
                <a:moveTo>
                  <a:pt x="299593" y="89662"/>
                </a:moveTo>
                <a:lnTo>
                  <a:pt x="59817" y="89662"/>
                </a:lnTo>
                <a:lnTo>
                  <a:pt x="48448" y="91280"/>
                </a:lnTo>
                <a:lnTo>
                  <a:pt x="37798" y="95935"/>
                </a:lnTo>
                <a:lnTo>
                  <a:pt x="28069" y="103328"/>
                </a:lnTo>
                <a:lnTo>
                  <a:pt x="19461" y="113158"/>
                </a:lnTo>
                <a:lnTo>
                  <a:pt x="12175" y="125127"/>
                </a:lnTo>
                <a:lnTo>
                  <a:pt x="6414" y="138935"/>
                </a:lnTo>
                <a:lnTo>
                  <a:pt x="2378" y="154282"/>
                </a:lnTo>
                <a:lnTo>
                  <a:pt x="269" y="170869"/>
                </a:lnTo>
                <a:lnTo>
                  <a:pt x="0" y="17945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5975" y="2906776"/>
            <a:ext cx="0" cy="509524"/>
          </a:xfrm>
          <a:custGeom>
            <a:avLst/>
            <a:gdLst/>
            <a:ahLst/>
            <a:cxnLst/>
            <a:rect l="l" t="t" r="r" b="b"/>
            <a:pathLst>
              <a:path h="509524">
                <a:moveTo>
                  <a:pt x="0" y="0"/>
                </a:moveTo>
                <a:lnTo>
                  <a:pt x="0" y="509524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27836" y="303901"/>
            <a:ext cx="6788542" cy="5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60"/>
              </a:lnSpc>
              <a:spcBef>
                <a:spcPts val="198"/>
              </a:spcBef>
            </a:pPr>
            <a:r>
              <a:rPr sz="5400" spc="0" baseline="2235" dirty="0" smtClean="0">
                <a:latin typeface="Book Antiqua"/>
                <a:cs typeface="Book Antiqua"/>
              </a:rPr>
              <a:t>Octal </a:t>
            </a:r>
            <a:r>
              <a:rPr sz="5400" spc="0" baseline="2415" dirty="0" smtClean="0">
                <a:latin typeface="Arial"/>
                <a:cs typeface="Arial"/>
              </a:rPr>
              <a:t>−</a:t>
            </a:r>
            <a:r>
              <a:rPr sz="5400" spc="-100" baseline="2415" dirty="0" smtClean="0">
                <a:latin typeface="Arial"/>
                <a:cs typeface="Arial"/>
              </a:rPr>
              <a:t> </a:t>
            </a:r>
            <a:r>
              <a:rPr sz="5400" spc="0" baseline="2235" dirty="0" smtClean="0">
                <a:latin typeface="Book Antiqua"/>
                <a:cs typeface="Book Antiqua"/>
              </a:rPr>
              <a:t>Hexadecimal Co</a:t>
            </a:r>
            <a:r>
              <a:rPr sz="5400" spc="9" baseline="2235" dirty="0" smtClean="0">
                <a:latin typeface="Book Antiqua"/>
                <a:cs typeface="Book Antiqua"/>
              </a:rPr>
              <a:t>n</a:t>
            </a:r>
            <a:r>
              <a:rPr sz="5400" spc="0" baseline="2235" dirty="0" smtClean="0">
                <a:latin typeface="Book Antiqua"/>
                <a:cs typeface="Book Antiqua"/>
              </a:rPr>
              <a:t>version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600" y="1150846"/>
            <a:ext cx="2568905" cy="1489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Convert to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Bina</a:t>
            </a:r>
            <a:r>
              <a:rPr sz="24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220268">
              <a:lnSpc>
                <a:spcPct val="95825"/>
              </a:lnSpc>
              <a:spcBef>
                <a:spcPts val="15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R="69663" algn="r">
              <a:lnSpc>
                <a:spcPct val="95825"/>
              </a:lnSpc>
              <a:spcBef>
                <a:spcPts val="1512"/>
              </a:spcBef>
            </a:pPr>
            <a:r>
              <a:rPr sz="2800" b="1" spc="0" dirty="0" smtClean="0"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1467" y="1150846"/>
            <a:ext cx="6889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as 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5496" y="1150846"/>
            <a:ext cx="21574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int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ate</a:t>
            </a:r>
            <a:r>
              <a:rPr sz="2400" spc="-3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st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5678" y="226013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5402" y="226013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6275" y="2260137"/>
            <a:ext cx="1773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8078" y="2260137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2831" y="2260137"/>
            <a:ext cx="339412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951" y="3247572"/>
            <a:ext cx="9411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0298" y="3247572"/>
            <a:ext cx="6821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9566" y="3247572"/>
            <a:ext cx="9411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50" dirty="0" smtClean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1913" y="3247572"/>
            <a:ext cx="6821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175" y="3700317"/>
            <a:ext cx="49402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3763" y="3700317"/>
            <a:ext cx="5722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7476" y="3700317"/>
            <a:ext cx="57330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800" b="1" spc="-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0835" y="3700317"/>
            <a:ext cx="47388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4768" y="3700317"/>
            <a:ext cx="5722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7061" y="3700317"/>
            <a:ext cx="638879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200" b="1" spc="0" baseline="8282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4200" b="1" spc="14" baseline="8282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0" baseline="-940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0896" y="5142021"/>
            <a:ext cx="49428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( </a:t>
            </a: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5746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755" y="5142021"/>
            <a:ext cx="1773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913" y="514202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0082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831" y="5142021"/>
            <a:ext cx="472403" cy="4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40"/>
              </a:lnSpc>
              <a:spcBef>
                <a:spcPts val="172"/>
              </a:spcBef>
            </a:pPr>
            <a:r>
              <a:rPr sz="4200" b="1" spc="4" baseline="8282" dirty="0" smtClean="0">
                <a:latin typeface="Arial"/>
                <a:cs typeface="Arial"/>
              </a:rPr>
              <a:t>)</a:t>
            </a:r>
            <a:r>
              <a:rPr sz="2775" b="1" spc="4" baseline="-9401" dirty="0" smtClean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69" y="5934657"/>
            <a:ext cx="50427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r>
              <a:rPr sz="2400" b="1" spc="14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ays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i="1" spc="0" dirty="0" smtClean="0">
                <a:latin typeface="Times New Roman"/>
                <a:cs typeface="Times New Roman"/>
              </a:rPr>
              <a:t>Octal</a:t>
            </a:r>
            <a:r>
              <a:rPr sz="2400" b="1" i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r>
              <a:rPr sz="2400" b="1" i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&amp; </a:t>
            </a:r>
            <a:r>
              <a:rPr sz="2400" b="1" i="1" spc="0" dirty="0" smtClean="0">
                <a:latin typeface="Times New Roman"/>
                <a:cs typeface="Times New Roman"/>
              </a:rPr>
              <a:t>H</a:t>
            </a:r>
            <a:r>
              <a:rPr sz="2400" b="1" i="1" spc="4" dirty="0" smtClean="0">
                <a:latin typeface="Times New Roman"/>
                <a:cs typeface="Times New Roman"/>
              </a:rPr>
              <a:t>e</a:t>
            </a:r>
            <a:r>
              <a:rPr sz="2400" b="1" i="1" spc="0" dirty="0" smtClean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76848" y="5934657"/>
            <a:ext cx="11815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to </a:t>
            </a:r>
            <a:r>
              <a:rPr sz="2400" b="1" i="1" spc="0" dirty="0" smtClean="0">
                <a:latin typeface="Times New Roman"/>
                <a:cs typeface="Times New Roman"/>
              </a:rPr>
              <a:t>Octa</a:t>
            </a:r>
            <a:r>
              <a:rPr sz="2400" b="1" i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43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2243201" y="1268476"/>
            <a:ext cx="1165225" cy="304800"/>
          </a:xfrm>
          <a:custGeom>
            <a:avLst/>
            <a:gdLst/>
            <a:ahLst/>
            <a:cxnLst/>
            <a:rect l="l" t="t" r="r" b="b"/>
            <a:pathLst>
              <a:path w="1165225" h="304800">
                <a:moveTo>
                  <a:pt x="0" y="304800"/>
                </a:moveTo>
                <a:lnTo>
                  <a:pt x="1165225" y="304800"/>
                </a:lnTo>
                <a:lnTo>
                  <a:pt x="11652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08426" y="1268476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72000" y="1268476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35701" y="1268476"/>
            <a:ext cx="1163637" cy="304800"/>
          </a:xfrm>
          <a:custGeom>
            <a:avLst/>
            <a:gdLst/>
            <a:ahLst/>
            <a:cxnLst/>
            <a:rect l="l" t="t" r="r" b="b"/>
            <a:pathLst>
              <a:path w="1163637" h="304800">
                <a:moveTo>
                  <a:pt x="0" y="304800"/>
                </a:moveTo>
                <a:lnTo>
                  <a:pt x="1163637" y="304800"/>
                </a:lnTo>
                <a:lnTo>
                  <a:pt x="11636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08426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35701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28850" y="1573276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28850" y="1849501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28850" y="2124075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94075" y="2124075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86224" y="2124075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28850" y="2400300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28850" y="2675001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94075" y="2675001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86224" y="2675001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28850" y="2949575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28850" y="3225800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94075" y="3225800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86224" y="3225800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28850" y="3500501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28850" y="3776726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94075" y="3776726"/>
            <a:ext cx="2355850" cy="0"/>
          </a:xfrm>
          <a:custGeom>
            <a:avLst/>
            <a:gdLst/>
            <a:ahLst/>
            <a:cxnLst/>
            <a:rect l="l" t="t" r="r" b="b"/>
            <a:pathLst>
              <a:path w="2355850">
                <a:moveTo>
                  <a:pt x="0" y="0"/>
                </a:moveTo>
                <a:lnTo>
                  <a:pt x="2355850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49925" y="3776726"/>
            <a:ext cx="1163574" cy="0"/>
          </a:xfrm>
          <a:custGeom>
            <a:avLst/>
            <a:gdLst/>
            <a:ahLst/>
            <a:cxnLst/>
            <a:rect l="l" t="t" r="r" b="b"/>
            <a:pathLst>
              <a:path w="1163574">
                <a:moveTo>
                  <a:pt x="0" y="0"/>
                </a:moveTo>
                <a:lnTo>
                  <a:pt x="11635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28850" y="4051300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28850" y="4327525"/>
            <a:ext cx="2357374" cy="0"/>
          </a:xfrm>
          <a:custGeom>
            <a:avLst/>
            <a:gdLst/>
            <a:ahLst/>
            <a:cxnLst/>
            <a:rect l="l" t="t" r="r" b="b"/>
            <a:pathLst>
              <a:path w="2357374">
                <a:moveTo>
                  <a:pt x="0" y="0"/>
                </a:moveTo>
                <a:lnTo>
                  <a:pt x="2357374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86224" y="4327525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28850" y="4602226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28850" y="4876800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94075" y="4876800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86224" y="4876800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28850" y="5153025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28850" y="5427726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94075" y="5427726"/>
            <a:ext cx="1192149" cy="0"/>
          </a:xfrm>
          <a:custGeom>
            <a:avLst/>
            <a:gdLst/>
            <a:ahLst/>
            <a:cxnLst/>
            <a:rect l="l" t="t" r="r" b="b"/>
            <a:pathLst>
              <a:path w="1192149">
                <a:moveTo>
                  <a:pt x="0" y="0"/>
                </a:moveTo>
                <a:lnTo>
                  <a:pt x="119214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86224" y="5427726"/>
            <a:ext cx="2327275" cy="0"/>
          </a:xfrm>
          <a:custGeom>
            <a:avLst/>
            <a:gdLst/>
            <a:ahLst/>
            <a:cxnLst/>
            <a:rect l="l" t="t" r="r" b="b"/>
            <a:pathLst>
              <a:path w="2327275">
                <a:moveTo>
                  <a:pt x="0" y="0"/>
                </a:moveTo>
                <a:lnTo>
                  <a:pt x="2327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850" y="5703887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43201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254125"/>
            <a:ext cx="0" cy="4738687"/>
          </a:xfrm>
          <a:custGeom>
            <a:avLst/>
            <a:gdLst/>
            <a:ahLst/>
            <a:cxnLst/>
            <a:rect l="l" t="t" r="r" b="b"/>
            <a:pathLst>
              <a:path h="4738687">
                <a:moveTo>
                  <a:pt x="0" y="0"/>
                </a:moveTo>
                <a:lnTo>
                  <a:pt x="0" y="47386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28850" y="1268476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850" y="5978525"/>
            <a:ext cx="4684649" cy="0"/>
          </a:xfrm>
          <a:custGeom>
            <a:avLst/>
            <a:gdLst/>
            <a:ahLst/>
            <a:cxnLst/>
            <a:rect l="l" t="t" r="r" b="b"/>
            <a:pathLst>
              <a:path w="4684649">
                <a:moveTo>
                  <a:pt x="0" y="0"/>
                </a:moveTo>
                <a:lnTo>
                  <a:pt x="46846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32749" y="6656387"/>
            <a:ext cx="539750" cy="171448"/>
          </a:xfrm>
          <a:custGeom>
            <a:avLst/>
            <a:gdLst/>
            <a:ahLst/>
            <a:cxnLst/>
            <a:rect l="l" t="t" r="r" b="b"/>
            <a:pathLst>
              <a:path w="539750" h="171448">
                <a:moveTo>
                  <a:pt x="396875" y="114298"/>
                </a:moveTo>
                <a:lnTo>
                  <a:pt x="368299" y="114298"/>
                </a:lnTo>
                <a:lnTo>
                  <a:pt x="368300" y="171448"/>
                </a:lnTo>
                <a:lnTo>
                  <a:pt x="539750" y="85723"/>
                </a:lnTo>
                <a:lnTo>
                  <a:pt x="396875" y="114298"/>
                </a:lnTo>
                <a:close/>
              </a:path>
              <a:path w="539750" h="171448">
                <a:moveTo>
                  <a:pt x="396875" y="57150"/>
                </a:moveTo>
                <a:lnTo>
                  <a:pt x="368300" y="0"/>
                </a:lnTo>
                <a:lnTo>
                  <a:pt x="368299" y="57150"/>
                </a:lnTo>
                <a:lnTo>
                  <a:pt x="396875" y="57150"/>
                </a:lnTo>
                <a:close/>
              </a:path>
              <a:path w="539750" h="171448">
                <a:moveTo>
                  <a:pt x="0" y="57150"/>
                </a:moveTo>
                <a:lnTo>
                  <a:pt x="0" y="114298"/>
                </a:lnTo>
                <a:lnTo>
                  <a:pt x="396875" y="114298"/>
                </a:lnTo>
                <a:lnTo>
                  <a:pt x="539750" y="85723"/>
                </a:lnTo>
                <a:lnTo>
                  <a:pt x="368300" y="0"/>
                </a:lnTo>
                <a:lnTo>
                  <a:pt x="39687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65531" y="319650"/>
            <a:ext cx="831112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Decima</a:t>
            </a:r>
            <a:r>
              <a:rPr sz="5400" spc="-9" baseline="2980" dirty="0" smtClean="0">
                <a:latin typeface="Book Antiqua"/>
                <a:cs typeface="Book Antiqua"/>
              </a:rPr>
              <a:t>l</a:t>
            </a:r>
            <a:r>
              <a:rPr sz="5400" spc="0" baseline="2980" dirty="0" smtClean="0">
                <a:latin typeface="Book Antiqua"/>
                <a:cs typeface="Book Antiqua"/>
              </a:rPr>
              <a:t>, Binary, </a:t>
            </a:r>
            <a:r>
              <a:rPr sz="5400" spc="4" baseline="2980" dirty="0" smtClean="0">
                <a:latin typeface="Book Antiqua"/>
                <a:cs typeface="Book Antiqua"/>
              </a:rPr>
              <a:t>O</a:t>
            </a:r>
            <a:r>
              <a:rPr sz="5400" spc="0" baseline="2980" dirty="0" smtClean="0">
                <a:latin typeface="Book Antiqua"/>
                <a:cs typeface="Book Antiqua"/>
              </a:rPr>
              <a:t>ctal and Hexadecimal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43201" y="1268476"/>
            <a:ext cx="116522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305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Deci</a:t>
            </a:r>
            <a:r>
              <a:rPr sz="2000" spc="-25" dirty="0" smtClean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08426" y="1268476"/>
            <a:ext cx="116357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093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000" spc="-9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na</a:t>
            </a:r>
            <a:r>
              <a:rPr sz="20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72000" y="1268476"/>
            <a:ext cx="11637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6959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Octal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35701" y="1268476"/>
            <a:ext cx="116357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713">
              <a:lnSpc>
                <a:spcPct val="95825"/>
              </a:lnSpc>
              <a:spcBef>
                <a:spcPts val="65"/>
              </a:spcBef>
            </a:pPr>
            <a:r>
              <a:rPr sz="2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Hex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3201" y="1573276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08426" y="1573276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72000" y="1573276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35701" y="1573276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43201" y="18495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08426" y="18495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72000" y="18495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35701" y="18495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3201" y="212407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16" marR="452643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08426" y="21240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72000" y="212407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70" marR="450865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35701" y="21240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32" marR="501893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43201" y="240030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08426" y="24003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00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0030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5701" y="24003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43201" y="2675001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16" marR="452643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08426" y="26750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675001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70" marR="450865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35701" y="2675001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32" marR="501893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3201" y="2949575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08426" y="29495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0101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72000" y="2949575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5701" y="2949575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43201" y="3225800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08426" y="32258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2000" y="3225800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35701" y="3225800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3201" y="3500501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08426" y="3500501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44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</a:t>
            </a:r>
            <a:r>
              <a:rPr sz="1600" spc="-54" dirty="0" smtClean="0">
                <a:latin typeface="Times New Roman"/>
                <a:cs typeface="Times New Roman"/>
              </a:rPr>
              <a:t>11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2000" y="3500501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35701" y="3500501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3201" y="377672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8426" y="37767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2000" y="377672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5701" y="37767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3201" y="4051300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09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8426" y="40513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2000" y="4051300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6095" marR="462826" algn="ctr">
              <a:lnSpc>
                <a:spcPct val="95825"/>
              </a:lnSpc>
              <a:spcBef>
                <a:spcPts val="19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5701" y="40513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5" marR="502069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3201" y="432752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16" marR="452643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8426" y="43275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825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2000" y="432752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70" marR="450865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5701" y="43275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472" marR="479688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3201" y="4602226"/>
            <a:ext cx="1165225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7111" marR="463334" algn="ctr">
              <a:lnSpc>
                <a:spcPct val="95825"/>
              </a:lnSpc>
              <a:spcBef>
                <a:spcPts val="18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8426" y="46022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00" y="4602226"/>
            <a:ext cx="1163701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5701" y="4602226"/>
            <a:ext cx="1163574" cy="27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7591" marR="484983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3201" y="4876800"/>
            <a:ext cx="1165225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8426" y="48768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9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0" y="4876800"/>
            <a:ext cx="1163701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5701" y="4876800"/>
            <a:ext cx="1163574" cy="27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7591" marR="484983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3201" y="5153025"/>
            <a:ext cx="1165225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8426" y="51530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397">
              <a:lnSpc>
                <a:spcPct val="95825"/>
              </a:lnSpc>
              <a:spcBef>
                <a:spcPts val="18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</a:t>
            </a:r>
            <a:r>
              <a:rPr sz="1600" spc="4" dirty="0" smtClean="0">
                <a:latin typeface="Times New Roman"/>
                <a:cs typeface="Times New Roman"/>
              </a:rPr>
              <a:t>10</a:t>
            </a:r>
            <a:r>
              <a:rPr sz="1600" spc="0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5153025"/>
            <a:ext cx="1163701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5701" y="5153025"/>
            <a:ext cx="1163574" cy="27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495" marR="479931" algn="ctr">
              <a:lnSpc>
                <a:spcPct val="95825"/>
              </a:lnSpc>
              <a:spcBef>
                <a:spcPts val="18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3201" y="5427726"/>
            <a:ext cx="1165225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8426" y="5427726"/>
            <a:ext cx="1163574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445">
              <a:lnSpc>
                <a:spcPct val="95825"/>
              </a:lnSpc>
              <a:spcBef>
                <a:spcPts val="190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</a:t>
            </a:r>
            <a:r>
              <a:rPr sz="1600" spc="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5427726"/>
            <a:ext cx="1163701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90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701" y="5427726"/>
            <a:ext cx="1163574" cy="276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687" marR="490238" algn="ctr">
              <a:lnSpc>
                <a:spcPct val="95825"/>
              </a:lnSpc>
              <a:spcBef>
                <a:spcPts val="190"/>
              </a:spcBef>
            </a:pP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3201" y="5703887"/>
            <a:ext cx="1165225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539" marR="452666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8426" y="5703887"/>
            <a:ext cx="1163574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2115" marR="367703" algn="ctr">
              <a:lnSpc>
                <a:spcPct val="95825"/>
              </a:lnSpc>
              <a:spcBef>
                <a:spcPts val="185"/>
              </a:spcBef>
            </a:pPr>
            <a:r>
              <a:rPr sz="1600" spc="-54" dirty="0" smtClean="0">
                <a:latin typeface="Times New Roman"/>
                <a:cs typeface="Times New Roman"/>
              </a:rPr>
              <a:t>1111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5703887"/>
            <a:ext cx="1163701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2793" marR="450888" algn="ctr">
              <a:lnSpc>
                <a:spcPct val="95825"/>
              </a:lnSpc>
              <a:spcBef>
                <a:spcPts val="185"/>
              </a:spcBef>
            </a:pPr>
            <a:r>
              <a:rPr sz="1600" spc="4" dirty="0" smtClean="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35701" y="5703887"/>
            <a:ext cx="1163574" cy="274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259" marR="496814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24200" y="319650"/>
            <a:ext cx="341918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1269185"/>
            <a:ext cx="8358632" cy="85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re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are two t</a:t>
            </a:r>
            <a:r>
              <a:rPr sz="1800" spc="25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pes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complements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for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ch</a:t>
            </a:r>
            <a:r>
              <a:rPr sz="1800" spc="-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bas</a:t>
            </a:r>
            <a:r>
              <a:rPr sz="1800" spc="25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-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19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stem:</a:t>
            </a:r>
            <a:r>
              <a:rPr sz="1800" spc="-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 r</a:t>
            </a:r>
            <a:r>
              <a:rPr sz="1800" spc="4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dix co</a:t>
            </a:r>
            <a:r>
              <a:rPr sz="1800" spc="-4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pl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ent and</a:t>
            </a:r>
            <a:endParaRPr sz="1800">
              <a:latin typeface="Times New Roman"/>
              <a:cs typeface="Times New Roman"/>
            </a:endParaRPr>
          </a:p>
          <a:p>
            <a:pPr marL="355600" marR="34290">
              <a:lnSpc>
                <a:spcPct val="95825"/>
              </a:lnSpc>
            </a:pPr>
            <a:r>
              <a:rPr sz="1800" spc="0" dirty="0" smtClean="0">
                <a:latin typeface="Times New Roman"/>
                <a:cs typeface="Times New Roman"/>
              </a:rPr>
              <a:t>di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inished</a:t>
            </a:r>
            <a:r>
              <a:rPr sz="1800" spc="-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radix co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pl</a:t>
            </a:r>
            <a:r>
              <a:rPr sz="1800" spc="4" dirty="0" smtClean="0">
                <a:latin typeface="Times New Roman"/>
                <a:cs typeface="Times New Roman"/>
              </a:rPr>
              <a:t>e</a:t>
            </a:r>
            <a:r>
              <a:rPr sz="1800" spc="-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en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22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Diminis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ed Ra</a:t>
            </a:r>
            <a:r>
              <a:rPr sz="1800" b="1" spc="-9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ix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Com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l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nt -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-1)’s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Com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l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78" y="2211760"/>
            <a:ext cx="7703085" cy="4572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Given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base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ha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s,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4" dirty="0" smtClean="0">
                <a:latin typeface="Times New Roman"/>
                <a:cs typeface="Times New Roman"/>
              </a:rPr>
              <a:t>–1</a:t>
            </a:r>
            <a:r>
              <a:rPr sz="2000" spc="0" dirty="0" smtClean="0">
                <a:latin typeface="Times New Roman"/>
                <a:cs typeface="Times New Roman"/>
              </a:rPr>
              <a:t>)’s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endParaRPr sz="2000">
              <a:latin typeface="Times New Roman"/>
              <a:cs typeface="Times New Roman"/>
            </a:endParaRPr>
          </a:p>
          <a:p>
            <a:pPr marL="756412" marR="38176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de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ined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1841855" marR="38176">
              <a:lnSpc>
                <a:spcPts val="2759"/>
              </a:lnSpc>
              <a:spcBef>
                <a:spcPts val="688"/>
              </a:spcBef>
            </a:pPr>
            <a:r>
              <a:rPr sz="2400" i="1" spc="-4" dirty="0" smtClean="0">
                <a:latin typeface="Times New Roman"/>
                <a:cs typeface="Times New Roman"/>
              </a:rPr>
              <a:t>(</a:t>
            </a:r>
            <a:r>
              <a:rPr sz="2400" i="1" spc="0" dirty="0" smtClean="0">
                <a:latin typeface="Times New Roman"/>
                <a:cs typeface="Times New Roman"/>
              </a:rPr>
              <a:t>r</a:t>
            </a:r>
            <a:r>
              <a:rPr sz="2400" i="1" spc="0" baseline="25364" dirty="0" smtClean="0">
                <a:latin typeface="Times New Roman"/>
                <a:cs typeface="Times New Roman"/>
              </a:rPr>
              <a:t>n</a:t>
            </a:r>
            <a:r>
              <a:rPr sz="2400" i="1" spc="6" baseline="25364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–1)</a:t>
            </a:r>
            <a:r>
              <a:rPr sz="2400" i="1" spc="-4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– N</a:t>
            </a:r>
            <a:endParaRPr sz="24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36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Example for </a:t>
            </a:r>
            <a:r>
              <a:rPr sz="1800" b="1" spc="-4" dirty="0" smtClean="0">
                <a:latin typeface="Times New Roman"/>
                <a:cs typeface="Times New Roman"/>
              </a:rPr>
              <a:t>6</a:t>
            </a:r>
            <a:r>
              <a:rPr sz="1800" b="1" spc="4" dirty="0" smtClean="0">
                <a:latin typeface="Times New Roman"/>
                <a:cs typeface="Times New Roman"/>
              </a:rPr>
              <a:t>-</a:t>
            </a:r>
            <a:r>
              <a:rPr sz="1800" b="1" spc="0" dirty="0" smtClean="0">
                <a:latin typeface="Times New Roman"/>
                <a:cs typeface="Times New Roman"/>
              </a:rPr>
              <a:t>digit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u="sng" spc="0" dirty="0" smtClean="0">
                <a:latin typeface="Times New Roman"/>
                <a:cs typeface="Times New Roman"/>
              </a:rPr>
              <a:t>dec</a:t>
            </a:r>
            <a:r>
              <a:rPr sz="1800" b="1" u="sng" spc="4" dirty="0" smtClean="0">
                <a:latin typeface="Times New Roman"/>
                <a:cs typeface="Times New Roman"/>
              </a:rPr>
              <a:t>i</a:t>
            </a:r>
            <a:r>
              <a:rPr sz="1800" b="1" u="sng" spc="0" dirty="0" smtClean="0">
                <a:latin typeface="Times New Roman"/>
                <a:cs typeface="Times New Roman"/>
              </a:rPr>
              <a:t>mal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n</a:t>
            </a:r>
            <a:r>
              <a:rPr sz="1800" b="1" spc="-9" dirty="0" smtClean="0">
                <a:latin typeface="Times New Roman"/>
                <a:cs typeface="Times New Roman"/>
              </a:rPr>
              <a:t>u</a:t>
            </a:r>
            <a:r>
              <a:rPr sz="1800" b="1" spc="0" dirty="0" smtClean="0">
                <a:latin typeface="Times New Roman"/>
                <a:cs typeface="Times New Roman"/>
              </a:rPr>
              <a:t>mbe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38176">
              <a:lnSpc>
                <a:spcPts val="2306"/>
              </a:lnSpc>
              <a:spcBef>
                <a:spcPts val="575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27" baseline="26758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– </a:t>
            </a:r>
            <a:r>
              <a:rPr sz="2000" i="1" spc="4" dirty="0" smtClean="0">
                <a:latin typeface="Times New Roman"/>
                <a:cs typeface="Times New Roman"/>
              </a:rPr>
              <a:t>1</a:t>
            </a:r>
            <a:r>
              <a:rPr sz="2000" i="1" spc="-19" dirty="0" smtClean="0">
                <a:latin typeface="Times New Roman"/>
                <a:cs typeface="Times New Roman"/>
              </a:rPr>
              <a:t>)</a:t>
            </a:r>
            <a:r>
              <a:rPr sz="2000" i="1" spc="9" dirty="0" smtClean="0">
                <a:latin typeface="Times New Roman"/>
                <a:cs typeface="Times New Roman"/>
              </a:rPr>
              <a:t>–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10</a:t>
            </a:r>
            <a:r>
              <a:rPr sz="1950" spc="4" baseline="26758" dirty="0" smtClean="0">
                <a:latin typeface="Times New Roman"/>
                <a:cs typeface="Times New Roman"/>
              </a:rPr>
              <a:t>6</a:t>
            </a:r>
            <a:r>
              <a:rPr sz="2000" spc="-4" dirty="0" smtClean="0">
                <a:latin typeface="Times New Roman"/>
                <a:cs typeface="Times New Roman"/>
              </a:rPr>
              <a:t>–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)–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-2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99</a:t>
            </a:r>
            <a:r>
              <a:rPr sz="2000" spc="14" dirty="0" smtClean="0">
                <a:latin typeface="Times New Roman"/>
                <a:cs typeface="Times New Roman"/>
              </a:rPr>
              <a:t>9</a:t>
            </a:r>
            <a:r>
              <a:rPr sz="2000" spc="-4" dirty="0" smtClean="0">
                <a:latin typeface="Times New Roman"/>
                <a:cs typeface="Times New Roman"/>
              </a:rPr>
              <a:t>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5</a:t>
            </a:r>
            <a:r>
              <a:rPr sz="2000" spc="9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6</a:t>
            </a:r>
            <a:r>
              <a:rPr sz="2000" spc="9" dirty="0" smtClean="0">
                <a:latin typeface="Times New Roman"/>
                <a:cs typeface="Times New Roman"/>
              </a:rPr>
              <a:t>7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9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14" dirty="0" smtClean="0">
                <a:latin typeface="Times New Roman"/>
                <a:cs typeface="Times New Roman"/>
              </a:rPr>
              <a:t>9</a:t>
            </a: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-9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6700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5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299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29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Example for </a:t>
            </a:r>
            <a:r>
              <a:rPr sz="1800" b="1" spc="-4" dirty="0" smtClean="0">
                <a:latin typeface="Times New Roman"/>
                <a:cs typeface="Times New Roman"/>
              </a:rPr>
              <a:t>7</a:t>
            </a:r>
            <a:r>
              <a:rPr sz="1800" b="1" spc="4" dirty="0" smtClean="0">
                <a:latin typeface="Times New Roman"/>
                <a:cs typeface="Times New Roman"/>
              </a:rPr>
              <a:t>-</a:t>
            </a:r>
            <a:r>
              <a:rPr sz="1800" b="1" spc="0" dirty="0" smtClean="0">
                <a:latin typeface="Times New Roman"/>
                <a:cs typeface="Times New Roman"/>
              </a:rPr>
              <a:t>digit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u="sng" spc="0" dirty="0" smtClean="0">
                <a:latin typeface="Times New Roman"/>
                <a:cs typeface="Times New Roman"/>
              </a:rPr>
              <a:t>bi</a:t>
            </a:r>
            <a:r>
              <a:rPr sz="1800" b="1" u="sng" spc="-4" dirty="0" smtClean="0">
                <a:latin typeface="Times New Roman"/>
                <a:cs typeface="Times New Roman"/>
              </a:rPr>
              <a:t>n</a:t>
            </a:r>
            <a:r>
              <a:rPr sz="1800" b="1" u="sng" spc="0" dirty="0" smtClean="0">
                <a:latin typeface="Times New Roman"/>
                <a:cs typeface="Times New Roman"/>
              </a:rPr>
              <a:t>ary</a:t>
            </a:r>
            <a:r>
              <a:rPr sz="1800" b="1" spc="0" dirty="0" smtClean="0">
                <a:latin typeface="Times New Roman"/>
                <a:cs typeface="Times New Roman"/>
              </a:rPr>
              <a:t> n</a:t>
            </a:r>
            <a:r>
              <a:rPr sz="1800" b="1" spc="-9" dirty="0" smtClean="0">
                <a:latin typeface="Times New Roman"/>
                <a:cs typeface="Times New Roman"/>
              </a:rPr>
              <a:t>u</a:t>
            </a:r>
            <a:r>
              <a:rPr sz="1800" b="1" spc="0" dirty="0" smtClean="0">
                <a:latin typeface="Times New Roman"/>
                <a:cs typeface="Times New Roman"/>
              </a:rPr>
              <a:t>mbe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  <a:p>
            <a:pPr marL="469900" marR="38176">
              <a:lnSpc>
                <a:spcPts val="2306"/>
              </a:lnSpc>
              <a:spcBef>
                <a:spcPts val="575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 </a:t>
            </a:r>
            <a:r>
              <a:rPr sz="1950" i="1" spc="42" baseline="26758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– 1)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– N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2</a:t>
            </a:r>
            <a:r>
              <a:rPr sz="1950" spc="4" baseline="26758" dirty="0" smtClean="0">
                <a:latin typeface="Times New Roman"/>
                <a:cs typeface="Times New Roman"/>
              </a:rPr>
              <a:t>7</a:t>
            </a:r>
            <a:r>
              <a:rPr sz="2000" spc="4" dirty="0" smtClean="0">
                <a:latin typeface="Times New Roman"/>
                <a:cs typeface="Times New Roman"/>
              </a:rPr>
              <a:t>–1</a:t>
            </a:r>
            <a:r>
              <a:rPr sz="2000" spc="-4" dirty="0" smtClean="0">
                <a:latin typeface="Times New Roman"/>
                <a:cs typeface="Times New Roman"/>
              </a:rPr>
              <a:t>)–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-11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111</a:t>
            </a: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000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11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–</a:t>
            </a:r>
            <a:r>
              <a:rPr sz="2000" spc="0" dirty="0" smtClean="0">
                <a:latin typeface="Times New Roman"/>
                <a:cs typeface="Times New Roman"/>
              </a:rPr>
              <a:t>10110</a:t>
            </a:r>
            <a:r>
              <a:rPr sz="2000" spc="-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0111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26"/>
              </a:spcBef>
            </a:pPr>
            <a:r>
              <a:rPr sz="160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600" spc="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Ob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vation:</a:t>
            </a:r>
            <a:endParaRPr sz="1800">
              <a:latin typeface="Times New Roman"/>
              <a:cs typeface="Times New Roman"/>
            </a:endParaRPr>
          </a:p>
          <a:p>
            <a:pPr marL="469900" marR="38176">
              <a:lnSpc>
                <a:spcPts val="2306"/>
              </a:lnSpc>
              <a:spcBef>
                <a:spcPts val="575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btract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on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8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1)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will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ne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</a:t>
            </a:r>
            <a:r>
              <a:rPr sz="2000" spc="4" dirty="0" smtClean="0">
                <a:latin typeface="Times New Roman"/>
                <a:cs typeface="Times New Roman"/>
              </a:rPr>
              <a:t>q</a:t>
            </a:r>
            <a:r>
              <a:rPr sz="2000" spc="0" dirty="0" smtClean="0">
                <a:latin typeface="Times New Roman"/>
                <a:cs typeface="Times New Roman"/>
              </a:rPr>
              <a:t>uire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row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inished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ra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ix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can be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t-b</a:t>
            </a:r>
            <a:r>
              <a:rPr sz="2000" spc="-4" dirty="0" smtClean="0">
                <a:latin typeface="Times New Roman"/>
                <a:cs typeface="Times New Roman"/>
              </a:rPr>
              <a:t>y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-4" dirty="0" smtClean="0">
                <a:latin typeface="Times New Roman"/>
                <a:cs typeface="Times New Roman"/>
              </a:rPr>
              <a:t>digit</a:t>
            </a:r>
            <a:endParaRPr sz="2000">
              <a:latin typeface="Times New Roman"/>
              <a:cs typeface="Times New Roman"/>
            </a:endParaRPr>
          </a:p>
          <a:p>
            <a:pPr marL="469900" marR="38176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ary: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 – 0 = 1 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 – 1 = 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519" y="2211760"/>
            <a:ext cx="4924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of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3295" y="2211760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5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7222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7222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13626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13626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53376" y="4332351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3"/>
                </a:lnTo>
                <a:lnTo>
                  <a:pt x="178094" y="75418"/>
                </a:lnTo>
                <a:lnTo>
                  <a:pt x="174658" y="61565"/>
                </a:lnTo>
                <a:lnTo>
                  <a:pt x="169197" y="48648"/>
                </a:lnTo>
                <a:lnTo>
                  <a:pt x="161896" y="36852"/>
                </a:lnTo>
                <a:lnTo>
                  <a:pt x="152936" y="26363"/>
                </a:lnTo>
                <a:lnTo>
                  <a:pt x="142500" y="17366"/>
                </a:lnTo>
                <a:lnTo>
                  <a:pt x="130772" y="10046"/>
                </a:lnTo>
                <a:lnTo>
                  <a:pt x="117934" y="4588"/>
                </a:lnTo>
                <a:lnTo>
                  <a:pt x="104170" y="1178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41"/>
                </a:lnTo>
                <a:lnTo>
                  <a:pt x="61031" y="4709"/>
                </a:lnTo>
                <a:lnTo>
                  <a:pt x="48221" y="10219"/>
                </a:lnTo>
                <a:lnTo>
                  <a:pt x="36525" y="17587"/>
                </a:lnTo>
                <a:lnTo>
                  <a:pt x="26126" y="26627"/>
                </a:lnTo>
                <a:lnTo>
                  <a:pt x="17209" y="37153"/>
                </a:lnTo>
                <a:lnTo>
                  <a:pt x="9954" y="48981"/>
                </a:lnTo>
                <a:lnTo>
                  <a:pt x="4546" y="61926"/>
                </a:lnTo>
                <a:lnTo>
                  <a:pt x="1167" y="75802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136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136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51901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1901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324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32475" y="3973576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3166" y="1163691"/>
            <a:ext cx="713279" cy="815548"/>
          </a:xfrm>
          <a:custGeom>
            <a:avLst/>
            <a:gdLst/>
            <a:ahLst/>
            <a:cxnLst/>
            <a:rect l="l" t="t" r="r" b="b"/>
            <a:pathLst>
              <a:path w="713279" h="815548">
                <a:moveTo>
                  <a:pt x="208131" y="350649"/>
                </a:moveTo>
                <a:lnTo>
                  <a:pt x="173405" y="303696"/>
                </a:lnTo>
                <a:lnTo>
                  <a:pt x="171804" y="293331"/>
                </a:lnTo>
                <a:lnTo>
                  <a:pt x="170895" y="288857"/>
                </a:lnTo>
                <a:lnTo>
                  <a:pt x="170661" y="281541"/>
                </a:lnTo>
                <a:lnTo>
                  <a:pt x="166550" y="278691"/>
                </a:lnTo>
                <a:lnTo>
                  <a:pt x="160837" y="267309"/>
                </a:lnTo>
                <a:lnTo>
                  <a:pt x="159470" y="263443"/>
                </a:lnTo>
                <a:lnTo>
                  <a:pt x="156726" y="254702"/>
                </a:lnTo>
                <a:lnTo>
                  <a:pt x="148044" y="223806"/>
                </a:lnTo>
                <a:lnTo>
                  <a:pt x="142790" y="202259"/>
                </a:lnTo>
                <a:lnTo>
                  <a:pt x="137536" y="183961"/>
                </a:lnTo>
                <a:lnTo>
                  <a:pt x="135027" y="176645"/>
                </a:lnTo>
                <a:lnTo>
                  <a:pt x="130222" y="167296"/>
                </a:lnTo>
                <a:lnTo>
                  <a:pt x="129314" y="166080"/>
                </a:lnTo>
                <a:lnTo>
                  <a:pt x="127712" y="155098"/>
                </a:lnTo>
                <a:lnTo>
                  <a:pt x="124519" y="134158"/>
                </a:lnTo>
                <a:lnTo>
                  <a:pt x="122000" y="124201"/>
                </a:lnTo>
                <a:lnTo>
                  <a:pt x="119031" y="114444"/>
                </a:lnTo>
                <a:lnTo>
                  <a:pt x="115828" y="104687"/>
                </a:lnTo>
                <a:lnTo>
                  <a:pt x="108982" y="85581"/>
                </a:lnTo>
                <a:lnTo>
                  <a:pt x="101893" y="66875"/>
                </a:lnTo>
                <a:lnTo>
                  <a:pt x="98699" y="57726"/>
                </a:lnTo>
                <a:lnTo>
                  <a:pt x="95955" y="48785"/>
                </a:lnTo>
                <a:lnTo>
                  <a:pt x="93445" y="40045"/>
                </a:lnTo>
                <a:lnTo>
                  <a:pt x="89783" y="14023"/>
                </a:lnTo>
                <a:lnTo>
                  <a:pt x="89783" y="13615"/>
                </a:lnTo>
                <a:lnTo>
                  <a:pt x="87732" y="12598"/>
                </a:lnTo>
                <a:lnTo>
                  <a:pt x="61688" y="1424"/>
                </a:lnTo>
                <a:lnTo>
                  <a:pt x="57577" y="408"/>
                </a:lnTo>
                <a:lnTo>
                  <a:pt x="47294" y="0"/>
                </a:lnTo>
                <a:lnTo>
                  <a:pt x="44091" y="2233"/>
                </a:lnTo>
                <a:lnTo>
                  <a:pt x="30155" y="17481"/>
                </a:lnTo>
                <a:lnTo>
                  <a:pt x="26044" y="17481"/>
                </a:lnTo>
                <a:lnTo>
                  <a:pt x="25360" y="20530"/>
                </a:lnTo>
                <a:lnTo>
                  <a:pt x="23300" y="21339"/>
                </a:lnTo>
                <a:lnTo>
                  <a:pt x="13476" y="28254"/>
                </a:lnTo>
                <a:lnTo>
                  <a:pt x="1142" y="43094"/>
                </a:lnTo>
                <a:lnTo>
                  <a:pt x="0" y="62000"/>
                </a:lnTo>
                <a:lnTo>
                  <a:pt x="9824" y="125826"/>
                </a:lnTo>
                <a:lnTo>
                  <a:pt x="11884" y="136600"/>
                </a:lnTo>
                <a:lnTo>
                  <a:pt x="14619" y="150223"/>
                </a:lnTo>
                <a:lnTo>
                  <a:pt x="15995" y="157539"/>
                </a:lnTo>
                <a:lnTo>
                  <a:pt x="16679" y="162622"/>
                </a:lnTo>
                <a:lnTo>
                  <a:pt x="17138" y="168513"/>
                </a:lnTo>
                <a:lnTo>
                  <a:pt x="17587" y="172379"/>
                </a:lnTo>
                <a:lnTo>
                  <a:pt x="26503" y="196368"/>
                </a:lnTo>
                <a:lnTo>
                  <a:pt x="36786" y="212832"/>
                </a:lnTo>
                <a:lnTo>
                  <a:pt x="42499" y="220756"/>
                </a:lnTo>
                <a:lnTo>
                  <a:pt x="72655" y="261618"/>
                </a:lnTo>
                <a:lnTo>
                  <a:pt x="85672" y="287023"/>
                </a:lnTo>
                <a:lnTo>
                  <a:pt x="88191" y="295764"/>
                </a:lnTo>
                <a:lnTo>
                  <a:pt x="90242" y="310604"/>
                </a:lnTo>
                <a:lnTo>
                  <a:pt x="91385" y="332560"/>
                </a:lnTo>
                <a:lnTo>
                  <a:pt x="91844" y="336018"/>
                </a:lnTo>
                <a:lnTo>
                  <a:pt x="94588" y="344350"/>
                </a:lnTo>
                <a:lnTo>
                  <a:pt x="117888" y="358581"/>
                </a:lnTo>
                <a:lnTo>
                  <a:pt x="119490" y="360406"/>
                </a:lnTo>
                <a:lnTo>
                  <a:pt x="130222" y="384803"/>
                </a:lnTo>
                <a:lnTo>
                  <a:pt x="131824" y="390294"/>
                </a:lnTo>
                <a:lnTo>
                  <a:pt x="133425" y="396185"/>
                </a:lnTo>
                <a:lnTo>
                  <a:pt x="135027" y="402485"/>
                </a:lnTo>
                <a:lnTo>
                  <a:pt x="136619" y="408992"/>
                </a:lnTo>
                <a:lnTo>
                  <a:pt x="142790" y="437855"/>
                </a:lnTo>
                <a:lnTo>
                  <a:pt x="154216" y="500065"/>
                </a:lnTo>
                <a:lnTo>
                  <a:pt x="155817" y="510838"/>
                </a:lnTo>
                <a:lnTo>
                  <a:pt x="157185" y="519579"/>
                </a:lnTo>
                <a:lnTo>
                  <a:pt x="157868" y="525678"/>
                </a:lnTo>
                <a:lnTo>
                  <a:pt x="157868" y="527911"/>
                </a:lnTo>
                <a:lnTo>
                  <a:pt x="156726" y="528111"/>
                </a:lnTo>
                <a:lnTo>
                  <a:pt x="149421" y="563890"/>
                </a:lnTo>
                <a:lnTo>
                  <a:pt x="145310" y="565107"/>
                </a:lnTo>
                <a:lnTo>
                  <a:pt x="143933" y="567548"/>
                </a:lnTo>
                <a:lnTo>
                  <a:pt x="140739" y="571206"/>
                </a:lnTo>
                <a:lnTo>
                  <a:pt x="136619" y="576089"/>
                </a:lnTo>
                <a:lnTo>
                  <a:pt x="135027" y="577914"/>
                </a:lnTo>
                <a:lnTo>
                  <a:pt x="131365" y="581371"/>
                </a:lnTo>
                <a:lnTo>
                  <a:pt x="96180" y="596620"/>
                </a:lnTo>
                <a:lnTo>
                  <a:pt x="76307" y="613693"/>
                </a:lnTo>
                <a:lnTo>
                  <a:pt x="75848" y="614101"/>
                </a:lnTo>
                <a:lnTo>
                  <a:pt x="72655" y="614301"/>
                </a:lnTo>
                <a:lnTo>
                  <a:pt x="54598" y="635648"/>
                </a:lnTo>
                <a:lnTo>
                  <a:pt x="53915" y="639306"/>
                </a:lnTo>
                <a:lnTo>
                  <a:pt x="53006" y="643572"/>
                </a:lnTo>
                <a:lnTo>
                  <a:pt x="51864" y="668578"/>
                </a:lnTo>
                <a:lnTo>
                  <a:pt x="53465" y="701507"/>
                </a:lnTo>
                <a:lnTo>
                  <a:pt x="54598" y="712081"/>
                </a:lnTo>
                <a:lnTo>
                  <a:pt x="55975" y="721638"/>
                </a:lnTo>
                <a:lnTo>
                  <a:pt x="57577" y="733828"/>
                </a:lnTo>
                <a:lnTo>
                  <a:pt x="59169" y="742978"/>
                </a:lnTo>
                <a:lnTo>
                  <a:pt x="137995" y="789732"/>
                </a:lnTo>
                <a:lnTo>
                  <a:pt x="170212" y="805791"/>
                </a:lnTo>
                <a:lnTo>
                  <a:pt x="172946" y="806400"/>
                </a:lnTo>
                <a:lnTo>
                  <a:pt x="175924" y="808637"/>
                </a:lnTo>
                <a:lnTo>
                  <a:pt x="187799" y="814938"/>
                </a:lnTo>
                <a:lnTo>
                  <a:pt x="191452" y="815548"/>
                </a:lnTo>
                <a:lnTo>
                  <a:pt x="194655" y="815548"/>
                </a:lnTo>
                <a:lnTo>
                  <a:pt x="221617" y="806400"/>
                </a:lnTo>
                <a:lnTo>
                  <a:pt x="221617" y="804165"/>
                </a:lnTo>
                <a:lnTo>
                  <a:pt x="226412" y="799489"/>
                </a:lnTo>
                <a:lnTo>
                  <a:pt x="226871" y="799286"/>
                </a:lnTo>
                <a:lnTo>
                  <a:pt x="235093" y="794408"/>
                </a:lnTo>
                <a:lnTo>
                  <a:pt x="241265" y="791968"/>
                </a:lnTo>
                <a:lnTo>
                  <a:pt x="242857" y="791968"/>
                </a:lnTo>
                <a:lnTo>
                  <a:pt x="249712" y="782617"/>
                </a:lnTo>
                <a:lnTo>
                  <a:pt x="252681" y="782821"/>
                </a:lnTo>
                <a:lnTo>
                  <a:pt x="255425" y="783837"/>
                </a:lnTo>
                <a:lnTo>
                  <a:pt x="282388" y="804775"/>
                </a:lnTo>
                <a:lnTo>
                  <a:pt x="285132" y="808230"/>
                </a:lnTo>
                <a:lnTo>
                  <a:pt x="286499" y="809247"/>
                </a:lnTo>
                <a:lnTo>
                  <a:pt x="316655" y="810670"/>
                </a:lnTo>
                <a:lnTo>
                  <a:pt x="341107" y="806198"/>
                </a:lnTo>
                <a:lnTo>
                  <a:pt x="346811" y="805181"/>
                </a:lnTo>
                <a:lnTo>
                  <a:pt x="351840" y="804165"/>
                </a:lnTo>
                <a:lnTo>
                  <a:pt x="360755" y="802742"/>
                </a:lnTo>
                <a:lnTo>
                  <a:pt x="362347" y="801318"/>
                </a:lnTo>
                <a:lnTo>
                  <a:pt x="366459" y="798473"/>
                </a:lnTo>
                <a:lnTo>
                  <a:pt x="378568" y="795424"/>
                </a:lnTo>
                <a:lnTo>
                  <a:pt x="379027" y="792578"/>
                </a:lnTo>
                <a:lnTo>
                  <a:pt x="379027" y="792171"/>
                </a:lnTo>
                <a:lnTo>
                  <a:pt x="383138" y="791968"/>
                </a:lnTo>
                <a:lnTo>
                  <a:pt x="385198" y="791968"/>
                </a:lnTo>
                <a:lnTo>
                  <a:pt x="388167" y="792171"/>
                </a:lnTo>
                <a:lnTo>
                  <a:pt x="391820" y="792578"/>
                </a:lnTo>
                <a:lnTo>
                  <a:pt x="406448" y="794611"/>
                </a:lnTo>
                <a:lnTo>
                  <a:pt x="435686" y="797863"/>
                </a:lnTo>
                <a:lnTo>
                  <a:pt x="441633" y="798473"/>
                </a:lnTo>
                <a:lnTo>
                  <a:pt x="446887" y="798879"/>
                </a:lnTo>
                <a:lnTo>
                  <a:pt x="455334" y="799286"/>
                </a:lnTo>
                <a:lnTo>
                  <a:pt x="455793" y="802335"/>
                </a:lnTo>
                <a:lnTo>
                  <a:pt x="456252" y="804165"/>
                </a:lnTo>
                <a:lnTo>
                  <a:pt x="462424" y="808840"/>
                </a:lnTo>
                <a:lnTo>
                  <a:pt x="501945" y="810263"/>
                </a:lnTo>
                <a:lnTo>
                  <a:pt x="506290" y="810060"/>
                </a:lnTo>
                <a:lnTo>
                  <a:pt x="514972" y="795830"/>
                </a:lnTo>
                <a:lnTo>
                  <a:pt x="517940" y="792171"/>
                </a:lnTo>
                <a:lnTo>
                  <a:pt x="518624" y="791968"/>
                </a:lnTo>
                <a:lnTo>
                  <a:pt x="527989" y="776316"/>
                </a:lnTo>
                <a:lnTo>
                  <a:pt x="528907" y="775299"/>
                </a:lnTo>
                <a:lnTo>
                  <a:pt x="531642" y="772453"/>
                </a:lnTo>
                <a:lnTo>
                  <a:pt x="532101" y="771030"/>
                </a:lnTo>
                <a:lnTo>
                  <a:pt x="543067" y="759647"/>
                </a:lnTo>
                <a:lnTo>
                  <a:pt x="547637" y="755378"/>
                </a:lnTo>
                <a:lnTo>
                  <a:pt x="548780" y="751923"/>
                </a:lnTo>
                <a:lnTo>
                  <a:pt x="548780" y="749483"/>
                </a:lnTo>
                <a:lnTo>
                  <a:pt x="552891" y="748466"/>
                </a:lnTo>
                <a:lnTo>
                  <a:pt x="566377" y="725296"/>
                </a:lnTo>
                <a:lnTo>
                  <a:pt x="571172" y="718588"/>
                </a:lnTo>
                <a:lnTo>
                  <a:pt x="574141" y="714722"/>
                </a:lnTo>
                <a:lnTo>
                  <a:pt x="575059" y="712689"/>
                </a:lnTo>
                <a:lnTo>
                  <a:pt x="575283" y="712281"/>
                </a:lnTo>
                <a:lnTo>
                  <a:pt x="585566" y="677527"/>
                </a:lnTo>
                <a:lnTo>
                  <a:pt x="586475" y="674069"/>
                </a:lnTo>
                <a:lnTo>
                  <a:pt x="586709" y="671019"/>
                </a:lnTo>
                <a:lnTo>
                  <a:pt x="586709" y="667969"/>
                </a:lnTo>
                <a:lnTo>
                  <a:pt x="582363" y="664103"/>
                </a:lnTo>
                <a:lnTo>
                  <a:pt x="594473" y="622025"/>
                </a:lnTo>
                <a:lnTo>
                  <a:pt x="596533" y="615317"/>
                </a:lnTo>
                <a:lnTo>
                  <a:pt x="614580" y="572431"/>
                </a:lnTo>
                <a:lnTo>
                  <a:pt x="617324" y="565107"/>
                </a:lnTo>
                <a:lnTo>
                  <a:pt x="625087" y="531369"/>
                </a:lnTo>
                <a:lnTo>
                  <a:pt x="623945" y="530961"/>
                </a:lnTo>
                <a:lnTo>
                  <a:pt x="620751" y="520995"/>
                </a:lnTo>
                <a:lnTo>
                  <a:pt x="618691" y="506364"/>
                </a:lnTo>
                <a:lnTo>
                  <a:pt x="617089" y="501889"/>
                </a:lnTo>
                <a:lnTo>
                  <a:pt x="612529" y="495182"/>
                </a:lnTo>
                <a:lnTo>
                  <a:pt x="612070" y="494773"/>
                </a:lnTo>
                <a:lnTo>
                  <a:pt x="608867" y="490707"/>
                </a:lnTo>
                <a:lnTo>
                  <a:pt x="603613" y="479934"/>
                </a:lnTo>
                <a:lnTo>
                  <a:pt x="593330" y="450662"/>
                </a:lnTo>
                <a:lnTo>
                  <a:pt x="591279" y="437855"/>
                </a:lnTo>
                <a:lnTo>
                  <a:pt x="591738" y="434406"/>
                </a:lnTo>
                <a:lnTo>
                  <a:pt x="592187" y="432573"/>
                </a:lnTo>
                <a:lnTo>
                  <a:pt x="593330" y="430540"/>
                </a:lnTo>
                <a:lnTo>
                  <a:pt x="602246" y="419358"/>
                </a:lnTo>
                <a:lnTo>
                  <a:pt x="604756" y="416716"/>
                </a:lnTo>
                <a:lnTo>
                  <a:pt x="610927" y="404926"/>
                </a:lnTo>
                <a:lnTo>
                  <a:pt x="620292" y="394152"/>
                </a:lnTo>
                <a:lnTo>
                  <a:pt x="620976" y="392727"/>
                </a:lnTo>
                <a:lnTo>
                  <a:pt x="624404" y="377079"/>
                </a:lnTo>
                <a:lnTo>
                  <a:pt x="637880" y="338859"/>
                </a:lnTo>
                <a:lnTo>
                  <a:pt x="645194" y="326052"/>
                </a:lnTo>
                <a:lnTo>
                  <a:pt x="646337" y="323819"/>
                </a:lnTo>
                <a:lnTo>
                  <a:pt x="649540" y="320361"/>
                </a:lnTo>
                <a:lnTo>
                  <a:pt x="652509" y="318736"/>
                </a:lnTo>
                <a:lnTo>
                  <a:pt x="655243" y="316911"/>
                </a:lnTo>
                <a:lnTo>
                  <a:pt x="671698" y="311012"/>
                </a:lnTo>
                <a:lnTo>
                  <a:pt x="674442" y="310604"/>
                </a:lnTo>
                <a:lnTo>
                  <a:pt x="676268" y="309387"/>
                </a:lnTo>
                <a:lnTo>
                  <a:pt x="676493" y="307554"/>
                </a:lnTo>
                <a:lnTo>
                  <a:pt x="677411" y="292714"/>
                </a:lnTo>
                <a:lnTo>
                  <a:pt x="681063" y="265884"/>
                </a:lnTo>
                <a:lnTo>
                  <a:pt x="687693" y="241496"/>
                </a:lnTo>
                <a:lnTo>
                  <a:pt x="693406" y="232547"/>
                </a:lnTo>
                <a:lnTo>
                  <a:pt x="696141" y="231122"/>
                </a:lnTo>
                <a:lnTo>
                  <a:pt x="697742" y="230722"/>
                </a:lnTo>
                <a:lnTo>
                  <a:pt x="713279" y="184977"/>
                </a:lnTo>
                <a:lnTo>
                  <a:pt x="712361" y="183153"/>
                </a:lnTo>
                <a:lnTo>
                  <a:pt x="701854" y="176645"/>
                </a:lnTo>
                <a:lnTo>
                  <a:pt x="701854" y="173187"/>
                </a:lnTo>
                <a:lnTo>
                  <a:pt x="693406" y="168921"/>
                </a:lnTo>
                <a:lnTo>
                  <a:pt x="690887" y="168513"/>
                </a:lnTo>
                <a:lnTo>
                  <a:pt x="690428" y="168921"/>
                </a:lnTo>
                <a:lnTo>
                  <a:pt x="689286" y="170754"/>
                </a:lnTo>
                <a:lnTo>
                  <a:pt x="688377" y="173804"/>
                </a:lnTo>
                <a:lnTo>
                  <a:pt x="685174" y="173804"/>
                </a:lnTo>
                <a:lnTo>
                  <a:pt x="684725" y="170954"/>
                </a:lnTo>
                <a:lnTo>
                  <a:pt x="670555" y="161397"/>
                </a:lnTo>
                <a:lnTo>
                  <a:pt x="656161" y="159980"/>
                </a:lnTo>
                <a:lnTo>
                  <a:pt x="653651" y="160180"/>
                </a:lnTo>
                <a:lnTo>
                  <a:pt x="651366" y="161397"/>
                </a:lnTo>
                <a:lnTo>
                  <a:pt x="646337" y="163430"/>
                </a:lnTo>
                <a:lnTo>
                  <a:pt x="646337" y="164446"/>
                </a:lnTo>
                <a:lnTo>
                  <a:pt x="646796" y="167296"/>
                </a:lnTo>
                <a:lnTo>
                  <a:pt x="646337" y="168513"/>
                </a:lnTo>
                <a:lnTo>
                  <a:pt x="643827" y="169329"/>
                </a:lnTo>
                <a:lnTo>
                  <a:pt x="638114" y="176645"/>
                </a:lnTo>
                <a:lnTo>
                  <a:pt x="636513" y="176853"/>
                </a:lnTo>
                <a:lnTo>
                  <a:pt x="634228" y="177662"/>
                </a:lnTo>
                <a:lnTo>
                  <a:pt x="630800" y="198401"/>
                </a:lnTo>
                <a:lnTo>
                  <a:pt x="632177" y="209983"/>
                </a:lnTo>
                <a:lnTo>
                  <a:pt x="632401" y="213441"/>
                </a:lnTo>
                <a:lnTo>
                  <a:pt x="631718" y="218315"/>
                </a:lnTo>
                <a:lnTo>
                  <a:pt x="631718" y="218932"/>
                </a:lnTo>
                <a:lnTo>
                  <a:pt x="629658" y="221365"/>
                </a:lnTo>
                <a:lnTo>
                  <a:pt x="628056" y="223806"/>
                </a:lnTo>
                <a:lnTo>
                  <a:pt x="625087" y="223806"/>
                </a:lnTo>
                <a:lnTo>
                  <a:pt x="608408" y="241895"/>
                </a:lnTo>
                <a:lnTo>
                  <a:pt x="599961" y="257144"/>
                </a:lnTo>
                <a:lnTo>
                  <a:pt x="599043" y="258160"/>
                </a:lnTo>
                <a:lnTo>
                  <a:pt x="596992" y="259585"/>
                </a:lnTo>
                <a:lnTo>
                  <a:pt x="589678" y="279099"/>
                </a:lnTo>
                <a:lnTo>
                  <a:pt x="585107" y="284382"/>
                </a:lnTo>
                <a:lnTo>
                  <a:pt x="583965" y="284990"/>
                </a:lnTo>
                <a:lnTo>
                  <a:pt x="582598" y="288857"/>
                </a:lnTo>
                <a:lnTo>
                  <a:pt x="565918" y="314262"/>
                </a:lnTo>
                <a:lnTo>
                  <a:pt x="544669" y="350649"/>
                </a:lnTo>
                <a:lnTo>
                  <a:pt x="535762" y="370163"/>
                </a:lnTo>
                <a:lnTo>
                  <a:pt x="533243" y="372813"/>
                </a:lnTo>
                <a:lnTo>
                  <a:pt x="532101" y="374230"/>
                </a:lnTo>
                <a:lnTo>
                  <a:pt x="527530" y="379112"/>
                </a:lnTo>
                <a:lnTo>
                  <a:pt x="526847" y="379521"/>
                </a:lnTo>
                <a:lnTo>
                  <a:pt x="511993" y="382362"/>
                </a:lnTo>
                <a:lnTo>
                  <a:pt x="499435" y="384803"/>
                </a:lnTo>
                <a:lnTo>
                  <a:pt x="479553" y="388461"/>
                </a:lnTo>
                <a:lnTo>
                  <a:pt x="468820" y="390294"/>
                </a:lnTo>
                <a:lnTo>
                  <a:pt x="423127" y="394760"/>
                </a:lnTo>
                <a:lnTo>
                  <a:pt x="417415" y="394152"/>
                </a:lnTo>
                <a:lnTo>
                  <a:pt x="384740" y="386836"/>
                </a:lnTo>
                <a:lnTo>
                  <a:pt x="378568" y="387245"/>
                </a:lnTo>
                <a:lnTo>
                  <a:pt x="371722" y="390294"/>
                </a:lnTo>
                <a:lnTo>
                  <a:pt x="369662" y="394760"/>
                </a:lnTo>
                <a:lnTo>
                  <a:pt x="366459" y="394760"/>
                </a:lnTo>
                <a:lnTo>
                  <a:pt x="344301" y="386020"/>
                </a:lnTo>
                <a:lnTo>
                  <a:pt x="342016" y="385412"/>
                </a:lnTo>
                <a:lnTo>
                  <a:pt x="293813" y="382970"/>
                </a:lnTo>
                <a:lnTo>
                  <a:pt x="293813" y="381554"/>
                </a:lnTo>
                <a:lnTo>
                  <a:pt x="288100" y="379521"/>
                </a:lnTo>
                <a:lnTo>
                  <a:pt x="254966" y="368747"/>
                </a:lnTo>
                <a:lnTo>
                  <a:pt x="210875" y="354107"/>
                </a:lnTo>
                <a:lnTo>
                  <a:pt x="208824" y="354107"/>
                </a:lnTo>
                <a:lnTo>
                  <a:pt x="208131" y="350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3589" y="1615370"/>
            <a:ext cx="134343" cy="110586"/>
          </a:xfrm>
          <a:custGeom>
            <a:avLst/>
            <a:gdLst/>
            <a:ahLst/>
            <a:cxnLst/>
            <a:rect l="l" t="t" r="r" b="b"/>
            <a:pathLst>
              <a:path w="134343" h="110586">
                <a:moveTo>
                  <a:pt x="114236" y="21547"/>
                </a:moveTo>
                <a:lnTo>
                  <a:pt x="111717" y="21547"/>
                </a:lnTo>
                <a:lnTo>
                  <a:pt x="109666" y="20330"/>
                </a:lnTo>
                <a:lnTo>
                  <a:pt x="109666" y="18097"/>
                </a:lnTo>
                <a:lnTo>
                  <a:pt x="105779" y="18097"/>
                </a:lnTo>
                <a:lnTo>
                  <a:pt x="82477" y="13215"/>
                </a:lnTo>
                <a:lnTo>
                  <a:pt x="79507" y="13015"/>
                </a:lnTo>
                <a:lnTo>
                  <a:pt x="68997" y="7324"/>
                </a:lnTo>
                <a:lnTo>
                  <a:pt x="68083" y="7115"/>
                </a:lnTo>
                <a:lnTo>
                  <a:pt x="63743" y="3257"/>
                </a:lnTo>
                <a:lnTo>
                  <a:pt x="51862" y="0"/>
                </a:lnTo>
                <a:lnTo>
                  <a:pt x="41581" y="816"/>
                </a:lnTo>
                <a:lnTo>
                  <a:pt x="37240" y="1224"/>
                </a:lnTo>
                <a:lnTo>
                  <a:pt x="25359" y="2849"/>
                </a:lnTo>
                <a:lnTo>
                  <a:pt x="16221" y="5291"/>
                </a:lnTo>
                <a:lnTo>
                  <a:pt x="13479" y="6307"/>
                </a:lnTo>
                <a:lnTo>
                  <a:pt x="456" y="18906"/>
                </a:lnTo>
                <a:lnTo>
                  <a:pt x="0" y="21547"/>
                </a:lnTo>
                <a:lnTo>
                  <a:pt x="1142" y="28254"/>
                </a:lnTo>
                <a:lnTo>
                  <a:pt x="21247" y="57126"/>
                </a:lnTo>
                <a:lnTo>
                  <a:pt x="35412" y="73791"/>
                </a:lnTo>
                <a:lnTo>
                  <a:pt x="37469" y="76840"/>
                </a:lnTo>
                <a:lnTo>
                  <a:pt x="40895" y="82331"/>
                </a:lnTo>
                <a:lnTo>
                  <a:pt x="42038" y="87006"/>
                </a:lnTo>
                <a:lnTo>
                  <a:pt x="42952" y="87006"/>
                </a:lnTo>
                <a:lnTo>
                  <a:pt x="60315" y="94930"/>
                </a:lnTo>
                <a:lnTo>
                  <a:pt x="61686" y="95546"/>
                </a:lnTo>
                <a:lnTo>
                  <a:pt x="69683" y="98796"/>
                </a:lnTo>
                <a:lnTo>
                  <a:pt x="95955" y="109978"/>
                </a:lnTo>
                <a:lnTo>
                  <a:pt x="99158" y="110586"/>
                </a:lnTo>
                <a:lnTo>
                  <a:pt x="126111" y="109570"/>
                </a:lnTo>
                <a:lnTo>
                  <a:pt x="130915" y="108553"/>
                </a:lnTo>
                <a:lnTo>
                  <a:pt x="134343" y="88431"/>
                </a:lnTo>
                <a:lnTo>
                  <a:pt x="132741" y="73791"/>
                </a:lnTo>
                <a:lnTo>
                  <a:pt x="131824" y="66475"/>
                </a:lnTo>
                <a:lnTo>
                  <a:pt x="131365" y="60176"/>
                </a:lnTo>
                <a:lnTo>
                  <a:pt x="130915" y="54276"/>
                </a:lnTo>
                <a:lnTo>
                  <a:pt x="126570" y="52243"/>
                </a:lnTo>
                <a:lnTo>
                  <a:pt x="126570" y="47369"/>
                </a:lnTo>
                <a:lnTo>
                  <a:pt x="127029" y="43503"/>
                </a:lnTo>
                <a:lnTo>
                  <a:pt x="126570" y="43094"/>
                </a:lnTo>
                <a:lnTo>
                  <a:pt x="117888" y="29679"/>
                </a:lnTo>
                <a:lnTo>
                  <a:pt x="114236" y="22363"/>
                </a:lnTo>
                <a:lnTo>
                  <a:pt x="114236" y="21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1509" y="1133803"/>
            <a:ext cx="117888" cy="375254"/>
          </a:xfrm>
          <a:custGeom>
            <a:avLst/>
            <a:gdLst/>
            <a:ahLst/>
            <a:cxnLst/>
            <a:rect l="l" t="t" r="r" b="b"/>
            <a:pathLst>
              <a:path w="117888" h="375254">
                <a:moveTo>
                  <a:pt x="117888" y="206533"/>
                </a:moveTo>
                <a:lnTo>
                  <a:pt x="117429" y="183561"/>
                </a:lnTo>
                <a:lnTo>
                  <a:pt x="116521" y="160597"/>
                </a:lnTo>
                <a:lnTo>
                  <a:pt x="115378" y="137416"/>
                </a:lnTo>
                <a:lnTo>
                  <a:pt x="114236" y="115061"/>
                </a:lnTo>
                <a:lnTo>
                  <a:pt x="112634" y="93305"/>
                </a:lnTo>
                <a:lnTo>
                  <a:pt x="111717" y="82531"/>
                </a:lnTo>
                <a:lnTo>
                  <a:pt x="111267" y="72374"/>
                </a:lnTo>
                <a:lnTo>
                  <a:pt x="110583" y="62209"/>
                </a:lnTo>
                <a:lnTo>
                  <a:pt x="110125" y="52652"/>
                </a:lnTo>
                <a:lnTo>
                  <a:pt x="109207" y="43503"/>
                </a:lnTo>
                <a:lnTo>
                  <a:pt x="109207" y="34562"/>
                </a:lnTo>
                <a:lnTo>
                  <a:pt x="108982" y="18081"/>
                </a:lnTo>
                <a:lnTo>
                  <a:pt x="107156" y="18081"/>
                </a:lnTo>
                <a:lnTo>
                  <a:pt x="104871" y="17914"/>
                </a:lnTo>
                <a:lnTo>
                  <a:pt x="104412" y="14664"/>
                </a:lnTo>
                <a:lnTo>
                  <a:pt x="103953" y="14664"/>
                </a:lnTo>
                <a:lnTo>
                  <a:pt x="51630" y="0"/>
                </a:lnTo>
                <a:lnTo>
                  <a:pt x="40663" y="1249"/>
                </a:lnTo>
                <a:lnTo>
                  <a:pt x="36552" y="7332"/>
                </a:lnTo>
                <a:lnTo>
                  <a:pt x="28104" y="12165"/>
                </a:lnTo>
                <a:lnTo>
                  <a:pt x="27645" y="13998"/>
                </a:lnTo>
                <a:lnTo>
                  <a:pt x="27645" y="14414"/>
                </a:lnTo>
                <a:lnTo>
                  <a:pt x="19423" y="21997"/>
                </a:lnTo>
                <a:lnTo>
                  <a:pt x="15536" y="27246"/>
                </a:lnTo>
                <a:lnTo>
                  <a:pt x="15761" y="30296"/>
                </a:lnTo>
                <a:lnTo>
                  <a:pt x="15536" y="31104"/>
                </a:lnTo>
                <a:lnTo>
                  <a:pt x="10966" y="36187"/>
                </a:lnTo>
                <a:lnTo>
                  <a:pt x="5937" y="46352"/>
                </a:lnTo>
                <a:lnTo>
                  <a:pt x="5712" y="51227"/>
                </a:lnTo>
                <a:lnTo>
                  <a:pt x="5253" y="56309"/>
                </a:lnTo>
                <a:lnTo>
                  <a:pt x="5253" y="81115"/>
                </a:lnTo>
                <a:lnTo>
                  <a:pt x="5712" y="87414"/>
                </a:lnTo>
                <a:lnTo>
                  <a:pt x="6396" y="97779"/>
                </a:lnTo>
                <a:lnTo>
                  <a:pt x="6396" y="104079"/>
                </a:lnTo>
                <a:lnTo>
                  <a:pt x="6855" y="105304"/>
                </a:lnTo>
                <a:lnTo>
                  <a:pt x="6855" y="122376"/>
                </a:lnTo>
                <a:lnTo>
                  <a:pt x="6396" y="136200"/>
                </a:lnTo>
                <a:lnTo>
                  <a:pt x="5937" y="149415"/>
                </a:lnTo>
                <a:lnTo>
                  <a:pt x="5253" y="162422"/>
                </a:lnTo>
                <a:lnTo>
                  <a:pt x="4345" y="174620"/>
                </a:lnTo>
                <a:lnTo>
                  <a:pt x="3652" y="186610"/>
                </a:lnTo>
                <a:lnTo>
                  <a:pt x="2743" y="198401"/>
                </a:lnTo>
                <a:lnTo>
                  <a:pt x="2060" y="209991"/>
                </a:lnTo>
                <a:lnTo>
                  <a:pt x="683" y="232963"/>
                </a:lnTo>
                <a:lnTo>
                  <a:pt x="224" y="243937"/>
                </a:lnTo>
                <a:lnTo>
                  <a:pt x="0" y="255527"/>
                </a:lnTo>
                <a:lnTo>
                  <a:pt x="224" y="266909"/>
                </a:lnTo>
                <a:lnTo>
                  <a:pt x="683" y="278699"/>
                </a:lnTo>
                <a:lnTo>
                  <a:pt x="2060" y="290898"/>
                </a:lnTo>
                <a:lnTo>
                  <a:pt x="3202" y="303496"/>
                </a:lnTo>
                <a:lnTo>
                  <a:pt x="4111" y="308379"/>
                </a:lnTo>
                <a:lnTo>
                  <a:pt x="5712" y="313054"/>
                </a:lnTo>
                <a:lnTo>
                  <a:pt x="7763" y="317928"/>
                </a:lnTo>
                <a:lnTo>
                  <a:pt x="36327" y="366922"/>
                </a:lnTo>
                <a:lnTo>
                  <a:pt x="36552" y="369364"/>
                </a:lnTo>
                <a:lnTo>
                  <a:pt x="37928" y="369364"/>
                </a:lnTo>
                <a:lnTo>
                  <a:pt x="40214" y="369763"/>
                </a:lnTo>
                <a:lnTo>
                  <a:pt x="42265" y="374238"/>
                </a:lnTo>
                <a:lnTo>
                  <a:pt x="44091" y="375254"/>
                </a:lnTo>
                <a:lnTo>
                  <a:pt x="57118" y="374038"/>
                </a:lnTo>
                <a:lnTo>
                  <a:pt x="61913" y="372813"/>
                </a:lnTo>
                <a:lnTo>
                  <a:pt x="67625" y="363264"/>
                </a:lnTo>
                <a:lnTo>
                  <a:pt x="69227" y="362448"/>
                </a:lnTo>
                <a:lnTo>
                  <a:pt x="79959" y="349233"/>
                </a:lnTo>
                <a:lnTo>
                  <a:pt x="89793" y="342325"/>
                </a:lnTo>
                <a:lnTo>
                  <a:pt x="90926" y="341309"/>
                </a:lnTo>
                <a:lnTo>
                  <a:pt x="92986" y="313054"/>
                </a:lnTo>
                <a:lnTo>
                  <a:pt x="110583" y="291506"/>
                </a:lnTo>
                <a:lnTo>
                  <a:pt x="110125" y="269750"/>
                </a:lnTo>
                <a:lnTo>
                  <a:pt x="116287" y="251053"/>
                </a:lnTo>
                <a:lnTo>
                  <a:pt x="117429" y="229097"/>
                </a:lnTo>
                <a:lnTo>
                  <a:pt x="117888" y="206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7206" y="1089058"/>
            <a:ext cx="135935" cy="365522"/>
          </a:xfrm>
          <a:custGeom>
            <a:avLst/>
            <a:gdLst/>
            <a:ahLst/>
            <a:cxnLst/>
            <a:rect l="l" t="t" r="r" b="b"/>
            <a:pathLst>
              <a:path w="135935" h="365522">
                <a:moveTo>
                  <a:pt x="106463" y="363489"/>
                </a:moveTo>
                <a:lnTo>
                  <a:pt x="106463" y="360640"/>
                </a:lnTo>
                <a:lnTo>
                  <a:pt x="107605" y="359623"/>
                </a:lnTo>
                <a:lnTo>
                  <a:pt x="114236" y="358606"/>
                </a:lnTo>
                <a:lnTo>
                  <a:pt x="114695" y="356173"/>
                </a:lnTo>
                <a:lnTo>
                  <a:pt x="120857" y="337467"/>
                </a:lnTo>
                <a:lnTo>
                  <a:pt x="123601" y="307179"/>
                </a:lnTo>
                <a:lnTo>
                  <a:pt x="124060" y="289498"/>
                </a:lnTo>
                <a:lnTo>
                  <a:pt x="123601" y="281157"/>
                </a:lnTo>
                <a:lnTo>
                  <a:pt x="114695" y="252294"/>
                </a:lnTo>
                <a:lnTo>
                  <a:pt x="114236" y="245995"/>
                </a:lnTo>
                <a:lnTo>
                  <a:pt x="114236" y="239487"/>
                </a:lnTo>
                <a:lnTo>
                  <a:pt x="117205" y="224856"/>
                </a:lnTo>
                <a:lnTo>
                  <a:pt x="127712" y="216515"/>
                </a:lnTo>
                <a:lnTo>
                  <a:pt x="129314" y="215099"/>
                </a:lnTo>
                <a:lnTo>
                  <a:pt x="131824" y="212249"/>
                </a:lnTo>
                <a:lnTo>
                  <a:pt x="135935" y="202492"/>
                </a:lnTo>
                <a:lnTo>
                  <a:pt x="135027" y="193951"/>
                </a:lnTo>
                <a:lnTo>
                  <a:pt x="133884" y="184811"/>
                </a:lnTo>
                <a:lnTo>
                  <a:pt x="132283" y="175453"/>
                </a:lnTo>
                <a:lnTo>
                  <a:pt x="130456" y="166513"/>
                </a:lnTo>
                <a:lnTo>
                  <a:pt x="111033" y="66325"/>
                </a:lnTo>
                <a:lnTo>
                  <a:pt x="110574" y="55326"/>
                </a:lnTo>
                <a:lnTo>
                  <a:pt x="108523" y="46994"/>
                </a:lnTo>
                <a:lnTo>
                  <a:pt x="107605" y="44161"/>
                </a:lnTo>
                <a:lnTo>
                  <a:pt x="103728" y="32746"/>
                </a:lnTo>
                <a:lnTo>
                  <a:pt x="101668" y="27913"/>
                </a:lnTo>
                <a:lnTo>
                  <a:pt x="92303" y="19164"/>
                </a:lnTo>
                <a:lnTo>
                  <a:pt x="42898" y="67"/>
                </a:lnTo>
                <a:lnTo>
                  <a:pt x="38250" y="67"/>
                </a:lnTo>
                <a:lnTo>
                  <a:pt x="36327" y="1083"/>
                </a:lnTo>
                <a:lnTo>
                  <a:pt x="29696" y="8748"/>
                </a:lnTo>
                <a:lnTo>
                  <a:pt x="29696" y="12248"/>
                </a:lnTo>
                <a:lnTo>
                  <a:pt x="25585" y="16081"/>
                </a:lnTo>
                <a:lnTo>
                  <a:pt x="21249" y="19580"/>
                </a:lnTo>
                <a:lnTo>
                  <a:pt x="19872" y="19747"/>
                </a:lnTo>
                <a:lnTo>
                  <a:pt x="15536" y="25413"/>
                </a:lnTo>
                <a:lnTo>
                  <a:pt x="11884" y="36245"/>
                </a:lnTo>
                <a:lnTo>
                  <a:pt x="10966" y="36828"/>
                </a:lnTo>
                <a:lnTo>
                  <a:pt x="8456" y="41328"/>
                </a:lnTo>
                <a:lnTo>
                  <a:pt x="5253" y="42078"/>
                </a:lnTo>
                <a:lnTo>
                  <a:pt x="2060" y="45577"/>
                </a:lnTo>
                <a:lnTo>
                  <a:pt x="0" y="61825"/>
                </a:lnTo>
                <a:lnTo>
                  <a:pt x="458" y="67716"/>
                </a:lnTo>
                <a:lnTo>
                  <a:pt x="3652" y="86622"/>
                </a:lnTo>
                <a:lnTo>
                  <a:pt x="4794" y="92522"/>
                </a:lnTo>
                <a:lnTo>
                  <a:pt x="6171" y="97604"/>
                </a:lnTo>
                <a:lnTo>
                  <a:pt x="7763" y="104512"/>
                </a:lnTo>
                <a:lnTo>
                  <a:pt x="8456" y="108378"/>
                </a:lnTo>
                <a:lnTo>
                  <a:pt x="8906" y="110811"/>
                </a:lnTo>
                <a:lnTo>
                  <a:pt x="10507" y="118135"/>
                </a:lnTo>
                <a:lnTo>
                  <a:pt x="11884" y="125043"/>
                </a:lnTo>
                <a:lnTo>
                  <a:pt x="13026" y="132359"/>
                </a:lnTo>
                <a:lnTo>
                  <a:pt x="14160" y="140083"/>
                </a:lnTo>
                <a:lnTo>
                  <a:pt x="17138" y="155739"/>
                </a:lnTo>
                <a:lnTo>
                  <a:pt x="20790" y="171387"/>
                </a:lnTo>
                <a:lnTo>
                  <a:pt x="22851" y="178911"/>
                </a:lnTo>
                <a:lnTo>
                  <a:pt x="25360" y="186635"/>
                </a:lnTo>
                <a:lnTo>
                  <a:pt x="34267" y="206758"/>
                </a:lnTo>
                <a:lnTo>
                  <a:pt x="46835" y="222006"/>
                </a:lnTo>
                <a:lnTo>
                  <a:pt x="48436" y="223431"/>
                </a:lnTo>
                <a:lnTo>
                  <a:pt x="58260" y="232172"/>
                </a:lnTo>
                <a:lnTo>
                  <a:pt x="73113" y="246403"/>
                </a:lnTo>
                <a:lnTo>
                  <a:pt x="80418" y="256160"/>
                </a:lnTo>
                <a:lnTo>
                  <a:pt x="81102" y="258593"/>
                </a:lnTo>
                <a:lnTo>
                  <a:pt x="76307" y="263476"/>
                </a:lnTo>
                <a:lnTo>
                  <a:pt x="70594" y="265509"/>
                </a:lnTo>
                <a:lnTo>
                  <a:pt x="63739" y="275266"/>
                </a:lnTo>
                <a:lnTo>
                  <a:pt x="55516" y="283807"/>
                </a:lnTo>
                <a:lnTo>
                  <a:pt x="65799" y="340925"/>
                </a:lnTo>
                <a:lnTo>
                  <a:pt x="67401" y="346008"/>
                </a:lnTo>
                <a:lnTo>
                  <a:pt x="86815" y="364914"/>
                </a:lnTo>
                <a:lnTo>
                  <a:pt x="88641" y="365522"/>
                </a:lnTo>
                <a:lnTo>
                  <a:pt x="106463" y="3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52819" y="1163447"/>
            <a:ext cx="710564" cy="817244"/>
          </a:xfrm>
          <a:custGeom>
            <a:avLst/>
            <a:gdLst/>
            <a:ahLst/>
            <a:cxnLst/>
            <a:rect l="l" t="t" r="r" b="b"/>
            <a:pathLst>
              <a:path w="710564" h="817244">
                <a:moveTo>
                  <a:pt x="17017" y="231648"/>
                </a:moveTo>
                <a:lnTo>
                  <a:pt x="19811" y="233172"/>
                </a:lnTo>
                <a:lnTo>
                  <a:pt x="25273" y="242188"/>
                </a:lnTo>
                <a:lnTo>
                  <a:pt x="32003" y="266573"/>
                </a:lnTo>
                <a:lnTo>
                  <a:pt x="35559" y="293242"/>
                </a:lnTo>
                <a:lnTo>
                  <a:pt x="36322" y="308228"/>
                </a:lnTo>
                <a:lnTo>
                  <a:pt x="36702" y="311403"/>
                </a:lnTo>
                <a:lnTo>
                  <a:pt x="38353" y="311403"/>
                </a:lnTo>
                <a:lnTo>
                  <a:pt x="41528" y="311912"/>
                </a:lnTo>
                <a:lnTo>
                  <a:pt x="57657" y="317626"/>
                </a:lnTo>
                <a:lnTo>
                  <a:pt x="60451" y="319531"/>
                </a:lnTo>
                <a:lnTo>
                  <a:pt x="63246" y="321310"/>
                </a:lnTo>
                <a:lnTo>
                  <a:pt x="66421" y="324738"/>
                </a:lnTo>
                <a:lnTo>
                  <a:pt x="67563" y="326898"/>
                </a:lnTo>
                <a:lnTo>
                  <a:pt x="75056" y="339725"/>
                </a:lnTo>
                <a:lnTo>
                  <a:pt x="88519" y="377951"/>
                </a:lnTo>
                <a:lnTo>
                  <a:pt x="91694" y="393700"/>
                </a:lnTo>
                <a:lnTo>
                  <a:pt x="92455" y="395097"/>
                </a:lnTo>
                <a:lnTo>
                  <a:pt x="101980" y="405764"/>
                </a:lnTo>
                <a:lnTo>
                  <a:pt x="107950" y="417575"/>
                </a:lnTo>
                <a:lnTo>
                  <a:pt x="110362" y="420497"/>
                </a:lnTo>
                <a:lnTo>
                  <a:pt x="119379" y="431545"/>
                </a:lnTo>
                <a:lnTo>
                  <a:pt x="121030" y="435482"/>
                </a:lnTo>
                <a:lnTo>
                  <a:pt x="121411" y="438785"/>
                </a:lnTo>
                <a:lnTo>
                  <a:pt x="119379" y="451738"/>
                </a:lnTo>
                <a:lnTo>
                  <a:pt x="109092" y="481075"/>
                </a:lnTo>
                <a:lnTo>
                  <a:pt x="104012" y="491870"/>
                </a:lnTo>
                <a:lnTo>
                  <a:pt x="100837" y="496062"/>
                </a:lnTo>
                <a:lnTo>
                  <a:pt x="100456" y="496315"/>
                </a:lnTo>
                <a:lnTo>
                  <a:pt x="95630" y="503047"/>
                </a:lnTo>
                <a:lnTo>
                  <a:pt x="94106" y="507618"/>
                </a:lnTo>
                <a:lnTo>
                  <a:pt x="92075" y="522224"/>
                </a:lnTo>
                <a:lnTo>
                  <a:pt x="88900" y="532256"/>
                </a:lnTo>
                <a:lnTo>
                  <a:pt x="87756" y="532511"/>
                </a:lnTo>
                <a:lnTo>
                  <a:pt x="95250" y="566292"/>
                </a:lnTo>
                <a:lnTo>
                  <a:pt x="98425" y="573658"/>
                </a:lnTo>
                <a:lnTo>
                  <a:pt x="116204" y="616965"/>
                </a:lnTo>
                <a:lnTo>
                  <a:pt x="118236" y="623442"/>
                </a:lnTo>
                <a:lnTo>
                  <a:pt x="130428" y="665733"/>
                </a:lnTo>
                <a:lnTo>
                  <a:pt x="125729" y="669416"/>
                </a:lnTo>
                <a:lnTo>
                  <a:pt x="125729" y="672464"/>
                </a:lnTo>
                <a:lnTo>
                  <a:pt x="126491" y="675639"/>
                </a:lnTo>
                <a:lnTo>
                  <a:pt x="127253" y="679068"/>
                </a:lnTo>
                <a:lnTo>
                  <a:pt x="137159" y="713993"/>
                </a:lnTo>
                <a:lnTo>
                  <a:pt x="138429" y="716279"/>
                </a:lnTo>
                <a:lnTo>
                  <a:pt x="141604" y="720216"/>
                </a:lnTo>
                <a:lnTo>
                  <a:pt x="146303" y="726820"/>
                </a:lnTo>
                <a:lnTo>
                  <a:pt x="159765" y="750188"/>
                </a:lnTo>
                <a:lnTo>
                  <a:pt x="163702" y="751204"/>
                </a:lnTo>
                <a:lnTo>
                  <a:pt x="163702" y="753872"/>
                </a:lnTo>
                <a:lnTo>
                  <a:pt x="164846" y="757301"/>
                </a:lnTo>
                <a:lnTo>
                  <a:pt x="169672" y="761491"/>
                </a:lnTo>
                <a:lnTo>
                  <a:pt x="180339" y="772922"/>
                </a:lnTo>
                <a:lnTo>
                  <a:pt x="180721" y="774318"/>
                </a:lnTo>
                <a:lnTo>
                  <a:pt x="183896" y="776858"/>
                </a:lnTo>
                <a:lnTo>
                  <a:pt x="184657" y="778001"/>
                </a:lnTo>
                <a:lnTo>
                  <a:pt x="193801" y="793750"/>
                </a:lnTo>
                <a:lnTo>
                  <a:pt x="194563" y="794257"/>
                </a:lnTo>
                <a:lnTo>
                  <a:pt x="197738" y="797687"/>
                </a:lnTo>
                <a:lnTo>
                  <a:pt x="205994" y="811783"/>
                </a:lnTo>
                <a:lnTo>
                  <a:pt x="210311" y="812291"/>
                </a:lnTo>
                <a:lnTo>
                  <a:pt x="249935" y="810767"/>
                </a:lnTo>
                <a:lnTo>
                  <a:pt x="256285" y="806068"/>
                </a:lnTo>
                <a:lnTo>
                  <a:pt x="257048" y="802893"/>
                </a:lnTo>
                <a:lnTo>
                  <a:pt x="257048" y="800988"/>
                </a:lnTo>
                <a:lnTo>
                  <a:pt x="265302" y="800735"/>
                </a:lnTo>
                <a:lnTo>
                  <a:pt x="270890" y="800226"/>
                </a:lnTo>
                <a:lnTo>
                  <a:pt x="276351" y="799718"/>
                </a:lnTo>
                <a:lnTo>
                  <a:pt x="305688" y="796543"/>
                </a:lnTo>
                <a:lnTo>
                  <a:pt x="320294" y="794512"/>
                </a:lnTo>
                <a:lnTo>
                  <a:pt x="323850" y="794257"/>
                </a:lnTo>
                <a:lnTo>
                  <a:pt x="327025" y="793750"/>
                </a:lnTo>
                <a:lnTo>
                  <a:pt x="329056" y="793750"/>
                </a:lnTo>
                <a:lnTo>
                  <a:pt x="332994" y="794257"/>
                </a:lnTo>
                <a:lnTo>
                  <a:pt x="333375" y="797051"/>
                </a:lnTo>
                <a:lnTo>
                  <a:pt x="345566" y="800226"/>
                </a:lnTo>
                <a:lnTo>
                  <a:pt x="349503" y="803148"/>
                </a:lnTo>
                <a:lnTo>
                  <a:pt x="351154" y="804417"/>
                </a:lnTo>
                <a:lnTo>
                  <a:pt x="360172" y="806068"/>
                </a:lnTo>
                <a:lnTo>
                  <a:pt x="364998" y="807085"/>
                </a:lnTo>
                <a:lnTo>
                  <a:pt x="370966" y="808101"/>
                </a:lnTo>
                <a:lnTo>
                  <a:pt x="395097" y="812545"/>
                </a:lnTo>
                <a:lnTo>
                  <a:pt x="425069" y="811276"/>
                </a:lnTo>
                <a:lnTo>
                  <a:pt x="426720" y="810260"/>
                </a:lnTo>
                <a:lnTo>
                  <a:pt x="429386" y="806576"/>
                </a:lnTo>
                <a:lnTo>
                  <a:pt x="456310" y="785876"/>
                </a:lnTo>
                <a:lnTo>
                  <a:pt x="459104" y="784732"/>
                </a:lnTo>
                <a:lnTo>
                  <a:pt x="461899" y="784225"/>
                </a:lnTo>
                <a:lnTo>
                  <a:pt x="469010" y="793750"/>
                </a:lnTo>
                <a:lnTo>
                  <a:pt x="470534" y="793750"/>
                </a:lnTo>
                <a:lnTo>
                  <a:pt x="476503" y="796036"/>
                </a:lnTo>
                <a:lnTo>
                  <a:pt x="484758" y="800988"/>
                </a:lnTo>
                <a:lnTo>
                  <a:pt x="485139" y="801242"/>
                </a:lnTo>
                <a:lnTo>
                  <a:pt x="489965" y="806068"/>
                </a:lnTo>
                <a:lnTo>
                  <a:pt x="489965" y="808354"/>
                </a:lnTo>
                <a:lnTo>
                  <a:pt x="516889" y="817244"/>
                </a:lnTo>
                <a:lnTo>
                  <a:pt x="519937" y="817244"/>
                </a:lnTo>
                <a:lnTo>
                  <a:pt x="523494" y="816737"/>
                </a:lnTo>
                <a:lnTo>
                  <a:pt x="535431" y="810513"/>
                </a:lnTo>
                <a:lnTo>
                  <a:pt x="538226" y="808354"/>
                </a:lnTo>
                <a:lnTo>
                  <a:pt x="541401" y="807592"/>
                </a:lnTo>
                <a:lnTo>
                  <a:pt x="573404" y="791590"/>
                </a:lnTo>
                <a:lnTo>
                  <a:pt x="651636" y="744601"/>
                </a:lnTo>
                <a:lnTo>
                  <a:pt x="653287" y="735456"/>
                </a:lnTo>
                <a:lnTo>
                  <a:pt x="655192" y="723391"/>
                </a:lnTo>
                <a:lnTo>
                  <a:pt x="656462" y="713739"/>
                </a:lnTo>
                <a:lnTo>
                  <a:pt x="657605" y="703199"/>
                </a:lnTo>
                <a:lnTo>
                  <a:pt x="659256" y="670178"/>
                </a:lnTo>
                <a:lnTo>
                  <a:pt x="657986" y="645032"/>
                </a:lnTo>
                <a:lnTo>
                  <a:pt x="657225" y="640841"/>
                </a:lnTo>
                <a:lnTo>
                  <a:pt x="656462" y="637158"/>
                </a:lnTo>
                <a:lnTo>
                  <a:pt x="638175" y="615823"/>
                </a:lnTo>
                <a:lnTo>
                  <a:pt x="635126" y="615314"/>
                </a:lnTo>
                <a:lnTo>
                  <a:pt x="634619" y="615061"/>
                </a:lnTo>
                <a:lnTo>
                  <a:pt x="614933" y="598042"/>
                </a:lnTo>
                <a:lnTo>
                  <a:pt x="579754" y="582802"/>
                </a:lnTo>
                <a:lnTo>
                  <a:pt x="576199" y="579119"/>
                </a:lnTo>
                <a:lnTo>
                  <a:pt x="574548" y="577595"/>
                </a:lnTo>
                <a:lnTo>
                  <a:pt x="570610" y="572642"/>
                </a:lnTo>
                <a:lnTo>
                  <a:pt x="567054" y="568960"/>
                </a:lnTo>
                <a:lnTo>
                  <a:pt x="565911" y="566292"/>
                </a:lnTo>
                <a:lnTo>
                  <a:pt x="561975" y="565276"/>
                </a:lnTo>
                <a:lnTo>
                  <a:pt x="554735" y="529336"/>
                </a:lnTo>
                <a:lnTo>
                  <a:pt x="553211" y="526923"/>
                </a:lnTo>
                <a:lnTo>
                  <a:pt x="553974" y="520700"/>
                </a:lnTo>
                <a:lnTo>
                  <a:pt x="555625" y="512063"/>
                </a:lnTo>
                <a:lnTo>
                  <a:pt x="557149" y="501268"/>
                </a:lnTo>
                <a:lnTo>
                  <a:pt x="568198" y="438785"/>
                </a:lnTo>
                <a:lnTo>
                  <a:pt x="574548" y="409955"/>
                </a:lnTo>
                <a:lnTo>
                  <a:pt x="576199" y="403478"/>
                </a:lnTo>
                <a:lnTo>
                  <a:pt x="577723" y="397128"/>
                </a:lnTo>
                <a:lnTo>
                  <a:pt x="579374" y="391160"/>
                </a:lnTo>
                <a:lnTo>
                  <a:pt x="580898" y="385572"/>
                </a:lnTo>
                <a:lnTo>
                  <a:pt x="591565" y="361188"/>
                </a:lnTo>
                <a:lnTo>
                  <a:pt x="593089" y="359663"/>
                </a:lnTo>
                <a:lnTo>
                  <a:pt x="616457" y="345186"/>
                </a:lnTo>
                <a:lnTo>
                  <a:pt x="619251" y="336803"/>
                </a:lnTo>
                <a:lnTo>
                  <a:pt x="619632" y="333375"/>
                </a:lnTo>
                <a:lnTo>
                  <a:pt x="620776" y="311403"/>
                </a:lnTo>
                <a:lnTo>
                  <a:pt x="622807" y="296417"/>
                </a:lnTo>
                <a:lnTo>
                  <a:pt x="625221" y="287781"/>
                </a:lnTo>
                <a:lnTo>
                  <a:pt x="638175" y="262381"/>
                </a:lnTo>
                <a:lnTo>
                  <a:pt x="668274" y="221361"/>
                </a:lnTo>
                <a:lnTo>
                  <a:pt x="674242" y="213232"/>
                </a:lnTo>
                <a:lnTo>
                  <a:pt x="684529" y="196976"/>
                </a:lnTo>
                <a:lnTo>
                  <a:pt x="693165" y="172847"/>
                </a:lnTo>
                <a:lnTo>
                  <a:pt x="693547" y="168910"/>
                </a:lnTo>
                <a:lnTo>
                  <a:pt x="694054" y="163194"/>
                </a:lnTo>
                <a:lnTo>
                  <a:pt x="694816" y="157987"/>
                </a:lnTo>
                <a:lnTo>
                  <a:pt x="695959" y="150622"/>
                </a:lnTo>
                <a:lnTo>
                  <a:pt x="699134" y="136905"/>
                </a:lnTo>
                <a:lnTo>
                  <a:pt x="701166" y="126237"/>
                </a:lnTo>
                <a:lnTo>
                  <a:pt x="710564" y="62229"/>
                </a:lnTo>
                <a:lnTo>
                  <a:pt x="709422" y="43306"/>
                </a:lnTo>
                <a:lnTo>
                  <a:pt x="697610" y="28448"/>
                </a:lnTo>
                <a:lnTo>
                  <a:pt x="687704" y="21336"/>
                </a:lnTo>
                <a:lnTo>
                  <a:pt x="684910" y="18923"/>
                </a:lnTo>
                <a:lnTo>
                  <a:pt x="684910" y="17652"/>
                </a:lnTo>
                <a:lnTo>
                  <a:pt x="680592" y="17652"/>
                </a:lnTo>
                <a:lnTo>
                  <a:pt x="666750" y="2158"/>
                </a:lnTo>
                <a:lnTo>
                  <a:pt x="663575" y="0"/>
                </a:lnTo>
                <a:lnTo>
                  <a:pt x="653287" y="635"/>
                </a:lnTo>
                <a:lnTo>
                  <a:pt x="649351" y="1650"/>
                </a:lnTo>
                <a:lnTo>
                  <a:pt x="623188" y="12700"/>
                </a:lnTo>
                <a:lnTo>
                  <a:pt x="621283" y="14224"/>
                </a:lnTo>
                <a:lnTo>
                  <a:pt x="617727" y="40131"/>
                </a:lnTo>
                <a:lnTo>
                  <a:pt x="615314" y="48894"/>
                </a:lnTo>
                <a:lnTo>
                  <a:pt x="612521" y="58038"/>
                </a:lnTo>
                <a:lnTo>
                  <a:pt x="608964" y="66928"/>
                </a:lnTo>
                <a:lnTo>
                  <a:pt x="602233" y="85851"/>
                </a:lnTo>
                <a:lnTo>
                  <a:pt x="595122" y="105028"/>
                </a:lnTo>
                <a:lnTo>
                  <a:pt x="591947" y="114680"/>
                </a:lnTo>
                <a:lnTo>
                  <a:pt x="589152" y="124332"/>
                </a:lnTo>
                <a:lnTo>
                  <a:pt x="586866" y="134619"/>
                </a:lnTo>
                <a:lnTo>
                  <a:pt x="583691" y="155575"/>
                </a:lnTo>
                <a:lnTo>
                  <a:pt x="581659" y="166624"/>
                </a:lnTo>
                <a:lnTo>
                  <a:pt x="576199" y="177037"/>
                </a:lnTo>
                <a:lnTo>
                  <a:pt x="573785" y="184403"/>
                </a:lnTo>
                <a:lnTo>
                  <a:pt x="568198" y="202818"/>
                </a:lnTo>
                <a:lnTo>
                  <a:pt x="563117" y="224281"/>
                </a:lnTo>
                <a:lnTo>
                  <a:pt x="554735" y="255524"/>
                </a:lnTo>
                <a:lnTo>
                  <a:pt x="551687" y="264160"/>
                </a:lnTo>
                <a:lnTo>
                  <a:pt x="550417" y="267842"/>
                </a:lnTo>
                <a:lnTo>
                  <a:pt x="544956" y="279400"/>
                </a:lnTo>
                <a:lnTo>
                  <a:pt x="540892" y="282320"/>
                </a:lnTo>
                <a:lnTo>
                  <a:pt x="540511" y="289560"/>
                </a:lnTo>
                <a:lnTo>
                  <a:pt x="539369" y="294004"/>
                </a:lnTo>
                <a:lnTo>
                  <a:pt x="537845" y="304545"/>
                </a:lnTo>
                <a:lnTo>
                  <a:pt x="503427" y="351536"/>
                </a:lnTo>
                <a:lnTo>
                  <a:pt x="502538" y="354964"/>
                </a:lnTo>
                <a:lnTo>
                  <a:pt x="500633" y="354964"/>
                </a:lnTo>
                <a:lnTo>
                  <a:pt x="456691" y="369569"/>
                </a:lnTo>
                <a:lnTo>
                  <a:pt x="423545" y="380364"/>
                </a:lnTo>
                <a:lnTo>
                  <a:pt x="417956" y="382397"/>
                </a:lnTo>
                <a:lnTo>
                  <a:pt x="417956" y="384048"/>
                </a:lnTo>
                <a:lnTo>
                  <a:pt x="370077" y="386333"/>
                </a:lnTo>
                <a:lnTo>
                  <a:pt x="367410" y="386968"/>
                </a:lnTo>
                <a:lnTo>
                  <a:pt x="345566" y="395858"/>
                </a:lnTo>
                <a:lnTo>
                  <a:pt x="342391" y="395858"/>
                </a:lnTo>
                <a:lnTo>
                  <a:pt x="340486" y="391160"/>
                </a:lnTo>
                <a:lnTo>
                  <a:pt x="333375" y="387985"/>
                </a:lnTo>
                <a:lnTo>
                  <a:pt x="327405" y="387730"/>
                </a:lnTo>
                <a:lnTo>
                  <a:pt x="294639" y="395097"/>
                </a:lnTo>
                <a:lnTo>
                  <a:pt x="289051" y="395858"/>
                </a:lnTo>
                <a:lnTo>
                  <a:pt x="243585" y="391160"/>
                </a:lnTo>
                <a:lnTo>
                  <a:pt x="232917" y="389508"/>
                </a:lnTo>
                <a:lnTo>
                  <a:pt x="213105" y="385572"/>
                </a:lnTo>
                <a:lnTo>
                  <a:pt x="200532" y="383286"/>
                </a:lnTo>
                <a:lnTo>
                  <a:pt x="185800" y="380364"/>
                </a:lnTo>
                <a:lnTo>
                  <a:pt x="180339" y="375157"/>
                </a:lnTo>
                <a:lnTo>
                  <a:pt x="179070" y="373761"/>
                </a:lnTo>
                <a:lnTo>
                  <a:pt x="176783" y="370966"/>
                </a:lnTo>
                <a:lnTo>
                  <a:pt x="167639" y="351536"/>
                </a:lnTo>
                <a:lnTo>
                  <a:pt x="146684" y="315087"/>
                </a:lnTo>
                <a:lnTo>
                  <a:pt x="130048" y="289560"/>
                </a:lnTo>
                <a:lnTo>
                  <a:pt x="128904" y="285623"/>
                </a:lnTo>
                <a:lnTo>
                  <a:pt x="127761" y="284861"/>
                </a:lnTo>
                <a:lnTo>
                  <a:pt x="122935" y="279907"/>
                </a:lnTo>
                <a:lnTo>
                  <a:pt x="115824" y="260223"/>
                </a:lnTo>
                <a:lnTo>
                  <a:pt x="113029" y="257937"/>
                </a:lnTo>
                <a:lnTo>
                  <a:pt x="104394" y="242442"/>
                </a:lnTo>
                <a:lnTo>
                  <a:pt x="87756" y="224281"/>
                </a:lnTo>
                <a:lnTo>
                  <a:pt x="84962" y="224281"/>
                </a:lnTo>
                <a:lnTo>
                  <a:pt x="83057" y="220599"/>
                </a:lnTo>
                <a:lnTo>
                  <a:pt x="81025" y="218820"/>
                </a:lnTo>
                <a:lnTo>
                  <a:pt x="80263" y="214122"/>
                </a:lnTo>
                <a:lnTo>
                  <a:pt x="80645" y="210438"/>
                </a:lnTo>
                <a:lnTo>
                  <a:pt x="81787" y="199136"/>
                </a:lnTo>
                <a:lnTo>
                  <a:pt x="78612" y="178180"/>
                </a:lnTo>
                <a:lnTo>
                  <a:pt x="74675" y="177037"/>
                </a:lnTo>
                <a:lnTo>
                  <a:pt x="68833" y="169799"/>
                </a:lnTo>
                <a:lnTo>
                  <a:pt x="66039" y="168655"/>
                </a:lnTo>
                <a:lnTo>
                  <a:pt x="66039" y="167639"/>
                </a:lnTo>
                <a:lnTo>
                  <a:pt x="66421" y="164718"/>
                </a:lnTo>
                <a:lnTo>
                  <a:pt x="66421" y="163702"/>
                </a:lnTo>
                <a:lnTo>
                  <a:pt x="61722" y="161670"/>
                </a:lnTo>
                <a:lnTo>
                  <a:pt x="56896" y="160274"/>
                </a:lnTo>
                <a:lnTo>
                  <a:pt x="42672" y="161670"/>
                </a:lnTo>
                <a:lnTo>
                  <a:pt x="28448" y="171576"/>
                </a:lnTo>
                <a:lnTo>
                  <a:pt x="28066" y="174243"/>
                </a:lnTo>
                <a:lnTo>
                  <a:pt x="24510" y="174243"/>
                </a:lnTo>
                <a:lnTo>
                  <a:pt x="23749" y="171068"/>
                </a:lnTo>
                <a:lnTo>
                  <a:pt x="19811" y="169544"/>
                </a:lnTo>
                <a:lnTo>
                  <a:pt x="11049" y="173736"/>
                </a:lnTo>
                <a:lnTo>
                  <a:pt x="11049" y="177037"/>
                </a:lnTo>
                <a:lnTo>
                  <a:pt x="761" y="183641"/>
                </a:lnTo>
                <a:lnTo>
                  <a:pt x="0" y="185547"/>
                </a:lnTo>
                <a:lnTo>
                  <a:pt x="15366" y="231393"/>
                </a:lnTo>
                <a:lnTo>
                  <a:pt x="17017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08469" y="1616710"/>
            <a:ext cx="134111" cy="110109"/>
          </a:xfrm>
          <a:custGeom>
            <a:avLst/>
            <a:gdLst/>
            <a:ahLst/>
            <a:cxnLst/>
            <a:rect l="l" t="t" r="r" b="b"/>
            <a:pathLst>
              <a:path w="134111" h="110109">
                <a:moveTo>
                  <a:pt x="70611" y="3175"/>
                </a:moveTo>
                <a:lnTo>
                  <a:pt x="65912" y="6985"/>
                </a:lnTo>
                <a:lnTo>
                  <a:pt x="65024" y="7238"/>
                </a:lnTo>
                <a:lnTo>
                  <a:pt x="54355" y="13080"/>
                </a:lnTo>
                <a:lnTo>
                  <a:pt x="51561" y="13335"/>
                </a:lnTo>
                <a:lnTo>
                  <a:pt x="28575" y="18034"/>
                </a:lnTo>
                <a:lnTo>
                  <a:pt x="24256" y="18034"/>
                </a:lnTo>
                <a:lnTo>
                  <a:pt x="23875" y="20827"/>
                </a:lnTo>
                <a:lnTo>
                  <a:pt x="19811" y="21589"/>
                </a:lnTo>
                <a:lnTo>
                  <a:pt x="19811" y="22098"/>
                </a:lnTo>
                <a:lnTo>
                  <a:pt x="16255" y="29463"/>
                </a:lnTo>
                <a:lnTo>
                  <a:pt x="7620" y="42925"/>
                </a:lnTo>
                <a:lnTo>
                  <a:pt x="7111" y="43179"/>
                </a:lnTo>
                <a:lnTo>
                  <a:pt x="7620" y="47116"/>
                </a:lnTo>
                <a:lnTo>
                  <a:pt x="7620" y="52069"/>
                </a:lnTo>
                <a:lnTo>
                  <a:pt x="3175" y="54228"/>
                </a:lnTo>
                <a:lnTo>
                  <a:pt x="2794" y="59943"/>
                </a:lnTo>
                <a:lnTo>
                  <a:pt x="2412" y="66166"/>
                </a:lnTo>
                <a:lnTo>
                  <a:pt x="1650" y="73405"/>
                </a:lnTo>
                <a:lnTo>
                  <a:pt x="0" y="88011"/>
                </a:lnTo>
                <a:lnTo>
                  <a:pt x="3175" y="108076"/>
                </a:lnTo>
                <a:lnTo>
                  <a:pt x="8000" y="109092"/>
                </a:lnTo>
                <a:lnTo>
                  <a:pt x="34925" y="110109"/>
                </a:lnTo>
                <a:lnTo>
                  <a:pt x="38100" y="109347"/>
                </a:lnTo>
                <a:lnTo>
                  <a:pt x="64261" y="98170"/>
                </a:lnTo>
                <a:lnTo>
                  <a:pt x="72644" y="95250"/>
                </a:lnTo>
                <a:lnTo>
                  <a:pt x="73786" y="94487"/>
                </a:lnTo>
                <a:lnTo>
                  <a:pt x="91312" y="86487"/>
                </a:lnTo>
                <a:lnTo>
                  <a:pt x="92075" y="86487"/>
                </a:lnTo>
                <a:lnTo>
                  <a:pt x="93217" y="82041"/>
                </a:lnTo>
                <a:lnTo>
                  <a:pt x="96392" y="76580"/>
                </a:lnTo>
                <a:lnTo>
                  <a:pt x="98805" y="73405"/>
                </a:lnTo>
                <a:lnTo>
                  <a:pt x="113029" y="56768"/>
                </a:lnTo>
                <a:lnTo>
                  <a:pt x="132841" y="28066"/>
                </a:lnTo>
                <a:lnTo>
                  <a:pt x="134111" y="21589"/>
                </a:lnTo>
                <a:lnTo>
                  <a:pt x="133730" y="18795"/>
                </a:lnTo>
                <a:lnTo>
                  <a:pt x="120650" y="6223"/>
                </a:lnTo>
                <a:lnTo>
                  <a:pt x="117855" y="5206"/>
                </a:lnTo>
                <a:lnTo>
                  <a:pt x="108711" y="2920"/>
                </a:lnTo>
                <a:lnTo>
                  <a:pt x="96774" y="1015"/>
                </a:lnTo>
                <a:lnTo>
                  <a:pt x="92455" y="762"/>
                </a:lnTo>
                <a:lnTo>
                  <a:pt x="82169" y="0"/>
                </a:lnTo>
                <a:lnTo>
                  <a:pt x="70611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68719" y="1134110"/>
            <a:ext cx="117475" cy="375538"/>
          </a:xfrm>
          <a:custGeom>
            <a:avLst/>
            <a:gdLst/>
            <a:ahLst/>
            <a:cxnLst/>
            <a:rect l="l" t="t" r="r" b="b"/>
            <a:pathLst>
              <a:path w="117475" h="375538">
                <a:moveTo>
                  <a:pt x="117475" y="255650"/>
                </a:moveTo>
                <a:lnTo>
                  <a:pt x="117094" y="244093"/>
                </a:lnTo>
                <a:lnTo>
                  <a:pt x="116712" y="233172"/>
                </a:lnTo>
                <a:lnTo>
                  <a:pt x="115442" y="210057"/>
                </a:lnTo>
                <a:lnTo>
                  <a:pt x="114680" y="198500"/>
                </a:lnTo>
                <a:lnTo>
                  <a:pt x="113919" y="186816"/>
                </a:lnTo>
                <a:lnTo>
                  <a:pt x="113029" y="174751"/>
                </a:lnTo>
                <a:lnTo>
                  <a:pt x="112267" y="162432"/>
                </a:lnTo>
                <a:lnTo>
                  <a:pt x="111505" y="149605"/>
                </a:lnTo>
                <a:lnTo>
                  <a:pt x="111125" y="136525"/>
                </a:lnTo>
                <a:lnTo>
                  <a:pt x="110744" y="122554"/>
                </a:lnTo>
                <a:lnTo>
                  <a:pt x="110744" y="105537"/>
                </a:lnTo>
                <a:lnTo>
                  <a:pt x="111125" y="104012"/>
                </a:lnTo>
                <a:lnTo>
                  <a:pt x="111125" y="97662"/>
                </a:lnTo>
                <a:lnTo>
                  <a:pt x="111886" y="87502"/>
                </a:lnTo>
                <a:lnTo>
                  <a:pt x="112267" y="81152"/>
                </a:lnTo>
                <a:lnTo>
                  <a:pt x="112267" y="56387"/>
                </a:lnTo>
                <a:lnTo>
                  <a:pt x="111886" y="51053"/>
                </a:lnTo>
                <a:lnTo>
                  <a:pt x="111505" y="46354"/>
                </a:lnTo>
                <a:lnTo>
                  <a:pt x="106425" y="36194"/>
                </a:lnTo>
                <a:lnTo>
                  <a:pt x="101980" y="30987"/>
                </a:lnTo>
                <a:lnTo>
                  <a:pt x="101600" y="30352"/>
                </a:lnTo>
                <a:lnTo>
                  <a:pt x="101980" y="27304"/>
                </a:lnTo>
                <a:lnTo>
                  <a:pt x="98044" y="21970"/>
                </a:lnTo>
                <a:lnTo>
                  <a:pt x="89788" y="14477"/>
                </a:lnTo>
                <a:lnTo>
                  <a:pt x="89407" y="12318"/>
                </a:lnTo>
                <a:lnTo>
                  <a:pt x="80645" y="7365"/>
                </a:lnTo>
                <a:lnTo>
                  <a:pt x="76707" y="1015"/>
                </a:lnTo>
                <a:lnTo>
                  <a:pt x="65658" y="0"/>
                </a:lnTo>
                <a:lnTo>
                  <a:pt x="13842" y="14731"/>
                </a:lnTo>
                <a:lnTo>
                  <a:pt x="13461" y="14731"/>
                </a:lnTo>
                <a:lnTo>
                  <a:pt x="13080" y="17779"/>
                </a:lnTo>
                <a:lnTo>
                  <a:pt x="8635" y="18034"/>
                </a:lnTo>
                <a:lnTo>
                  <a:pt x="8254" y="34543"/>
                </a:lnTo>
                <a:lnTo>
                  <a:pt x="8254" y="43561"/>
                </a:lnTo>
                <a:lnTo>
                  <a:pt x="7492" y="52704"/>
                </a:lnTo>
                <a:lnTo>
                  <a:pt x="7111" y="62356"/>
                </a:lnTo>
                <a:lnTo>
                  <a:pt x="6350" y="72262"/>
                </a:lnTo>
                <a:lnTo>
                  <a:pt x="5969" y="82550"/>
                </a:lnTo>
                <a:lnTo>
                  <a:pt x="5079" y="93217"/>
                </a:lnTo>
                <a:lnTo>
                  <a:pt x="3555" y="115315"/>
                </a:lnTo>
                <a:lnTo>
                  <a:pt x="2412" y="137540"/>
                </a:lnTo>
                <a:lnTo>
                  <a:pt x="1142" y="160781"/>
                </a:lnTo>
                <a:lnTo>
                  <a:pt x="380" y="183641"/>
                </a:lnTo>
                <a:lnTo>
                  <a:pt x="0" y="206628"/>
                </a:lnTo>
                <a:lnTo>
                  <a:pt x="380" y="229235"/>
                </a:lnTo>
                <a:lnTo>
                  <a:pt x="1524" y="251205"/>
                </a:lnTo>
                <a:lnTo>
                  <a:pt x="7492" y="270001"/>
                </a:lnTo>
                <a:lnTo>
                  <a:pt x="7111" y="291845"/>
                </a:lnTo>
                <a:lnTo>
                  <a:pt x="24891" y="313309"/>
                </a:lnTo>
                <a:lnTo>
                  <a:pt x="26924" y="341502"/>
                </a:lnTo>
                <a:lnTo>
                  <a:pt x="28066" y="342645"/>
                </a:lnTo>
                <a:lnTo>
                  <a:pt x="37591" y="349630"/>
                </a:lnTo>
                <a:lnTo>
                  <a:pt x="48259" y="362712"/>
                </a:lnTo>
                <a:lnTo>
                  <a:pt x="49783" y="363600"/>
                </a:lnTo>
                <a:lnTo>
                  <a:pt x="55752" y="373252"/>
                </a:lnTo>
                <a:lnTo>
                  <a:pt x="60451" y="374268"/>
                </a:lnTo>
                <a:lnTo>
                  <a:pt x="73532" y="375538"/>
                </a:lnTo>
                <a:lnTo>
                  <a:pt x="75183" y="374523"/>
                </a:lnTo>
                <a:lnTo>
                  <a:pt x="77088" y="370077"/>
                </a:lnTo>
                <a:lnTo>
                  <a:pt x="80645" y="369824"/>
                </a:lnTo>
                <a:lnTo>
                  <a:pt x="81406" y="367156"/>
                </a:lnTo>
                <a:lnTo>
                  <a:pt x="109981" y="318262"/>
                </a:lnTo>
                <a:lnTo>
                  <a:pt x="111886" y="313309"/>
                </a:lnTo>
                <a:lnTo>
                  <a:pt x="113537" y="308610"/>
                </a:lnTo>
                <a:lnTo>
                  <a:pt x="114300" y="303529"/>
                </a:lnTo>
                <a:lnTo>
                  <a:pt x="115442" y="291211"/>
                </a:lnTo>
                <a:lnTo>
                  <a:pt x="116712" y="278891"/>
                </a:lnTo>
                <a:lnTo>
                  <a:pt x="117094" y="267207"/>
                </a:lnTo>
                <a:lnTo>
                  <a:pt x="117475" y="25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64426" y="1089025"/>
            <a:ext cx="135254" cy="366140"/>
          </a:xfrm>
          <a:custGeom>
            <a:avLst/>
            <a:gdLst/>
            <a:ahLst/>
            <a:cxnLst/>
            <a:rect l="l" t="t" r="r" b="b"/>
            <a:pathLst>
              <a:path w="135254" h="366140">
                <a:moveTo>
                  <a:pt x="124587" y="118237"/>
                </a:moveTo>
                <a:lnTo>
                  <a:pt x="126238" y="111125"/>
                </a:lnTo>
                <a:lnTo>
                  <a:pt x="126619" y="108458"/>
                </a:lnTo>
                <a:lnTo>
                  <a:pt x="127380" y="104775"/>
                </a:lnTo>
                <a:lnTo>
                  <a:pt x="129285" y="97789"/>
                </a:lnTo>
                <a:lnTo>
                  <a:pt x="130555" y="92455"/>
                </a:lnTo>
                <a:lnTo>
                  <a:pt x="131699" y="86740"/>
                </a:lnTo>
                <a:lnTo>
                  <a:pt x="134874" y="67817"/>
                </a:lnTo>
                <a:lnTo>
                  <a:pt x="135254" y="61849"/>
                </a:lnTo>
                <a:lnTo>
                  <a:pt x="133350" y="45592"/>
                </a:lnTo>
                <a:lnTo>
                  <a:pt x="130175" y="42163"/>
                </a:lnTo>
                <a:lnTo>
                  <a:pt x="126619" y="41401"/>
                </a:lnTo>
                <a:lnTo>
                  <a:pt x="124205" y="36957"/>
                </a:lnTo>
                <a:lnTo>
                  <a:pt x="123444" y="36195"/>
                </a:lnTo>
                <a:lnTo>
                  <a:pt x="119888" y="25400"/>
                </a:lnTo>
                <a:lnTo>
                  <a:pt x="115570" y="19938"/>
                </a:lnTo>
                <a:lnTo>
                  <a:pt x="114300" y="19430"/>
                </a:lnTo>
                <a:lnTo>
                  <a:pt x="109600" y="16001"/>
                </a:lnTo>
                <a:lnTo>
                  <a:pt x="105664" y="12064"/>
                </a:lnTo>
                <a:lnTo>
                  <a:pt x="105664" y="8636"/>
                </a:lnTo>
                <a:lnTo>
                  <a:pt x="98932" y="1015"/>
                </a:lnTo>
                <a:lnTo>
                  <a:pt x="96900" y="0"/>
                </a:lnTo>
                <a:lnTo>
                  <a:pt x="92582" y="0"/>
                </a:lnTo>
                <a:lnTo>
                  <a:pt x="43560" y="19176"/>
                </a:lnTo>
                <a:lnTo>
                  <a:pt x="34035" y="27812"/>
                </a:lnTo>
                <a:lnTo>
                  <a:pt x="32003" y="32765"/>
                </a:lnTo>
                <a:lnTo>
                  <a:pt x="27685" y="44323"/>
                </a:lnTo>
                <a:lnTo>
                  <a:pt x="26924" y="46862"/>
                </a:lnTo>
                <a:lnTo>
                  <a:pt x="24892" y="55245"/>
                </a:lnTo>
                <a:lnTo>
                  <a:pt x="24510" y="66548"/>
                </a:lnTo>
                <a:lnTo>
                  <a:pt x="5206" y="166624"/>
                </a:lnTo>
                <a:lnTo>
                  <a:pt x="3555" y="175640"/>
                </a:lnTo>
                <a:lnTo>
                  <a:pt x="2031" y="185038"/>
                </a:lnTo>
                <a:lnTo>
                  <a:pt x="889" y="194183"/>
                </a:lnTo>
                <a:lnTo>
                  <a:pt x="0" y="202819"/>
                </a:lnTo>
                <a:lnTo>
                  <a:pt x="3937" y="212598"/>
                </a:lnTo>
                <a:lnTo>
                  <a:pt x="6350" y="215391"/>
                </a:lnTo>
                <a:lnTo>
                  <a:pt x="8000" y="216788"/>
                </a:lnTo>
                <a:lnTo>
                  <a:pt x="18669" y="225171"/>
                </a:lnTo>
                <a:lnTo>
                  <a:pt x="21335" y="239775"/>
                </a:lnTo>
                <a:lnTo>
                  <a:pt x="21335" y="246379"/>
                </a:lnTo>
                <a:lnTo>
                  <a:pt x="20954" y="252602"/>
                </a:lnTo>
                <a:lnTo>
                  <a:pt x="11938" y="281432"/>
                </a:lnTo>
                <a:lnTo>
                  <a:pt x="11556" y="289813"/>
                </a:lnTo>
                <a:lnTo>
                  <a:pt x="11938" y="307721"/>
                </a:lnTo>
                <a:lnTo>
                  <a:pt x="15113" y="337820"/>
                </a:lnTo>
                <a:lnTo>
                  <a:pt x="20954" y="356742"/>
                </a:lnTo>
                <a:lnTo>
                  <a:pt x="21335" y="359028"/>
                </a:lnTo>
                <a:lnTo>
                  <a:pt x="27685" y="360045"/>
                </a:lnTo>
                <a:lnTo>
                  <a:pt x="29337" y="361188"/>
                </a:lnTo>
                <a:lnTo>
                  <a:pt x="29337" y="363982"/>
                </a:lnTo>
                <a:lnTo>
                  <a:pt x="47117" y="366140"/>
                </a:lnTo>
                <a:lnTo>
                  <a:pt x="48641" y="365378"/>
                </a:lnTo>
                <a:lnTo>
                  <a:pt x="68072" y="346455"/>
                </a:lnTo>
                <a:lnTo>
                  <a:pt x="69596" y="341249"/>
                </a:lnTo>
                <a:lnTo>
                  <a:pt x="79882" y="284352"/>
                </a:lnTo>
                <a:lnTo>
                  <a:pt x="72008" y="275716"/>
                </a:lnTo>
                <a:lnTo>
                  <a:pt x="64897" y="265811"/>
                </a:lnTo>
                <a:lnTo>
                  <a:pt x="59308" y="263651"/>
                </a:lnTo>
                <a:lnTo>
                  <a:pt x="54228" y="258952"/>
                </a:lnTo>
                <a:lnTo>
                  <a:pt x="54991" y="256286"/>
                </a:lnTo>
                <a:lnTo>
                  <a:pt x="62483" y="246634"/>
                </a:lnTo>
                <a:lnTo>
                  <a:pt x="77089" y="232410"/>
                </a:lnTo>
                <a:lnTo>
                  <a:pt x="86995" y="223774"/>
                </a:lnTo>
                <a:lnTo>
                  <a:pt x="88646" y="222250"/>
                </a:lnTo>
                <a:lnTo>
                  <a:pt x="101219" y="207010"/>
                </a:lnTo>
                <a:lnTo>
                  <a:pt x="109981" y="186816"/>
                </a:lnTo>
                <a:lnTo>
                  <a:pt x="112395" y="179324"/>
                </a:lnTo>
                <a:lnTo>
                  <a:pt x="114680" y="171703"/>
                </a:lnTo>
                <a:lnTo>
                  <a:pt x="118237" y="155955"/>
                </a:lnTo>
                <a:lnTo>
                  <a:pt x="121030" y="140208"/>
                </a:lnTo>
                <a:lnTo>
                  <a:pt x="122174" y="132587"/>
                </a:lnTo>
                <a:lnTo>
                  <a:pt x="123444" y="125222"/>
                </a:lnTo>
                <a:lnTo>
                  <a:pt x="124587" y="118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9726" y="404664"/>
            <a:ext cx="7389111" cy="1180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8528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Decimal Number</a:t>
            </a:r>
            <a:r>
              <a:rPr lang="en-US" sz="5400" spc="0" baseline="3725" dirty="0" smtClean="0">
                <a:latin typeface="Book Antiqua"/>
                <a:cs typeface="Book Antiqua"/>
              </a:rPr>
              <a:t> System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</a:t>
            </a:r>
            <a:r>
              <a:rPr sz="2400" spc="4" dirty="0" smtClean="0">
                <a:latin typeface="Times New Roman"/>
                <a:cs typeface="Times New Roman"/>
              </a:rPr>
              <a:t>(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so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dix)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= 10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727" y="1588444"/>
            <a:ext cx="4347239" cy="1521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10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1, 2, 3,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4, 5, 6,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7, 8, 9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Digit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Posi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469899" marR="38176">
              <a:lnSpc>
                <a:spcPct val="95825"/>
              </a:lnSpc>
              <a:spcBef>
                <a:spcPts val="591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ger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&amp;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68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Digit</a:t>
            </a:r>
            <a:r>
              <a:rPr sz="2400" spc="-14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7017" y="1588444"/>
            <a:ext cx="1857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37885" y="235019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78016" y="235019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9290" y="235019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81366" y="2350197"/>
            <a:ext cx="26346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19592" y="235019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95676" y="3140224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727" y="3198042"/>
            <a:ext cx="2488959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6788" y="3611173"/>
            <a:ext cx="4391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13373" y="3611173"/>
            <a:ext cx="312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8782" y="3611173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23073" y="3611173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7004" y="3611173"/>
            <a:ext cx="503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0.</a:t>
            </a: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727" y="4002849"/>
            <a:ext cx="3331997" cy="716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Sum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Digit</a:t>
            </a:r>
            <a:r>
              <a:rPr sz="2000" i="1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</a:t>
            </a:r>
            <a:r>
              <a:rPr sz="2000" i="1" spc="-4" dirty="0" smtClean="0">
                <a:latin typeface="Times New Roman"/>
                <a:cs typeface="Times New Roman"/>
              </a:rPr>
              <a:t>e</a:t>
            </a:r>
            <a:r>
              <a:rPr sz="2000" i="1" spc="0" dirty="0" smtClean="0">
                <a:latin typeface="Times New Roman"/>
                <a:cs typeface="Times New Roman"/>
              </a:rPr>
              <a:t>ight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0334" y="4871775"/>
            <a:ext cx="4400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500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3754" y="4871775"/>
            <a:ext cx="3132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7766" y="487177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1930" y="487177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0.7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4215" y="4871775"/>
            <a:ext cx="5038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0.</a:t>
            </a:r>
            <a:r>
              <a:rPr sz="1800" b="1" i="1" spc="-4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r>
              <a:rPr sz="18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9577" y="5359098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7569" y="5359098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2894" y="5359098"/>
            <a:ext cx="1329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9654" y="5359098"/>
            <a:ext cx="1832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6960" y="5359098"/>
            <a:ext cx="1832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1041" y="5411601"/>
            <a:ext cx="3482356" cy="926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2700" b="1" i="1" spc="4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r>
              <a:rPr sz="2700" b="1" i="1" spc="169" baseline="8052" dirty="0" smtClean="0">
                <a:latin typeface="Arial"/>
                <a:cs typeface="Arial"/>
              </a:rPr>
              <a:t> </a:t>
            </a:r>
            <a:r>
              <a:rPr sz="2700" b="1" spc="4" baseline="8052" dirty="0" smtClean="0">
                <a:latin typeface="Arial"/>
                <a:cs typeface="Arial"/>
              </a:rPr>
              <a:t>+</a:t>
            </a:r>
            <a:r>
              <a:rPr sz="2700" b="1" i="1" spc="4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r>
              <a:rPr sz="2700" b="1" i="1" spc="169" baseline="8052" dirty="0" smtClean="0">
                <a:latin typeface="Arial"/>
                <a:cs typeface="Arial"/>
              </a:rPr>
              <a:t> </a:t>
            </a:r>
            <a:r>
              <a:rPr sz="2700" b="1" spc="-4" baseline="8052" dirty="0" smtClean="0">
                <a:latin typeface="Arial"/>
                <a:cs typeface="Arial"/>
              </a:rPr>
              <a:t>+</a:t>
            </a:r>
            <a:r>
              <a:rPr sz="2700" b="1" i="1" spc="4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-4" baseline="-9662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r>
              <a:rPr sz="2700" b="1" i="1" spc="169" baseline="8052" dirty="0" smtClean="0">
                <a:latin typeface="Arial"/>
                <a:cs typeface="Arial"/>
              </a:rPr>
              <a:t> </a:t>
            </a:r>
            <a:r>
              <a:rPr sz="2700" b="1" spc="4" baseline="8052" dirty="0" smtClean="0">
                <a:latin typeface="Arial"/>
                <a:cs typeface="Arial"/>
              </a:rPr>
              <a:t>+</a:t>
            </a:r>
            <a:r>
              <a:rPr sz="2700" b="1" i="1" spc="-9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-4" baseline="-9662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2700" b="1" spc="-4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 </a:t>
            </a:r>
            <a:r>
              <a:rPr sz="2700" b="1" i="1" spc="64" baseline="8052" dirty="0" smtClean="0">
                <a:latin typeface="Arial"/>
                <a:cs typeface="Arial"/>
              </a:rPr>
              <a:t> </a:t>
            </a:r>
            <a:r>
              <a:rPr sz="2700" b="1" spc="4" baseline="8052" dirty="0" smtClean="0">
                <a:latin typeface="Arial"/>
                <a:cs typeface="Arial"/>
              </a:rPr>
              <a:t>+</a:t>
            </a:r>
            <a:r>
              <a:rPr sz="2700" b="1" i="1" spc="-9" baseline="8052" dirty="0" smtClean="0">
                <a:solidFill>
                  <a:srgbClr val="D01608"/>
                </a:solidFill>
                <a:latin typeface="Arial"/>
                <a:cs typeface="Arial"/>
              </a:rPr>
              <a:t>d</a:t>
            </a:r>
            <a:r>
              <a:rPr sz="1800" b="1" spc="-4" baseline="-9662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800" b="1" spc="4" baseline="-9662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700" b="1" spc="0" baseline="8052" dirty="0" smtClean="0">
                <a:latin typeface="Arial"/>
                <a:cs typeface="Arial"/>
              </a:rPr>
              <a:t>*</a:t>
            </a:r>
            <a:r>
              <a:rPr sz="2700" b="1" i="1" spc="0" baseline="8052" dirty="0" smtClean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452626" marR="40580">
              <a:lnSpc>
                <a:spcPts val="2759"/>
              </a:lnSpc>
              <a:spcBef>
                <a:spcPts val="1673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51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4" baseline="-21740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901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813675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913626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372225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32475" y="3973576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60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5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3176651" y="5648325"/>
            <a:ext cx="2519299" cy="0"/>
          </a:xfrm>
          <a:custGeom>
            <a:avLst/>
            <a:gdLst/>
            <a:ahLst/>
            <a:cxnLst/>
            <a:rect l="l" t="t" r="r" b="b"/>
            <a:pathLst>
              <a:path w="2519299">
                <a:moveTo>
                  <a:pt x="25192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727" y="319650"/>
            <a:ext cx="6552412" cy="2692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7398" marR="45720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Complements</a:t>
            </a:r>
            <a:endParaRPr sz="3600" dirty="0">
              <a:latin typeface="Book Antiqua"/>
              <a:cs typeface="Book Antiqua"/>
            </a:endParaRPr>
          </a:p>
          <a:p>
            <a:pPr marL="12700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1’s Co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ent </a:t>
            </a:r>
            <a:r>
              <a:rPr sz="2400" spc="9" dirty="0" smtClean="0">
                <a:latin typeface="Times New Roman"/>
                <a:cs typeface="Times New Roman"/>
              </a:rPr>
              <a:t>(</a:t>
            </a:r>
            <a:r>
              <a:rPr sz="2400" i="1" spc="0" dirty="0" smtClean="0">
                <a:latin typeface="Times New Roman"/>
                <a:cs typeface="Times New Roman"/>
              </a:rPr>
              <a:t>Dimini</a:t>
            </a:r>
            <a:r>
              <a:rPr sz="2400" i="1" spc="4" dirty="0" smtClean="0">
                <a:latin typeface="Times New Roman"/>
                <a:cs typeface="Times New Roman"/>
              </a:rPr>
              <a:t>s</a:t>
            </a:r>
            <a:r>
              <a:rPr sz="2400" i="1" spc="0" dirty="0" smtClean="0">
                <a:latin typeface="Times New Roman"/>
                <a:cs typeface="Times New Roman"/>
              </a:rPr>
              <a:t>hed</a:t>
            </a:r>
            <a:r>
              <a:rPr sz="2400" i="1" spc="-9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Radix</a:t>
            </a:r>
            <a:r>
              <a:rPr sz="2400" i="1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469899" marR="45720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All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‘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 ‘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endParaRPr sz="2000" dirty="0">
              <a:latin typeface="Times New Roman"/>
              <a:cs typeface="Times New Roman"/>
            </a:endParaRPr>
          </a:p>
          <a:p>
            <a:pPr marL="469899" marR="45720">
              <a:lnSpc>
                <a:spcPct val="95825"/>
              </a:lnSpc>
              <a:spcBef>
                <a:spcPts val="580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All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‘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bec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 ‘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’s</a:t>
            </a:r>
            <a:endParaRPr sz="2000" dirty="0">
              <a:latin typeface="Times New Roman"/>
              <a:cs typeface="Times New Roman"/>
            </a:endParaRPr>
          </a:p>
          <a:p>
            <a:pPr marL="469899" marR="45720">
              <a:lnSpc>
                <a:spcPts val="2299"/>
              </a:lnSpc>
              <a:spcBef>
                <a:spcPts val="58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Exa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000" spc="4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11</a:t>
            </a:r>
            <a:r>
              <a:rPr sz="2000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000</a:t>
            </a:r>
            <a:r>
              <a:rPr sz="2000" spc="-9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1950" spc="0" baseline="-22298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1300" dirty="0">
              <a:latin typeface="Times New Roman"/>
              <a:cs typeface="Times New Roman"/>
            </a:endParaRPr>
          </a:p>
          <a:p>
            <a:pPr marL="1220012" marR="45720">
              <a:lnSpc>
                <a:spcPts val="2322"/>
              </a:lnSpc>
              <a:spcBef>
                <a:spcPts val="229"/>
              </a:spcBef>
            </a:pPr>
            <a:r>
              <a:rPr sz="2000" spc="0" dirty="0" smtClean="0">
                <a:latin typeface="Wingdings"/>
                <a:cs typeface="Wingdings"/>
              </a:rPr>
              <a:t>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r>
              <a:rPr sz="2000" spc="4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r>
              <a:rPr sz="2000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00</a:t>
            </a:r>
            <a:r>
              <a:rPr sz="2000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111</a:t>
            </a:r>
            <a:r>
              <a:rPr sz="2000" spc="-9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1950" spc="0" baseline="-22298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27" y="3051738"/>
            <a:ext cx="6769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If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3918" y="3051738"/>
            <a:ext cx="6059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add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9902" y="3051738"/>
            <a:ext cx="35757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4438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1138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8091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411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492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7811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4840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1159" y="4570111"/>
            <a:ext cx="256209" cy="97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6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346" y="5167519"/>
            <a:ext cx="28106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4438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0757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786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4105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0424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7453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3772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70091" y="5748189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66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09637" y="1957451"/>
            <a:ext cx="7310374" cy="1311275"/>
          </a:xfrm>
          <a:custGeom>
            <a:avLst/>
            <a:gdLst/>
            <a:ahLst/>
            <a:cxnLst/>
            <a:rect l="l" t="t" r="r" b="b"/>
            <a:pathLst>
              <a:path w="7310374" h="1311275">
                <a:moveTo>
                  <a:pt x="0" y="1311275"/>
                </a:moveTo>
                <a:lnTo>
                  <a:pt x="7310374" y="1311275"/>
                </a:lnTo>
                <a:lnTo>
                  <a:pt x="7310374" y="0"/>
                </a:lnTo>
                <a:lnTo>
                  <a:pt x="0" y="0"/>
                </a:lnTo>
                <a:lnTo>
                  <a:pt x="0" y="13112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8375" y="4127500"/>
            <a:ext cx="4686300" cy="708025"/>
          </a:xfrm>
          <a:custGeom>
            <a:avLst/>
            <a:gdLst/>
            <a:ahLst/>
            <a:cxnLst/>
            <a:rect l="l" t="t" r="r" b="b"/>
            <a:pathLst>
              <a:path w="4686300" h="708025">
                <a:moveTo>
                  <a:pt x="0" y="708025"/>
                </a:moveTo>
                <a:lnTo>
                  <a:pt x="4686300" y="708025"/>
                </a:lnTo>
                <a:lnTo>
                  <a:pt x="468630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8375" y="5594350"/>
            <a:ext cx="4730750" cy="708025"/>
          </a:xfrm>
          <a:custGeom>
            <a:avLst/>
            <a:gdLst/>
            <a:ahLst/>
            <a:cxnLst/>
            <a:rect l="l" t="t" r="r" b="b"/>
            <a:pathLst>
              <a:path w="4730750" h="708025">
                <a:moveTo>
                  <a:pt x="0" y="708025"/>
                </a:moveTo>
                <a:lnTo>
                  <a:pt x="4730750" y="708025"/>
                </a:lnTo>
                <a:lnTo>
                  <a:pt x="473075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4426" y="319650"/>
            <a:ext cx="293176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Complements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78" y="1376398"/>
            <a:ext cx="27871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Radix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3571212"/>
            <a:ext cx="2656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</a:t>
            </a:r>
            <a:r>
              <a:rPr sz="2400" spc="9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78" y="5034887"/>
            <a:ext cx="25037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: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</a:t>
            </a:r>
            <a:r>
              <a:rPr sz="2400" spc="9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75" y="5594350"/>
            <a:ext cx="4730750" cy="7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19">
              <a:lnSpc>
                <a:spcPct val="95825"/>
              </a:lnSpc>
              <a:spcBef>
                <a:spcPts val="45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2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  <a:p>
            <a:pPr marL="91719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2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0</a:t>
            </a:r>
            <a:r>
              <a:rPr sz="2000" spc="-5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-79" dirty="0" smtClean="0">
                <a:latin typeface="Times New Roman"/>
                <a:cs typeface="Times New Roman"/>
              </a:rPr>
              <a:t>11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4127500"/>
            <a:ext cx="4686300" cy="70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19">
              <a:lnSpc>
                <a:spcPct val="95825"/>
              </a:lnSpc>
              <a:spcBef>
                <a:spcPts val="455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1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98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9</a:t>
            </a:r>
            <a:r>
              <a:rPr sz="2000" spc="9" dirty="0" smtClean="0">
                <a:latin typeface="Times New Roman"/>
                <a:cs typeface="Times New Roman"/>
              </a:rPr>
              <a:t>8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9" dirty="0" smtClean="0">
                <a:latin typeface="Times New Roman"/>
                <a:cs typeface="Times New Roman"/>
              </a:rPr>
              <a:t>6</a:t>
            </a:r>
            <a:r>
              <a:rPr sz="2000" spc="0" dirty="0" smtClean="0">
                <a:latin typeface="Times New Roman"/>
                <a:cs typeface="Times New Roman"/>
              </a:rPr>
              <a:t>02</a:t>
            </a:r>
            <a:endParaRPr sz="2000">
              <a:latin typeface="Times New Roman"/>
              <a:cs typeface="Times New Roman"/>
            </a:endParaRPr>
          </a:p>
          <a:p>
            <a:pPr marL="91719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1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</a:t>
            </a:r>
            <a:r>
              <a:rPr sz="2000" spc="9" dirty="0" smtClean="0">
                <a:latin typeface="Times New Roman"/>
                <a:cs typeface="Times New Roman"/>
              </a:rPr>
              <a:t>4</a:t>
            </a:r>
            <a:r>
              <a:rPr sz="2000" spc="0" dirty="0" smtClean="0">
                <a:latin typeface="Times New Roman"/>
                <a:cs typeface="Times New Roman"/>
              </a:rPr>
              <a:t>6</a:t>
            </a:r>
            <a:r>
              <a:rPr sz="2000" spc="9" dirty="0" smtClean="0">
                <a:latin typeface="Times New Roman"/>
                <a:cs typeface="Times New Roman"/>
              </a:rPr>
              <a:t>7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</a:t>
            </a:r>
            <a:r>
              <a:rPr sz="2000" spc="9" dirty="0" smtClean="0">
                <a:latin typeface="Times New Roman"/>
                <a:cs typeface="Times New Roman"/>
              </a:rPr>
              <a:t>5</a:t>
            </a:r>
            <a:r>
              <a:rPr sz="2000" spc="0" dirty="0" smtClean="0">
                <a:latin typeface="Times New Roman"/>
                <a:cs typeface="Times New Roman"/>
              </a:rPr>
              <a:t>3</a:t>
            </a:r>
            <a:r>
              <a:rPr sz="2000" spc="9" dirty="0" smtClean="0">
                <a:latin typeface="Times New Roman"/>
                <a:cs typeface="Times New Roman"/>
              </a:rPr>
              <a:t>3</a:t>
            </a:r>
            <a:r>
              <a:rPr sz="2000" spc="0" dirty="0" smtClean="0">
                <a:latin typeface="Times New Roman"/>
                <a:cs typeface="Times New Roman"/>
              </a:rPr>
              <a:t>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9637" y="1957451"/>
            <a:ext cx="7310374" cy="1311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30" marR="126088">
              <a:lnSpc>
                <a:spcPts val="2541"/>
              </a:lnSpc>
              <a:spcBef>
                <a:spcPts val="425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The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 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it</a:t>
            </a:r>
            <a:r>
              <a:rPr sz="2000" spc="-5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ber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in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base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is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ined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172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≠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 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nd as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 for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0. </a:t>
            </a: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paring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 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1) </a:t>
            </a:r>
            <a:r>
              <a:rPr sz="2000" spc="-14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we</a:t>
            </a:r>
            <a:r>
              <a:rPr sz="2000" spc="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te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that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 is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ined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by a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 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1) </a:t>
            </a:r>
            <a:r>
              <a:rPr sz="2000" spc="-9" dirty="0" smtClean="0">
                <a:latin typeface="Times New Roman"/>
                <a:cs typeface="Times New Roman"/>
              </a:rPr>
              <a:t>'</a:t>
            </a:r>
            <a:r>
              <a:rPr sz="2000" spc="0" dirty="0" smtClean="0">
                <a:latin typeface="Times New Roman"/>
                <a:cs typeface="Times New Roman"/>
              </a:rPr>
              <a:t>s 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ent,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since 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172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0" dirty="0" smtClean="0">
                <a:latin typeface="Times New Roman"/>
                <a:cs typeface="Times New Roman"/>
              </a:rPr>
              <a:t>N </a:t>
            </a:r>
            <a:r>
              <a:rPr sz="2000" spc="0" dirty="0" smtClean="0">
                <a:latin typeface="Times New Roman"/>
                <a:cs typeface="Times New Roman"/>
              </a:rPr>
              <a:t>= [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1950" i="1" spc="0" baseline="26758" dirty="0" smtClean="0">
                <a:latin typeface="Times New Roman"/>
                <a:cs typeface="Times New Roman"/>
              </a:rPr>
              <a:t>n</a:t>
            </a:r>
            <a:r>
              <a:rPr sz="1950" i="1" spc="162" baseline="26758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Symbol"/>
                <a:cs typeface="Symbol"/>
              </a:rPr>
              <a:t></a:t>
            </a:r>
            <a:r>
              <a:rPr sz="2000" spc="0" dirty="0" smtClean="0">
                <a:latin typeface="Times New Roman"/>
                <a:cs typeface="Times New Roman"/>
              </a:rPr>
              <a:t> 1)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– </a:t>
            </a:r>
            <a:r>
              <a:rPr sz="2000" i="1" spc="-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+ 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31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2025" y="5049774"/>
            <a:ext cx="2700401" cy="126"/>
          </a:xfrm>
          <a:custGeom>
            <a:avLst/>
            <a:gdLst/>
            <a:ahLst/>
            <a:cxnLst/>
            <a:rect l="l" t="t" r="r" b="b"/>
            <a:pathLst>
              <a:path w="2700401" h="126">
                <a:moveTo>
                  <a:pt x="2700401" y="0"/>
                </a:moveTo>
                <a:lnTo>
                  <a:pt x="0" y="1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9727" y="319650"/>
            <a:ext cx="5576460" cy="1548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7398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Complements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2’s Co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ent </a:t>
            </a:r>
            <a:r>
              <a:rPr sz="2400" spc="9" dirty="0" smtClean="0">
                <a:latin typeface="Times New Roman"/>
                <a:cs typeface="Times New Roman"/>
              </a:rPr>
              <a:t>(</a:t>
            </a:r>
            <a:r>
              <a:rPr sz="2400" i="1" spc="0" dirty="0" smtClean="0">
                <a:latin typeface="Times New Roman"/>
                <a:cs typeface="Times New Roman"/>
              </a:rPr>
              <a:t>Radix</a:t>
            </a:r>
            <a:r>
              <a:rPr sz="2400" i="1" spc="-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469899" marR="68625">
              <a:lnSpc>
                <a:spcPct val="95825"/>
              </a:lnSpc>
              <a:spcBef>
                <a:spcPts val="589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Take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9" dirty="0" smtClean="0">
                <a:latin typeface="Times New Roman"/>
                <a:cs typeface="Times New Roman"/>
              </a:rPr>
              <a:t>’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ple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ent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add 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927" y="1954204"/>
            <a:ext cx="5796559" cy="1377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gle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bits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ft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first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‘</a:t>
            </a:r>
            <a:r>
              <a:rPr sz="2000" spc="9" dirty="0" smtClean="0">
                <a:latin typeface="Times New Roman"/>
                <a:cs typeface="Times New Roman"/>
              </a:rPr>
              <a:t>1</a:t>
            </a:r>
            <a:r>
              <a:rPr sz="2000" spc="0" dirty="0" smtClean="0">
                <a:latin typeface="Times New Roman"/>
                <a:cs typeface="Times New Roman"/>
              </a:rPr>
              <a:t>’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rig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4777450">
              <a:lnSpc>
                <a:spcPts val="2299"/>
              </a:lnSpc>
              <a:spcBef>
                <a:spcPts val="474"/>
              </a:spcBef>
            </a:pPr>
            <a:r>
              <a:rPr sz="2000" i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Exa</a:t>
            </a:r>
            <a:r>
              <a:rPr sz="2000" i="1" spc="4" dirty="0" smtClean="0">
                <a:solidFill>
                  <a:srgbClr val="FF6600"/>
                </a:solidFill>
                <a:latin typeface="Times New Roman"/>
                <a:cs typeface="Times New Roman"/>
              </a:rPr>
              <a:t>m</a:t>
            </a:r>
            <a:r>
              <a:rPr sz="2000" i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pl</a:t>
            </a:r>
            <a:r>
              <a:rPr sz="2000" i="1" spc="4" dirty="0" smtClean="0">
                <a:solidFill>
                  <a:srgbClr val="FF6600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: </a:t>
            </a:r>
            <a:endParaRPr sz="2000">
              <a:latin typeface="Times New Roman"/>
              <a:cs typeface="Times New Roman"/>
            </a:endParaRPr>
          </a:p>
          <a:p>
            <a:pPr marL="12700" marR="4777450">
              <a:lnSpc>
                <a:spcPts val="2299"/>
              </a:lnSpc>
              <a:spcBef>
                <a:spcPts val="57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be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99"/>
              </a:spcBef>
            </a:pP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1</a:t>
            </a:r>
            <a:r>
              <a:rPr sz="2000" spc="9" dirty="0" smtClean="0">
                <a:solidFill>
                  <a:srgbClr val="FF9900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2000" spc="-14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-1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4" dirty="0" smtClean="0">
                <a:latin typeface="Times New Roman"/>
                <a:cs typeface="Times New Roman"/>
              </a:rPr>
              <a:t>.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925" y="2072910"/>
            <a:ext cx="4455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D01608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4559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1259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7959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4278" y="3361579"/>
            <a:ext cx="256636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6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928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1613" y="3361579"/>
            <a:ext cx="256407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7932" y="3361579"/>
            <a:ext cx="256636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6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928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4708" y="3361579"/>
            <a:ext cx="256462" cy="97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54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0607" y="3361579"/>
            <a:ext cx="257056" cy="1575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73" marR="173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48">
              <a:lnSpc>
                <a:spcPct val="95825"/>
              </a:lnSpc>
              <a:spcBef>
                <a:spcPts val="1339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846">
              <a:lnSpc>
                <a:spcPct val="95825"/>
              </a:lnSpc>
              <a:spcBef>
                <a:spcPts val="1484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7717" y="3365008"/>
            <a:ext cx="7896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-13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7436" y="3365008"/>
            <a:ext cx="13233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-4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5167" y="4556776"/>
            <a:ext cx="28106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3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0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97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64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3137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456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6485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2804" y="523216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0318" y="5232162"/>
            <a:ext cx="79608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r>
              <a:rPr sz="2800" b="1" spc="-6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90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0418" y="5232162"/>
            <a:ext cx="133774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1</a:t>
            </a:r>
            <a:r>
              <a:rPr sz="2800" b="1" spc="-13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r>
              <a:rPr sz="2800" b="1" spc="40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r>
              <a:rPr sz="2800" b="1" spc="-13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r>
              <a:rPr sz="2800" b="1" spc="50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2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37562" y="607841"/>
            <a:ext cx="6081776" cy="732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Octal Numb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r</a:t>
            </a:r>
            <a:r>
              <a:rPr lang="en-US" sz="5400" spc="0" baseline="2980" dirty="0" smtClean="0">
                <a:latin typeface="Book Antiqua"/>
                <a:cs typeface="Book Antiqua"/>
              </a:rPr>
              <a:t> System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727" y="1170023"/>
            <a:ext cx="3713260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= 8</a:t>
            </a:r>
            <a:endParaRPr sz="2400">
              <a:latin typeface="Times New Roman"/>
              <a:cs typeface="Times New Roman"/>
            </a:endParaRPr>
          </a:p>
          <a:p>
            <a:pPr marL="469899">
              <a:lnSpc>
                <a:spcPct val="95825"/>
              </a:lnSpc>
              <a:spcBef>
                <a:spcPts val="462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8 digi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 1, 2,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3, 4, 5,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6, 7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68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3038" y="1588444"/>
            <a:ext cx="1857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5676" y="2335298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0796" y="2372415"/>
            <a:ext cx="312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7381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8782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23073" y="2372415"/>
            <a:ext cx="9677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1/8 </a:t>
            </a:r>
            <a:r>
              <a:rPr sz="1800" b="1" i="1" spc="154" dirty="0" smtClean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</a:t>
            </a: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727" y="2393370"/>
            <a:ext cx="2488959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27" y="3198042"/>
            <a:ext cx="3331816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Digit</a:t>
            </a:r>
            <a:r>
              <a:rPr sz="2000" i="1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We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238" y="3358577"/>
            <a:ext cx="910532" cy="708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9712" marR="46776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16"/>
              </a:lnSpc>
              <a:spcBef>
                <a:spcPts val="844"/>
              </a:spcBef>
            </a:pP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5 </a:t>
            </a:r>
            <a:r>
              <a:rPr sz="2000" b="1" spc="0" dirty="0" smtClean="0">
                <a:latin typeface="Arial"/>
                <a:cs typeface="Arial"/>
              </a:rPr>
              <a:t>*</a:t>
            </a:r>
            <a:r>
              <a:rPr sz="2000" b="1" i="1" spc="4" dirty="0" smtClean="0">
                <a:latin typeface="Arial"/>
                <a:cs typeface="Arial"/>
              </a:rPr>
              <a:t>8</a:t>
            </a:r>
            <a:r>
              <a:rPr sz="1950" b="1" spc="4" baseline="44596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000" b="1" spc="4" dirty="0" smtClean="0">
                <a:latin typeface="Arial"/>
                <a:cs typeface="Arial"/>
              </a:rPr>
              <a:t>+</a:t>
            </a: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7381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8782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0984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338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4351" y="3730327"/>
            <a:ext cx="1390465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9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8397" y="3730327"/>
            <a:ext cx="1119108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r>
              <a:rPr sz="3000" b="1" i="1" spc="-1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8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238" y="3933019"/>
            <a:ext cx="144829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3391" y="4431188"/>
            <a:ext cx="1957276" cy="825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85"/>
              </a:lnSpc>
              <a:spcBef>
                <a:spcPts val="149"/>
              </a:spcBef>
            </a:pPr>
            <a:r>
              <a:rPr sz="3600" b="1" spc="0" baseline="8454" dirty="0" smtClean="0">
                <a:latin typeface="Arial"/>
                <a:cs typeface="Arial"/>
              </a:rPr>
              <a:t>=(330.9375)</a:t>
            </a:r>
            <a:r>
              <a:rPr sz="2400" b="1" spc="0" baseline="-9058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418718" marR="54054">
              <a:lnSpc>
                <a:spcPts val="2759"/>
              </a:lnSpc>
              <a:spcBef>
                <a:spcPts val="120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512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74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60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1926" y="5453062"/>
            <a:ext cx="1081087" cy="357187"/>
          </a:xfrm>
          <a:custGeom>
            <a:avLst/>
            <a:gdLst/>
            <a:ahLst/>
            <a:cxnLst/>
            <a:rect l="l" t="t" r="r" b="b"/>
            <a:pathLst>
              <a:path w="1081087" h="357187">
                <a:moveTo>
                  <a:pt x="0" y="357187"/>
                </a:moveTo>
                <a:lnTo>
                  <a:pt x="1081087" y="357187"/>
                </a:lnTo>
                <a:lnTo>
                  <a:pt x="1081087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1926" y="5453062"/>
            <a:ext cx="1081087" cy="357187"/>
          </a:xfrm>
          <a:custGeom>
            <a:avLst/>
            <a:gdLst/>
            <a:ahLst/>
            <a:cxnLst/>
            <a:rect l="l" t="t" r="r" b="b"/>
            <a:pathLst>
              <a:path w="1081087" h="357187">
                <a:moveTo>
                  <a:pt x="0" y="357187"/>
                </a:moveTo>
                <a:lnTo>
                  <a:pt x="1081087" y="357187"/>
                </a:lnTo>
                <a:lnTo>
                  <a:pt x="1081087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1926" y="6110287"/>
            <a:ext cx="2160524" cy="357187"/>
          </a:xfrm>
          <a:custGeom>
            <a:avLst/>
            <a:gdLst/>
            <a:ahLst/>
            <a:cxnLst/>
            <a:rect l="l" t="t" r="r" b="b"/>
            <a:pathLst>
              <a:path w="2160524" h="357187">
                <a:moveTo>
                  <a:pt x="0" y="357187"/>
                </a:moveTo>
                <a:lnTo>
                  <a:pt x="2160524" y="357187"/>
                </a:lnTo>
                <a:lnTo>
                  <a:pt x="216052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11926" y="6110287"/>
            <a:ext cx="2160524" cy="357187"/>
          </a:xfrm>
          <a:custGeom>
            <a:avLst/>
            <a:gdLst/>
            <a:ahLst/>
            <a:cxnLst/>
            <a:rect l="l" t="t" r="r" b="b"/>
            <a:pathLst>
              <a:path w="2160524" h="357187">
                <a:moveTo>
                  <a:pt x="0" y="357187"/>
                </a:moveTo>
                <a:lnTo>
                  <a:pt x="2160524" y="357187"/>
                </a:lnTo>
                <a:lnTo>
                  <a:pt x="2160524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18116" y="576567"/>
            <a:ext cx="484146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Number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-14" baseline="2980" dirty="0" smtClean="0">
                <a:latin typeface="Book Antiqua"/>
                <a:cs typeface="Book Antiqua"/>
              </a:rPr>
              <a:t>S</a:t>
            </a:r>
            <a:r>
              <a:rPr sz="5400" spc="0" baseline="2980" dirty="0" smtClean="0">
                <a:latin typeface="Book Antiqua"/>
                <a:cs typeface="Book Antiqua"/>
              </a:rPr>
              <a:t>yst</a:t>
            </a:r>
            <a:r>
              <a:rPr sz="5400" spc="4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m</a:t>
            </a:r>
            <a:endParaRPr sz="3600" dirty="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727" y="1170023"/>
            <a:ext cx="5458101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= 2</a:t>
            </a:r>
            <a:endParaRPr sz="2400">
              <a:latin typeface="Times New Roman"/>
              <a:cs typeface="Times New Roman"/>
            </a:endParaRPr>
          </a:p>
          <a:p>
            <a:pPr marL="469899">
              <a:lnSpc>
                <a:spcPct val="95825"/>
              </a:lnSpc>
              <a:spcBef>
                <a:spcPts val="568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2 digi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 1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}, cal</a:t>
            </a:r>
            <a:r>
              <a:rPr sz="2000" spc="-9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inary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400" i="1" spc="4" dirty="0" smtClean="0">
                <a:solidFill>
                  <a:srgbClr val="D01608"/>
                </a:solidFill>
                <a:latin typeface="Times New Roman"/>
                <a:cs typeface="Times New Roman"/>
              </a:rPr>
              <a:t>it</a:t>
            </a:r>
            <a:r>
              <a:rPr sz="2400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s</a:t>
            </a:r>
            <a:r>
              <a:rPr sz="2400" i="1" spc="-129" dirty="0" smtClean="0">
                <a:solidFill>
                  <a:srgbClr val="D01608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bit</a:t>
            </a:r>
            <a:r>
              <a:rPr sz="2000" i="1" spc="-4" dirty="0" smtClean="0">
                <a:solidFill>
                  <a:srgbClr val="D01608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3280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7381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8782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23073" y="237241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1011" y="2372415"/>
            <a:ext cx="377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1/4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5676" y="2408450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727" y="2466276"/>
            <a:ext cx="2489699" cy="716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727" y="3271194"/>
            <a:ext cx="3106264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Bit</a:t>
            </a:r>
            <a:r>
              <a:rPr sz="2000" i="1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We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0238" y="3358577"/>
            <a:ext cx="910532" cy="708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9712" marR="46776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16"/>
              </a:lnSpc>
              <a:spcBef>
                <a:spcPts val="844"/>
              </a:spcBef>
            </a:pP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r>
              <a:rPr sz="2000" b="1" spc="0" dirty="0" smtClean="0">
                <a:latin typeface="Arial"/>
                <a:cs typeface="Arial"/>
              </a:rPr>
              <a:t>*</a:t>
            </a:r>
            <a:r>
              <a:rPr sz="2000" b="1" i="1" spc="4" dirty="0" smtClean="0">
                <a:latin typeface="Arial"/>
                <a:cs typeface="Arial"/>
              </a:rPr>
              <a:t>2</a:t>
            </a:r>
            <a:r>
              <a:rPr sz="1950" b="1" spc="4" baseline="44596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2000" b="1" spc="4" dirty="0" smtClean="0">
                <a:latin typeface="Arial"/>
                <a:cs typeface="Arial"/>
              </a:rPr>
              <a:t>+</a:t>
            </a:r>
            <a:r>
              <a:rPr sz="2000" b="1" i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381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8782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0984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9338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351" y="3730327"/>
            <a:ext cx="1390465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9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8397" y="3730327"/>
            <a:ext cx="1119108" cy="337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3000" b="1" i="1" spc="-1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2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0238" y="3933019"/>
            <a:ext cx="144829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b="1" spc="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727" y="4096738"/>
            <a:ext cx="21596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Groups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1312" y="4137207"/>
            <a:ext cx="1547998" cy="71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4 bi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b</a:t>
            </a:r>
            <a:r>
              <a:rPr sz="2000" i="1" spc="9" dirty="0" smtClean="0">
                <a:latin typeface="Times New Roman"/>
                <a:cs typeface="Times New Roman"/>
              </a:rPr>
              <a:t>b</a:t>
            </a:r>
            <a:r>
              <a:rPr sz="2000" i="1" spc="0" dirty="0" smtClean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102831" marR="104086" algn="ctr">
              <a:lnSpc>
                <a:spcPct val="95825"/>
              </a:lnSpc>
              <a:spcBef>
                <a:spcPts val="104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8 bi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i="1" spc="0" dirty="0" smtClean="0">
                <a:latin typeface="Times New Roman"/>
                <a:cs typeface="Times New Roman"/>
              </a:rPr>
              <a:t>By</a:t>
            </a:r>
            <a:r>
              <a:rPr sz="2000" i="1" spc="-9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0195" y="4431188"/>
            <a:ext cx="1396783" cy="825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091">
              <a:lnSpc>
                <a:spcPts val="2985"/>
              </a:lnSpc>
              <a:spcBef>
                <a:spcPts val="149"/>
              </a:spcBef>
            </a:pPr>
            <a:r>
              <a:rPr sz="3600" b="1" spc="0" baseline="8454" dirty="0" smtClean="0">
                <a:latin typeface="Arial"/>
                <a:cs typeface="Arial"/>
              </a:rPr>
              <a:t>=(5</a:t>
            </a:r>
            <a:r>
              <a:rPr sz="3600" b="1" spc="4" baseline="8454" dirty="0" smtClean="0">
                <a:latin typeface="Arial"/>
                <a:cs typeface="Arial"/>
              </a:rPr>
              <a:t>.</a:t>
            </a:r>
            <a:r>
              <a:rPr sz="3600" b="1" spc="0" baseline="8454" dirty="0" smtClean="0">
                <a:latin typeface="Arial"/>
                <a:cs typeface="Arial"/>
              </a:rPr>
              <a:t>25</a:t>
            </a:r>
            <a:r>
              <a:rPr sz="3600" b="1" spc="4" baseline="8454" dirty="0" smtClean="0">
                <a:latin typeface="Arial"/>
                <a:cs typeface="Arial"/>
              </a:rPr>
              <a:t>)</a:t>
            </a:r>
            <a:r>
              <a:rPr sz="2400" b="1" spc="0" baseline="-9058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81914">
              <a:lnSpc>
                <a:spcPts val="2759"/>
              </a:lnSpc>
              <a:spcBef>
                <a:spcPts val="120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101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01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1926" y="6110287"/>
            <a:ext cx="2160524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934">
              <a:lnSpc>
                <a:spcPts val="2680"/>
              </a:lnSpc>
              <a:spcBef>
                <a:spcPts val="134"/>
              </a:spcBef>
            </a:pPr>
            <a:r>
              <a:rPr sz="3600" b="1" spc="0" baseline="-1207" dirty="0" smtClean="0">
                <a:latin typeface="Arial"/>
                <a:cs typeface="Arial"/>
              </a:rPr>
              <a:t>1 1 0 0 0 1 0 1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926" y="5453062"/>
            <a:ext cx="1081087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929">
              <a:lnSpc>
                <a:spcPts val="2680"/>
              </a:lnSpc>
              <a:spcBef>
                <a:spcPts val="134"/>
              </a:spcBef>
            </a:pPr>
            <a:r>
              <a:rPr sz="3600" b="1" spc="0" baseline="-1207" dirty="0" smtClean="0">
                <a:latin typeface="Arial"/>
                <a:cs typeface="Arial"/>
              </a:rPr>
              <a:t>1 0</a:t>
            </a:r>
            <a:r>
              <a:rPr sz="3600" b="1" spc="-9" baseline="-1207" dirty="0" smtClean="0">
                <a:latin typeface="Arial"/>
                <a:cs typeface="Arial"/>
              </a:rPr>
              <a:t> </a:t>
            </a:r>
            <a:r>
              <a:rPr sz="3600" b="1" spc="0" baseline="-1207" dirty="0" smtClean="0">
                <a:latin typeface="Arial"/>
                <a:cs typeface="Arial"/>
              </a:rPr>
              <a:t>1 1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60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3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2475" y="2708275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7222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3626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3376" y="3071876"/>
            <a:ext cx="179324" cy="180975"/>
          </a:xfrm>
          <a:custGeom>
            <a:avLst/>
            <a:gdLst/>
            <a:ahLst/>
            <a:cxnLst/>
            <a:rect l="l" t="t" r="r" b="b"/>
            <a:pathLst>
              <a:path w="179324" h="180975">
                <a:moveTo>
                  <a:pt x="0" y="90424"/>
                </a:moveTo>
                <a:lnTo>
                  <a:pt x="1244" y="105555"/>
                </a:lnTo>
                <a:lnTo>
                  <a:pt x="4691" y="119421"/>
                </a:lnTo>
                <a:lnTo>
                  <a:pt x="10157" y="132344"/>
                </a:lnTo>
                <a:lnTo>
                  <a:pt x="17462" y="144142"/>
                </a:lnTo>
                <a:lnTo>
                  <a:pt x="26422" y="154629"/>
                </a:lnTo>
                <a:lnTo>
                  <a:pt x="36854" y="163623"/>
                </a:lnTo>
                <a:lnTo>
                  <a:pt x="48577" y="170938"/>
                </a:lnTo>
                <a:lnTo>
                  <a:pt x="61408" y="176391"/>
                </a:lnTo>
                <a:lnTo>
                  <a:pt x="75163" y="179798"/>
                </a:lnTo>
                <a:lnTo>
                  <a:pt x="89662" y="180975"/>
                </a:lnTo>
                <a:lnTo>
                  <a:pt x="90164" y="180973"/>
                </a:lnTo>
                <a:lnTo>
                  <a:pt x="104640" y="179718"/>
                </a:lnTo>
                <a:lnTo>
                  <a:pt x="118367" y="176239"/>
                </a:lnTo>
                <a:lnTo>
                  <a:pt x="131163" y="170719"/>
                </a:lnTo>
                <a:lnTo>
                  <a:pt x="142845" y="163344"/>
                </a:lnTo>
                <a:lnTo>
                  <a:pt x="153231" y="154297"/>
                </a:lnTo>
                <a:lnTo>
                  <a:pt x="162137" y="143762"/>
                </a:lnTo>
                <a:lnTo>
                  <a:pt x="169383" y="131923"/>
                </a:lnTo>
                <a:lnTo>
                  <a:pt x="174784" y="118964"/>
                </a:lnTo>
                <a:lnTo>
                  <a:pt x="178158" y="105070"/>
                </a:lnTo>
                <a:lnTo>
                  <a:pt x="179324" y="90424"/>
                </a:lnTo>
                <a:lnTo>
                  <a:pt x="179323" y="90022"/>
                </a:lnTo>
                <a:lnTo>
                  <a:pt x="178094" y="75387"/>
                </a:lnTo>
                <a:lnTo>
                  <a:pt x="174658" y="61516"/>
                </a:lnTo>
                <a:lnTo>
                  <a:pt x="169197" y="48592"/>
                </a:lnTo>
                <a:lnTo>
                  <a:pt x="161896" y="36798"/>
                </a:lnTo>
                <a:lnTo>
                  <a:pt x="152936" y="26316"/>
                </a:lnTo>
                <a:lnTo>
                  <a:pt x="142500" y="17330"/>
                </a:lnTo>
                <a:lnTo>
                  <a:pt x="130772" y="10022"/>
                </a:lnTo>
                <a:lnTo>
                  <a:pt x="117934" y="4576"/>
                </a:lnTo>
                <a:lnTo>
                  <a:pt x="104170" y="1174"/>
                </a:lnTo>
                <a:lnTo>
                  <a:pt x="89662" y="0"/>
                </a:lnTo>
                <a:lnTo>
                  <a:pt x="89264" y="0"/>
                </a:lnTo>
                <a:lnTo>
                  <a:pt x="74773" y="1237"/>
                </a:lnTo>
                <a:lnTo>
                  <a:pt x="61031" y="4696"/>
                </a:lnTo>
                <a:lnTo>
                  <a:pt x="48221" y="10195"/>
                </a:lnTo>
                <a:lnTo>
                  <a:pt x="36525" y="17550"/>
                </a:lnTo>
                <a:lnTo>
                  <a:pt x="26126" y="26579"/>
                </a:lnTo>
                <a:lnTo>
                  <a:pt x="17209" y="37098"/>
                </a:lnTo>
                <a:lnTo>
                  <a:pt x="9954" y="48925"/>
                </a:lnTo>
                <a:lnTo>
                  <a:pt x="4546" y="61877"/>
                </a:lnTo>
                <a:lnTo>
                  <a:pt x="1167" y="75771"/>
                </a:lnTo>
                <a:lnTo>
                  <a:pt x="0" y="9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3675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1901" y="2712974"/>
            <a:ext cx="360362" cy="539750"/>
          </a:xfrm>
          <a:custGeom>
            <a:avLst/>
            <a:gdLst/>
            <a:ahLst/>
            <a:cxnLst/>
            <a:rect l="l" t="t" r="r" b="b"/>
            <a:pathLst>
              <a:path w="360362" h="539750">
                <a:moveTo>
                  <a:pt x="0" y="539750"/>
                </a:moveTo>
                <a:lnTo>
                  <a:pt x="360362" y="539750"/>
                </a:lnTo>
                <a:lnTo>
                  <a:pt x="360362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ln w="28575">
            <a:solidFill>
              <a:srgbClr val="0000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727" y="319650"/>
            <a:ext cx="7191062" cy="1180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3228">
              <a:lnSpc>
                <a:spcPts val="3875"/>
              </a:lnSpc>
              <a:spcBef>
                <a:spcPts val="193"/>
              </a:spcBef>
            </a:pPr>
            <a:r>
              <a:rPr sz="5400" spc="0" baseline="3725" dirty="0" smtClean="0">
                <a:latin typeface="Book Antiqua"/>
                <a:cs typeface="Book Antiqua"/>
              </a:rPr>
              <a:t>Hexadecimal Number Sy</a:t>
            </a:r>
            <a:r>
              <a:rPr sz="5400" spc="-9" baseline="3725" dirty="0" smtClean="0">
                <a:latin typeface="Book Antiqua"/>
                <a:cs typeface="Book Antiqua"/>
              </a:rPr>
              <a:t>s</a:t>
            </a:r>
            <a:r>
              <a:rPr sz="5400" spc="0" baseline="3725" dirty="0" smtClean="0">
                <a:latin typeface="Book Antiqua"/>
                <a:cs typeface="Book Antiqua"/>
              </a:rPr>
              <a:t>tem</a:t>
            </a:r>
            <a:endParaRPr sz="3600" dirty="0">
              <a:latin typeface="Book Antiqua"/>
              <a:cs typeface="Book Antiqua"/>
            </a:endParaRPr>
          </a:p>
          <a:p>
            <a:pPr marL="12700" marR="68625">
              <a:lnSpc>
                <a:spcPct val="95825"/>
              </a:lnSpc>
              <a:spcBef>
                <a:spcPts val="241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Base = 16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727" y="1588444"/>
            <a:ext cx="5016850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16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di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i</a:t>
            </a:r>
            <a:r>
              <a:rPr sz="2000" spc="-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1, 2, 3,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4, 5, 6,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7, 8, 9,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A, B,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6628" y="1588444"/>
            <a:ext cx="12813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C,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, </a:t>
            </a:r>
            <a:r>
              <a:rPr sz="2000" spc="-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, F 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5676" y="2335298"/>
            <a:ext cx="616628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300" i="1" spc="0" dirty="0" smtClean="0">
                <a:latin typeface="Times New Roman"/>
                <a:cs typeface="Times New Roman"/>
              </a:rPr>
              <a:t>P</a:t>
            </a:r>
            <a:r>
              <a:rPr sz="1300" i="1" spc="5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siti</a:t>
            </a:r>
            <a:r>
              <a:rPr sz="1300" i="1" spc="10" dirty="0" smtClean="0">
                <a:latin typeface="Times New Roman"/>
                <a:cs typeface="Times New Roman"/>
              </a:rPr>
              <a:t>o</a:t>
            </a:r>
            <a:r>
              <a:rPr sz="1300" i="1" spc="0" dirty="0" smtClean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6788" y="2372415"/>
            <a:ext cx="4391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3373" y="2372415"/>
            <a:ext cx="312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-4" dirty="0" smtClean="0">
                <a:solidFill>
                  <a:srgbClr val="0066CC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8782" y="2372415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7833" y="2368971"/>
            <a:ext cx="9764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sz="1400" b="1" i="1" spc="4" dirty="0" smtClean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16 </a:t>
            </a:r>
            <a:r>
              <a:rPr sz="1400" b="1" i="1" spc="247" dirty="0" smtClean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sz="1400" b="1" i="1" spc="4" dirty="0" smtClean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400" b="1" i="1" spc="0" dirty="0" smtClean="0">
                <a:solidFill>
                  <a:srgbClr val="0066CC"/>
                </a:solidFill>
                <a:latin typeface="Arial"/>
                <a:cs typeface="Arial"/>
              </a:rPr>
              <a:t>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727" y="2393370"/>
            <a:ext cx="2488959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</a:t>
            </a:r>
            <a:r>
              <a:rPr sz="2000" spc="9" dirty="0" smtClean="0">
                <a:latin typeface="Times New Roman"/>
                <a:cs typeface="Times New Roman"/>
              </a:rPr>
              <a:t>(</a:t>
            </a:r>
            <a:r>
              <a:rPr sz="2000" i="1" spc="0" dirty="0" smtClean="0">
                <a:latin typeface="Times New Roman"/>
                <a:cs typeface="Times New Roman"/>
              </a:rPr>
              <a:t>Base)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Magn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727" y="3198042"/>
            <a:ext cx="3331816" cy="716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9">
              <a:lnSpc>
                <a:spcPts val="2145"/>
              </a:lnSpc>
              <a:spcBef>
                <a:spcPts val="107"/>
              </a:spcBef>
            </a:pPr>
            <a:r>
              <a:rPr sz="1400" spc="0" dirty="0" smtClean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“</a:t>
            </a:r>
            <a:r>
              <a:rPr sz="2000" i="1" spc="0" dirty="0" smtClean="0">
                <a:latin typeface="Times New Roman"/>
                <a:cs typeface="Times New Roman"/>
              </a:rPr>
              <a:t>Digit</a:t>
            </a:r>
            <a:r>
              <a:rPr sz="2000" i="1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x </a:t>
            </a:r>
            <a:r>
              <a:rPr sz="2000" i="1" spc="0" dirty="0" smtClean="0">
                <a:latin typeface="Times New Roman"/>
                <a:cs typeface="Times New Roman"/>
              </a:rPr>
              <a:t>We</a:t>
            </a:r>
            <a:r>
              <a:rPr sz="2000" i="1" spc="-9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579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 Notat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7250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381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8782" y="3358577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984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338" y="3358577"/>
            <a:ext cx="2632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 smtClean="0">
                <a:latin typeface="Arial"/>
                <a:cs typeface="Arial"/>
              </a:rPr>
              <a:t>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189" y="3730327"/>
            <a:ext cx="4490454" cy="152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2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14</a:t>
            </a:r>
            <a:r>
              <a:rPr sz="3000" b="1" i="1" spc="-3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</a:t>
            </a:r>
            <a:r>
              <a:rPr sz="3000" b="1" i="1" spc="4" baseline="-2898" dirty="0" smtClean="0">
                <a:latin typeface="Arial"/>
                <a:cs typeface="Arial"/>
              </a:rPr>
              <a:t>6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0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r>
              <a:rPr sz="3000" b="1" i="1" spc="-20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</a:t>
            </a:r>
            <a:r>
              <a:rPr sz="1950" b="1" spc="4" baseline="40137" dirty="0" smtClean="0">
                <a:solidFill>
                  <a:srgbClr val="000082"/>
                </a:solidFill>
                <a:latin typeface="Arial"/>
                <a:cs typeface="Arial"/>
              </a:rPr>
              <a:t>1</a:t>
            </a:r>
            <a:r>
              <a:rPr sz="3000" b="1" spc="4" baseline="-2898" dirty="0" smtClean="0">
                <a:latin typeface="Arial"/>
                <a:cs typeface="Arial"/>
              </a:rPr>
              <a:t>+</a:t>
            </a:r>
            <a:r>
              <a:rPr sz="3000" b="1" i="1" spc="0" baseline="-2898" dirty="0" smtClean="0">
                <a:solidFill>
                  <a:srgbClr val="D01608"/>
                </a:solidFill>
                <a:latin typeface="Arial"/>
                <a:cs typeface="Arial"/>
              </a:rPr>
              <a:t>10</a:t>
            </a:r>
            <a:r>
              <a:rPr sz="3000" b="1" i="1" spc="-11" baseline="-2898" dirty="0" smtClean="0">
                <a:solidFill>
                  <a:srgbClr val="D01608"/>
                </a:solidFill>
                <a:latin typeface="Arial"/>
                <a:cs typeface="Arial"/>
              </a:rPr>
              <a:t> </a:t>
            </a:r>
            <a:r>
              <a:rPr sz="3000" b="1" spc="0" baseline="-2898" dirty="0" smtClean="0">
                <a:latin typeface="Arial"/>
                <a:cs typeface="Arial"/>
              </a:rPr>
              <a:t>*</a:t>
            </a:r>
            <a:r>
              <a:rPr sz="3000" b="1" i="1" spc="0" baseline="-2898" dirty="0" smtClean="0">
                <a:latin typeface="Arial"/>
                <a:cs typeface="Arial"/>
              </a:rPr>
              <a:t>16</a:t>
            </a:r>
            <a:r>
              <a:rPr sz="1950" b="1" spc="0" baseline="40137" dirty="0" smtClean="0">
                <a:solidFill>
                  <a:srgbClr val="000082"/>
                </a:solidFill>
                <a:latin typeface="Arial"/>
                <a:cs typeface="Arial"/>
              </a:rPr>
              <a:t>-2</a:t>
            </a:r>
            <a:endParaRPr sz="1300">
              <a:latin typeface="Arial"/>
              <a:cs typeface="Arial"/>
            </a:endParaRPr>
          </a:p>
          <a:p>
            <a:pPr marL="1274572" marR="46776">
              <a:lnSpc>
                <a:spcPts val="2759"/>
              </a:lnSpc>
              <a:spcBef>
                <a:spcPts val="1143"/>
              </a:spcBef>
            </a:pPr>
            <a:r>
              <a:rPr sz="2400" b="1" spc="0" dirty="0" smtClean="0">
                <a:latin typeface="Arial"/>
                <a:cs typeface="Arial"/>
              </a:rPr>
              <a:t>=(485.47656</a:t>
            </a:r>
            <a:r>
              <a:rPr sz="2400" b="1" spc="-9" dirty="0" smtClean="0">
                <a:latin typeface="Arial"/>
                <a:cs typeface="Arial"/>
              </a:rPr>
              <a:t>2</a:t>
            </a:r>
            <a:r>
              <a:rPr sz="2400" b="1" spc="0" dirty="0" smtClean="0">
                <a:latin typeface="Arial"/>
                <a:cs typeface="Arial"/>
              </a:rPr>
              <a:t>5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992757" marR="46776">
              <a:lnSpc>
                <a:spcPts val="2759"/>
              </a:lnSpc>
              <a:spcBef>
                <a:spcPts val="1710"/>
              </a:spcBef>
            </a:pPr>
            <a:r>
              <a:rPr sz="2400" b="1" spc="4" dirty="0" smtClean="0">
                <a:latin typeface="Arial"/>
                <a:cs typeface="Arial"/>
              </a:rPr>
              <a:t>(</a:t>
            </a:r>
            <a:r>
              <a:rPr sz="24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r>
              <a:rPr sz="2400" b="1" spc="-9" dirty="0" smtClean="0">
                <a:solidFill>
                  <a:srgbClr val="D01608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r>
              <a:rPr sz="2400" b="1" spc="4" dirty="0" smtClean="0">
                <a:latin typeface="Arial"/>
                <a:cs typeface="Arial"/>
              </a:rPr>
              <a:t>.</a:t>
            </a:r>
            <a:r>
              <a:rPr sz="2400" b="1" spc="-4" dirty="0" smtClean="0">
                <a:solidFill>
                  <a:srgbClr val="D01608"/>
                </a:solidFill>
                <a:latin typeface="Arial"/>
                <a:cs typeface="Arial"/>
              </a:rPr>
              <a:t>7A</a:t>
            </a:r>
            <a:r>
              <a:rPr sz="2400" b="1" spc="4" dirty="0" smtClean="0">
                <a:latin typeface="Arial"/>
                <a:cs typeface="Arial"/>
              </a:rPr>
              <a:t>)</a:t>
            </a:r>
            <a:r>
              <a:rPr sz="2400" b="1" spc="0" baseline="-21740" dirty="0" smtClean="0">
                <a:solidFill>
                  <a:srgbClr val="000082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901" y="2712974"/>
            <a:ext cx="375045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67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5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626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264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225" y="2712974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26">
              <a:lnSpc>
                <a:spcPct val="95825"/>
              </a:lnSpc>
              <a:spcBef>
                <a:spcPts val="355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2475" y="2708275"/>
            <a:ext cx="360362" cy="539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">
              <a:lnSpc>
                <a:spcPct val="95825"/>
              </a:lnSpc>
              <a:spcBef>
                <a:spcPts val="390"/>
              </a:spcBef>
            </a:pPr>
            <a:r>
              <a:rPr sz="2800" b="1" spc="0" dirty="0" smtClean="0">
                <a:solidFill>
                  <a:srgbClr val="D0160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8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2735326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89100" y="1835150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9100" y="2401824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89100" y="2968625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9100" y="3535299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89100" y="4102100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89100" y="4668774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89100" y="5235575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9100" y="5802312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03451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65651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9100" y="1268476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89100" y="6369050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0" y="0"/>
                </a:moveTo>
                <a:lnTo>
                  <a:pt x="2390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75350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4501" y="1835150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4501" y="2401824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4501" y="2968625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4501" y="3535299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4501" y="4102100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4501" y="4668774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4501" y="5235575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4501" y="5802312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8725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59675" y="1254125"/>
            <a:ext cx="0" cy="5129212"/>
          </a:xfrm>
          <a:custGeom>
            <a:avLst/>
            <a:gdLst/>
            <a:ahLst/>
            <a:cxnLst/>
            <a:rect l="l" t="t" r="r" b="b"/>
            <a:pathLst>
              <a:path h="5129212">
                <a:moveTo>
                  <a:pt x="0" y="0"/>
                </a:moveTo>
                <a:lnTo>
                  <a:pt x="0" y="51292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4501" y="1268476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4501" y="6369050"/>
            <a:ext cx="2549398" cy="0"/>
          </a:xfrm>
          <a:custGeom>
            <a:avLst/>
            <a:gdLst/>
            <a:ahLst/>
            <a:cxnLst/>
            <a:rect l="l" t="t" r="r" b="b"/>
            <a:pathLst>
              <a:path w="2549398">
                <a:moveTo>
                  <a:pt x="0" y="0"/>
                </a:moveTo>
                <a:lnTo>
                  <a:pt x="25493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9255" y="2131949"/>
            <a:ext cx="732917" cy="3818153"/>
          </a:xfrm>
          <a:custGeom>
            <a:avLst/>
            <a:gdLst/>
            <a:ahLst/>
            <a:cxnLst/>
            <a:rect l="l" t="t" r="r" b="b"/>
            <a:pathLst>
              <a:path w="732917" h="3818153">
                <a:moveTo>
                  <a:pt x="0" y="3811498"/>
                </a:moveTo>
                <a:lnTo>
                  <a:pt x="37465" y="3818153"/>
                </a:lnTo>
                <a:lnTo>
                  <a:pt x="695297" y="115896"/>
                </a:lnTo>
                <a:lnTo>
                  <a:pt x="698627" y="97154"/>
                </a:lnTo>
                <a:lnTo>
                  <a:pt x="732917" y="122554"/>
                </a:lnTo>
                <a:lnTo>
                  <a:pt x="696595" y="0"/>
                </a:lnTo>
                <a:lnTo>
                  <a:pt x="661162" y="90550"/>
                </a:lnTo>
                <a:lnTo>
                  <a:pt x="657836" y="109265"/>
                </a:lnTo>
                <a:lnTo>
                  <a:pt x="0" y="3811498"/>
                </a:lnTo>
                <a:close/>
              </a:path>
              <a:path w="732917" h="3818153">
                <a:moveTo>
                  <a:pt x="661162" y="90550"/>
                </a:moveTo>
                <a:lnTo>
                  <a:pt x="696595" y="0"/>
                </a:lnTo>
                <a:lnTo>
                  <a:pt x="620268" y="102615"/>
                </a:lnTo>
                <a:lnTo>
                  <a:pt x="657836" y="109265"/>
                </a:lnTo>
                <a:lnTo>
                  <a:pt x="661162" y="90550"/>
                </a:lnTo>
                <a:close/>
              </a:path>
              <a:path w="732917" h="3818153">
                <a:moveTo>
                  <a:pt x="732917" y="122554"/>
                </a:moveTo>
                <a:lnTo>
                  <a:pt x="698627" y="97154"/>
                </a:lnTo>
                <a:lnTo>
                  <a:pt x="695297" y="115896"/>
                </a:lnTo>
                <a:lnTo>
                  <a:pt x="732917" y="122554"/>
                </a:lnTo>
                <a:close/>
              </a:path>
            </a:pathLst>
          </a:custGeom>
          <a:solidFill>
            <a:srgbClr val="D016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050794" y="319650"/>
            <a:ext cx="859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The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31033" y="319650"/>
            <a:ext cx="140015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-9" baseline="2980" dirty="0" smtClean="0">
                <a:latin typeface="Book Antiqua"/>
                <a:cs typeface="Book Antiqua"/>
              </a:rPr>
              <a:t>P</a:t>
            </a:r>
            <a:r>
              <a:rPr sz="5400" spc="0" baseline="2980" dirty="0" smtClean="0">
                <a:latin typeface="Book Antiqua"/>
                <a:cs typeface="Book Antiqua"/>
              </a:rPr>
              <a:t>ower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1585" y="319650"/>
            <a:ext cx="4961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of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68108" y="319650"/>
            <a:ext cx="3227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2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27085" y="3139622"/>
            <a:ext cx="491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Kilo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5711" y="4795575"/>
            <a:ext cx="6439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Mega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55711" y="5443605"/>
            <a:ext cx="5696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 smtClean="0">
                <a:solidFill>
                  <a:srgbClr val="D01608"/>
                </a:solidFill>
                <a:latin typeface="Arial"/>
                <a:cs typeface="Arial"/>
              </a:rPr>
              <a:t>Giga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55711" y="6019982"/>
            <a:ext cx="525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129" dirty="0" smtClean="0">
                <a:solidFill>
                  <a:srgbClr val="D01608"/>
                </a:solidFill>
                <a:latin typeface="Arial"/>
                <a:cs typeface="Arial"/>
              </a:rPr>
              <a:t>T</a:t>
            </a: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e</a:t>
            </a:r>
            <a:r>
              <a:rPr sz="1800" b="1" spc="-9" dirty="0" smtClean="0">
                <a:solidFill>
                  <a:srgbClr val="D01608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D0160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38725" y="1268476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357504" marR="355600" algn="ctr">
              <a:lnSpc>
                <a:spcPct val="95825"/>
              </a:lnSpc>
            </a:pPr>
            <a:r>
              <a:rPr sz="2400" spc="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5350" y="1268476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 marL="629986" marR="628081" algn="ctr">
              <a:lnSpc>
                <a:spcPts val="2059"/>
              </a:lnSpc>
            </a:pPr>
            <a:r>
              <a:rPr sz="3600" baseline="-16909" dirty="0" smtClean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160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8725" y="1835150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57504" marR="3556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75350" y="1835150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50774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8</a:t>
            </a:r>
            <a:r>
              <a:rPr sz="2400" spc="0" dirty="0" smtClean="0">
                <a:latin typeface="Times New Roman"/>
                <a:cs typeface="Times New Roman"/>
              </a:rPr>
              <a:t>=256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38725" y="2401824"/>
            <a:ext cx="9366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57504" marR="3556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5350" y="2401824"/>
            <a:ext cx="1584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50774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9</a:t>
            </a:r>
            <a:r>
              <a:rPr sz="2400" spc="0" dirty="0" smtClean="0">
                <a:latin typeface="Times New Roman"/>
                <a:cs typeface="Times New Roman"/>
              </a:rPr>
              <a:t>=512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8725" y="2968625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81282" marR="279377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5350" y="2968625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24282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10</a:t>
            </a:r>
            <a:r>
              <a:rPr sz="2400" spc="0" dirty="0" smtClean="0">
                <a:latin typeface="Times New Roman"/>
                <a:cs typeface="Times New Roman"/>
              </a:rPr>
              <a:t>=1024 </a:t>
            </a:r>
            <a:r>
              <a:rPr sz="2400" spc="-309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8725" y="3535299"/>
            <a:ext cx="9366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285877" marR="296163" algn="ctr">
              <a:lnSpc>
                <a:spcPct val="95825"/>
              </a:lnSpc>
            </a:pPr>
            <a:r>
              <a:rPr sz="2400" spc="-84" dirty="0" smtClean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75350" y="3535299"/>
            <a:ext cx="1584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227329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-54" baseline="25364" dirty="0" smtClean="0">
                <a:latin typeface="Times New Roman"/>
                <a:cs typeface="Times New Roman"/>
              </a:rPr>
              <a:t>1</a:t>
            </a:r>
            <a:r>
              <a:rPr sz="2400" spc="4" baseline="25364" dirty="0" smtClean="0">
                <a:latin typeface="Times New Roman"/>
                <a:cs typeface="Times New Roman"/>
              </a:rPr>
              <a:t>1</a:t>
            </a:r>
            <a:r>
              <a:rPr sz="2400" spc="0" dirty="0" smtClean="0">
                <a:latin typeface="Times New Roman"/>
                <a:cs typeface="Times New Roman"/>
              </a:rPr>
              <a:t>=2048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8725" y="4102100"/>
            <a:ext cx="9366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81304" marR="2794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5350" y="4102100"/>
            <a:ext cx="1584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24282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12</a:t>
            </a:r>
            <a:r>
              <a:rPr sz="2400" spc="0" dirty="0" smtClean="0">
                <a:latin typeface="Times New Roman"/>
                <a:cs typeface="Times New Roman"/>
              </a:rPr>
              <a:t>=4096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8725" y="4668774"/>
            <a:ext cx="9366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81304" marR="2794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5350" y="4668774"/>
            <a:ext cx="1584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317246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20</a:t>
            </a:r>
            <a:r>
              <a:rPr sz="2400" spc="0" dirty="0" smtClean="0">
                <a:latin typeface="Times New Roman"/>
                <a:cs typeface="Times New Roman"/>
              </a:rPr>
              <a:t>=1M </a:t>
            </a:r>
            <a:r>
              <a:rPr sz="2400" spc="-244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8725" y="5235575"/>
            <a:ext cx="9366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281282" marR="279377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5350" y="5235575"/>
            <a:ext cx="1584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343153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30</a:t>
            </a:r>
            <a:r>
              <a:rPr sz="2400" spc="0" dirty="0" smtClean="0">
                <a:latin typeface="Times New Roman"/>
                <a:cs typeface="Times New Roman"/>
              </a:rPr>
              <a:t>=1G </a:t>
            </a:r>
            <a:r>
              <a:rPr sz="2400" spc="175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8725" y="5802312"/>
            <a:ext cx="9366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81304" marR="279400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75350" y="5802312"/>
            <a:ext cx="1584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359917">
              <a:lnSpc>
                <a:spcPct val="100000"/>
              </a:lnSpc>
              <a:tabLst>
                <a:tab pos="14224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40</a:t>
            </a:r>
            <a:r>
              <a:rPr sz="2400" spc="0" dirty="0" smtClean="0">
                <a:latin typeface="Times New Roman"/>
                <a:cs typeface="Times New Roman"/>
              </a:rPr>
              <a:t>=1T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3451" y="1268476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8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5326" y="1268476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 marL="501335" marR="502732" algn="ctr">
              <a:lnSpc>
                <a:spcPts val="2059"/>
              </a:lnSpc>
            </a:pPr>
            <a:r>
              <a:rPr sz="3600" baseline="-16909" dirty="0" smtClean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1600" dirty="0" smtClean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451" y="1835150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5326" y="1835150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0</a:t>
            </a:r>
            <a:r>
              <a:rPr sz="2400" spc="0" dirty="0" smtClean="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3451" y="2401824"/>
            <a:ext cx="103187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5326" y="2401824"/>
            <a:ext cx="1330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1</a:t>
            </a:r>
            <a:r>
              <a:rPr sz="2400" spc="0" dirty="0" smtClean="0">
                <a:latin typeface="Times New Roman"/>
                <a:cs typeface="Times New Roman"/>
              </a:rPr>
              <a:t>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3451" y="2968625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404345" marR="403811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5326" y="2968625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2</a:t>
            </a:r>
            <a:r>
              <a:rPr sz="2400" spc="0" dirty="0" smtClean="0">
                <a:latin typeface="Times New Roman"/>
                <a:cs typeface="Times New Roman"/>
              </a:rPr>
              <a:t>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3451" y="3535299"/>
            <a:ext cx="103187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5326" y="3535299"/>
            <a:ext cx="1330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2"/>
              </a:spcBef>
            </a:pPr>
            <a:endParaRPr sz="850"/>
          </a:p>
          <a:p>
            <a:pPr marL="3760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3</a:t>
            </a:r>
            <a:r>
              <a:rPr sz="2400" spc="0" dirty="0" smtClean="0">
                <a:latin typeface="Times New Roman"/>
                <a:cs typeface="Times New Roman"/>
              </a:rPr>
              <a:t>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451" y="4102100"/>
            <a:ext cx="103187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5326" y="4102100"/>
            <a:ext cx="1330325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 marL="2998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4</a:t>
            </a:r>
            <a:r>
              <a:rPr sz="2400" spc="0" dirty="0" smtClean="0">
                <a:latin typeface="Times New Roman"/>
                <a:cs typeface="Times New Roman"/>
              </a:rPr>
              <a:t>=16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3451" y="4668774"/>
            <a:ext cx="103187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326" y="4668774"/>
            <a:ext cx="1330325" cy="5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998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5</a:t>
            </a:r>
            <a:r>
              <a:rPr sz="2400" spc="0" dirty="0" smtClean="0">
                <a:latin typeface="Times New Roman"/>
                <a:cs typeface="Times New Roman"/>
              </a:rPr>
              <a:t>=32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451" y="5235575"/>
            <a:ext cx="103187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404345" marR="403811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326" y="5235575"/>
            <a:ext cx="1330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6"/>
              </a:spcBef>
            </a:pPr>
            <a:endParaRPr sz="850"/>
          </a:p>
          <a:p>
            <a:pPr marL="2998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6</a:t>
            </a:r>
            <a:r>
              <a:rPr sz="2400" spc="0" dirty="0" smtClean="0">
                <a:latin typeface="Times New Roman"/>
                <a:cs typeface="Times New Roman"/>
              </a:rPr>
              <a:t>=64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451" y="5802312"/>
            <a:ext cx="103187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404368" marR="403986" algn="ctr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5326" y="5802312"/>
            <a:ext cx="1330325" cy="566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23647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baseline="25364" dirty="0" smtClean="0">
                <a:latin typeface="Times New Roman"/>
                <a:cs typeface="Times New Roman"/>
              </a:rPr>
              <a:t>7</a:t>
            </a:r>
            <a:r>
              <a:rPr sz="2400" spc="0" dirty="0" smtClean="0">
                <a:latin typeface="Times New Roman"/>
                <a:cs typeface="Times New Roman"/>
              </a:rPr>
              <a:t>=128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132201" y="378942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180022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8837" y="4315587"/>
            <a:ext cx="373888" cy="373888"/>
          </a:xfrm>
          <a:custGeom>
            <a:avLst/>
            <a:gdLst/>
            <a:ahLst/>
            <a:cxnLst/>
            <a:rect l="l" t="t" r="r" b="b"/>
            <a:pathLst>
              <a:path w="373888" h="373888">
                <a:moveTo>
                  <a:pt x="239140" y="266064"/>
                </a:moveTo>
                <a:lnTo>
                  <a:pt x="225738" y="252670"/>
                </a:lnTo>
                <a:lnTo>
                  <a:pt x="171830" y="306577"/>
                </a:lnTo>
                <a:lnTo>
                  <a:pt x="373888" y="373888"/>
                </a:lnTo>
                <a:lnTo>
                  <a:pt x="239140" y="266064"/>
                </a:lnTo>
                <a:close/>
              </a:path>
              <a:path w="373888" h="373888">
                <a:moveTo>
                  <a:pt x="306577" y="171831"/>
                </a:moveTo>
                <a:lnTo>
                  <a:pt x="252670" y="225738"/>
                </a:lnTo>
                <a:lnTo>
                  <a:pt x="266064" y="239140"/>
                </a:lnTo>
                <a:lnTo>
                  <a:pt x="306577" y="171831"/>
                </a:lnTo>
                <a:close/>
              </a:path>
              <a:path w="373888" h="373888">
                <a:moveTo>
                  <a:pt x="27050" y="0"/>
                </a:moveTo>
                <a:lnTo>
                  <a:pt x="0" y="27050"/>
                </a:lnTo>
                <a:lnTo>
                  <a:pt x="225738" y="252670"/>
                </a:lnTo>
                <a:lnTo>
                  <a:pt x="239140" y="266064"/>
                </a:lnTo>
                <a:lnTo>
                  <a:pt x="373888" y="373888"/>
                </a:lnTo>
                <a:lnTo>
                  <a:pt x="306577" y="171831"/>
                </a:lnTo>
                <a:lnTo>
                  <a:pt x="266064" y="239140"/>
                </a:lnTo>
                <a:lnTo>
                  <a:pt x="252670" y="225738"/>
                </a:lnTo>
                <a:lnTo>
                  <a:pt x="27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2330450"/>
            <a:ext cx="720725" cy="114300"/>
          </a:xfrm>
          <a:custGeom>
            <a:avLst/>
            <a:gdLst/>
            <a:ahLst/>
            <a:cxnLst/>
            <a:rect l="l" t="t" r="r" b="b"/>
            <a:pathLst>
              <a:path w="720725" h="114300">
                <a:moveTo>
                  <a:pt x="190500" y="38099"/>
                </a:moveTo>
                <a:lnTo>
                  <a:pt x="720725" y="38100"/>
                </a:lnTo>
                <a:lnTo>
                  <a:pt x="720725" y="0"/>
                </a:lnTo>
                <a:lnTo>
                  <a:pt x="171450" y="0"/>
                </a:lnTo>
                <a:lnTo>
                  <a:pt x="171450" y="38100"/>
                </a:lnTo>
                <a:lnTo>
                  <a:pt x="190500" y="38099"/>
                </a:lnTo>
                <a:close/>
              </a:path>
              <a:path w="720725" h="114300">
                <a:moveTo>
                  <a:pt x="190500" y="0"/>
                </a:moveTo>
                <a:lnTo>
                  <a:pt x="190500" y="-76200"/>
                </a:lnTo>
                <a:lnTo>
                  <a:pt x="0" y="19050"/>
                </a:lnTo>
                <a:lnTo>
                  <a:pt x="190500" y="114300"/>
                </a:lnTo>
                <a:lnTo>
                  <a:pt x="190500" y="38099"/>
                </a:lnTo>
                <a:lnTo>
                  <a:pt x="171450" y="38100"/>
                </a:lnTo>
                <a:lnTo>
                  <a:pt x="171450" y="0"/>
                </a:lnTo>
                <a:lnTo>
                  <a:pt x="1905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1250" y="319650"/>
            <a:ext cx="193919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Add</a:t>
            </a:r>
            <a:r>
              <a:rPr sz="5400" spc="-9" baseline="2980" dirty="0" smtClean="0">
                <a:latin typeface="Book Antiqua"/>
                <a:cs typeface="Book Antiqua"/>
              </a:rPr>
              <a:t>i</a:t>
            </a:r>
            <a:r>
              <a:rPr sz="5400" spc="0" baseline="2980" dirty="0" smtClean="0">
                <a:latin typeface="Book Antiqua"/>
                <a:cs typeface="Book Antiqua"/>
              </a:rPr>
              <a:t>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978" y="1376398"/>
            <a:ext cx="14448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Deci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4997" y="1376398"/>
            <a:ext cx="1155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Addit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0560" y="2170700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0523" y="2170700"/>
            <a:ext cx="256209" cy="1462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45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0115" y="2170700"/>
            <a:ext cx="10054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Carry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375" y="2710577"/>
            <a:ext cx="256209" cy="922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599" y="3253277"/>
            <a:ext cx="2860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0560" y="397156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0523" y="397156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397156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0238" y="4511310"/>
            <a:ext cx="28106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2846" y="4511310"/>
            <a:ext cx="170210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i="1" spc="-254" dirty="0" smtClean="0">
                <a:latin typeface="Times New Roman"/>
                <a:cs typeface="Times New Roman"/>
              </a:rPr>
              <a:t>T</a:t>
            </a:r>
            <a:r>
              <a:rPr sz="2800" b="1" i="1" spc="0" dirty="0" smtClean="0">
                <a:latin typeface="Times New Roman"/>
                <a:cs typeface="Times New Roman"/>
              </a:rPr>
              <a:t>en</a:t>
            </a:r>
            <a:r>
              <a:rPr sz="2800" b="1" i="1" spc="-17" dirty="0" smtClean="0">
                <a:latin typeface="Times New Roman"/>
                <a:cs typeface="Times New Roman"/>
              </a:rPr>
              <a:t> </a:t>
            </a:r>
            <a:r>
              <a:rPr sz="2800" b="1" i="1" spc="0" dirty="0" smtClean="0">
                <a:solidFill>
                  <a:srgbClr val="D01608"/>
                </a:solidFill>
                <a:latin typeface="Times New Roman"/>
                <a:cs typeface="Times New Roman"/>
              </a:rPr>
              <a:t>≥ </a:t>
            </a:r>
            <a:r>
              <a:rPr sz="2800" b="1" i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Base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0238" y="5108371"/>
            <a:ext cx="2937672" cy="382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0082"/>
                </a:solidFill>
                <a:latin typeface="Wingdings"/>
                <a:cs typeface="Wingdings"/>
              </a:rPr>
              <a:t></a:t>
            </a:r>
            <a:r>
              <a:rPr sz="2800" spc="-29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S</a:t>
            </a:r>
            <a:r>
              <a:rPr sz="2800" b="1" spc="9" dirty="0" smtClean="0">
                <a:solidFill>
                  <a:srgbClr val="000082"/>
                </a:solidFill>
                <a:latin typeface="Times New Roman"/>
                <a:cs typeface="Times New Roman"/>
              </a:rPr>
              <a:t>u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b</a:t>
            </a:r>
            <a:r>
              <a:rPr sz="2800" b="1" spc="9" dirty="0" smtClean="0">
                <a:solidFill>
                  <a:srgbClr val="000082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ract</a:t>
            </a:r>
            <a:r>
              <a:rPr sz="2800" b="1" spc="-104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a</a:t>
            </a:r>
            <a:r>
              <a:rPr sz="2800" b="1" spc="-13" dirty="0" smtClean="0">
                <a:solidFill>
                  <a:srgbClr val="000082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Ba</a:t>
            </a:r>
            <a:r>
              <a:rPr sz="2800" b="1" spc="4" dirty="0" smtClean="0">
                <a:solidFill>
                  <a:srgbClr val="000082"/>
                </a:solidFill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solidFill>
                  <a:srgbClr val="000082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33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8532749" y="6656387"/>
            <a:ext cx="539750" cy="171448"/>
          </a:xfrm>
          <a:custGeom>
            <a:avLst/>
            <a:gdLst/>
            <a:ahLst/>
            <a:cxnLst/>
            <a:rect l="l" t="t" r="r" b="b"/>
            <a:pathLst>
              <a:path w="539750" h="171448">
                <a:moveTo>
                  <a:pt x="396875" y="114298"/>
                </a:moveTo>
                <a:lnTo>
                  <a:pt x="368299" y="114298"/>
                </a:lnTo>
                <a:lnTo>
                  <a:pt x="368300" y="171448"/>
                </a:lnTo>
                <a:lnTo>
                  <a:pt x="539750" y="85723"/>
                </a:lnTo>
                <a:lnTo>
                  <a:pt x="396875" y="114298"/>
                </a:lnTo>
                <a:close/>
              </a:path>
              <a:path w="539750" h="171448">
                <a:moveTo>
                  <a:pt x="396875" y="57150"/>
                </a:moveTo>
                <a:lnTo>
                  <a:pt x="368300" y="0"/>
                </a:lnTo>
                <a:lnTo>
                  <a:pt x="368299" y="57150"/>
                </a:lnTo>
                <a:lnTo>
                  <a:pt x="396875" y="57150"/>
                </a:lnTo>
                <a:close/>
              </a:path>
              <a:path w="539750" h="171448">
                <a:moveTo>
                  <a:pt x="0" y="57150"/>
                </a:moveTo>
                <a:lnTo>
                  <a:pt x="0" y="114298"/>
                </a:lnTo>
                <a:lnTo>
                  <a:pt x="396875" y="114298"/>
                </a:lnTo>
                <a:lnTo>
                  <a:pt x="539750" y="85723"/>
                </a:lnTo>
                <a:lnTo>
                  <a:pt x="368300" y="0"/>
                </a:lnTo>
                <a:lnTo>
                  <a:pt x="39687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1476" y="3970401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41402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8763" y="4496562"/>
            <a:ext cx="553212" cy="553212"/>
          </a:xfrm>
          <a:custGeom>
            <a:avLst/>
            <a:gdLst/>
            <a:ahLst/>
            <a:cxnLst/>
            <a:rect l="l" t="t" r="r" b="b"/>
            <a:pathLst>
              <a:path w="553212" h="553212">
                <a:moveTo>
                  <a:pt x="418464" y="445515"/>
                </a:moveTo>
                <a:lnTo>
                  <a:pt x="405003" y="432053"/>
                </a:lnTo>
                <a:lnTo>
                  <a:pt x="351155" y="485901"/>
                </a:lnTo>
                <a:lnTo>
                  <a:pt x="553212" y="553212"/>
                </a:lnTo>
                <a:lnTo>
                  <a:pt x="418464" y="445515"/>
                </a:lnTo>
                <a:close/>
              </a:path>
              <a:path w="553212" h="553212">
                <a:moveTo>
                  <a:pt x="485902" y="351155"/>
                </a:moveTo>
                <a:lnTo>
                  <a:pt x="431929" y="405127"/>
                </a:lnTo>
                <a:lnTo>
                  <a:pt x="445388" y="418592"/>
                </a:lnTo>
                <a:lnTo>
                  <a:pt x="485902" y="351155"/>
                </a:lnTo>
                <a:close/>
              </a:path>
              <a:path w="553212" h="553212">
                <a:moveTo>
                  <a:pt x="26924" y="0"/>
                </a:moveTo>
                <a:lnTo>
                  <a:pt x="0" y="27050"/>
                </a:lnTo>
                <a:lnTo>
                  <a:pt x="405003" y="432053"/>
                </a:lnTo>
                <a:lnTo>
                  <a:pt x="418464" y="445515"/>
                </a:lnTo>
                <a:lnTo>
                  <a:pt x="553212" y="553212"/>
                </a:lnTo>
                <a:lnTo>
                  <a:pt x="485902" y="351155"/>
                </a:lnTo>
                <a:lnTo>
                  <a:pt x="445388" y="418592"/>
                </a:lnTo>
                <a:lnTo>
                  <a:pt x="431929" y="405127"/>
                </a:lnTo>
                <a:lnTo>
                  <a:pt x="2692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22778" y="713848"/>
            <a:ext cx="388147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lang="en-US" sz="5400" spc="0" baseline="2980" dirty="0" smtClean="0">
                <a:latin typeface="Book Antiqua"/>
                <a:cs typeface="Book Antiqua"/>
              </a:rPr>
              <a:t> </a:t>
            </a:r>
            <a:r>
              <a:rPr lang="en-US" sz="5400" baseline="2980" dirty="0">
                <a:latin typeface="Book Antiqua"/>
                <a:cs typeface="Book Antiqua"/>
              </a:rPr>
              <a:t>Addition</a:t>
            </a:r>
            <a:endParaRPr lang="en-US" sz="5400" dirty="0">
              <a:latin typeface="Book Antiqua"/>
              <a:cs typeface="Book Antiqua"/>
            </a:endParaRPr>
          </a:p>
          <a:p>
            <a:pPr marL="12700">
              <a:lnSpc>
                <a:spcPts val="3800"/>
              </a:lnSpc>
              <a:spcBef>
                <a:spcPts val="190"/>
              </a:spcBef>
            </a:pPr>
            <a:endParaRPr sz="5400" dirty="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978" y="1376398"/>
            <a:ext cx="1393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Colu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6229" y="1376398"/>
            <a:ext cx="1155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Addit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0896" y="2351802"/>
            <a:ext cx="25620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0646" y="2351802"/>
            <a:ext cx="256407" cy="922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0523" y="2351802"/>
            <a:ext cx="256407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0273" y="2351802"/>
            <a:ext cx="256407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0150" y="2351802"/>
            <a:ext cx="257352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4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944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842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1170" y="2351802"/>
            <a:ext cx="256407" cy="1461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0920" y="2893212"/>
            <a:ext cx="256407" cy="920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88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5780" y="2924401"/>
            <a:ext cx="244855" cy="867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5715" y="2924401"/>
            <a:ext cx="375920" cy="867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61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39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554" y="3434252"/>
            <a:ext cx="2860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5780" y="4134457"/>
            <a:ext cx="244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5715" y="4134457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84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0896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0646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523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273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293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170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920" y="4152290"/>
            <a:ext cx="2564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0418" y="5027311"/>
            <a:ext cx="1025515" cy="444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4200" b="1" spc="0" baseline="8282" dirty="0" smtClean="0">
                <a:latin typeface="Times New Roman"/>
                <a:cs typeface="Times New Roman"/>
              </a:rPr>
              <a:t>≥ (</a:t>
            </a:r>
            <a:r>
              <a:rPr sz="4200" b="1" spc="4" baseline="8282" dirty="0" smtClean="0">
                <a:latin typeface="Times New Roman"/>
                <a:cs typeface="Times New Roman"/>
              </a:rPr>
              <a:t>2</a:t>
            </a:r>
            <a:r>
              <a:rPr sz="4200" b="1" spc="9" baseline="8282" dirty="0" smtClean="0">
                <a:latin typeface="Times New Roman"/>
                <a:cs typeface="Times New Roman"/>
              </a:rPr>
              <a:t>)</a:t>
            </a:r>
            <a:r>
              <a:rPr sz="2775" b="1" spc="0" baseline="-7834" dirty="0" smtClean="0">
                <a:latin typeface="Times New Roman"/>
                <a:cs typeface="Times New Roman"/>
              </a:rPr>
              <a:t>10</a:t>
            </a:r>
            <a:endParaRPr sz="18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4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232025" y="4149725"/>
            <a:ext cx="4319651" cy="0"/>
          </a:xfrm>
          <a:custGeom>
            <a:avLst/>
            <a:gdLst/>
            <a:ahLst/>
            <a:cxnLst/>
            <a:rect l="l" t="t" r="r" b="b"/>
            <a:pathLst>
              <a:path w="4319651">
                <a:moveTo>
                  <a:pt x="431965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32475" y="2151507"/>
            <a:ext cx="727709" cy="377316"/>
          </a:xfrm>
          <a:custGeom>
            <a:avLst/>
            <a:gdLst/>
            <a:ahLst/>
            <a:cxnLst/>
            <a:rect l="l" t="t" r="r" b="b"/>
            <a:pathLst>
              <a:path w="727709" h="377316">
                <a:moveTo>
                  <a:pt x="161799" y="275060"/>
                </a:moveTo>
                <a:lnTo>
                  <a:pt x="127635" y="206882"/>
                </a:lnTo>
                <a:lnTo>
                  <a:pt x="0" y="377316"/>
                </a:lnTo>
                <a:lnTo>
                  <a:pt x="212978" y="377189"/>
                </a:lnTo>
                <a:lnTo>
                  <a:pt x="178848" y="309082"/>
                </a:lnTo>
                <a:lnTo>
                  <a:pt x="161798" y="317626"/>
                </a:lnTo>
                <a:lnTo>
                  <a:pt x="144779" y="283590"/>
                </a:lnTo>
                <a:lnTo>
                  <a:pt x="161799" y="275060"/>
                </a:lnTo>
                <a:close/>
              </a:path>
              <a:path w="727709" h="377316">
                <a:moveTo>
                  <a:pt x="144779" y="283590"/>
                </a:moveTo>
                <a:lnTo>
                  <a:pt x="161798" y="317626"/>
                </a:lnTo>
                <a:lnTo>
                  <a:pt x="178848" y="309082"/>
                </a:lnTo>
                <a:lnTo>
                  <a:pt x="727709" y="34035"/>
                </a:lnTo>
                <a:lnTo>
                  <a:pt x="710565" y="0"/>
                </a:lnTo>
                <a:lnTo>
                  <a:pt x="161799" y="275060"/>
                </a:lnTo>
                <a:lnTo>
                  <a:pt x="144779" y="28359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32426" y="3159125"/>
            <a:ext cx="360299" cy="180975"/>
          </a:xfrm>
          <a:custGeom>
            <a:avLst/>
            <a:gdLst/>
            <a:ahLst/>
            <a:cxnLst/>
            <a:rect l="l" t="t" r="r" b="b"/>
            <a:pathLst>
              <a:path w="360299" h="180975">
                <a:moveTo>
                  <a:pt x="0" y="180975"/>
                </a:moveTo>
                <a:lnTo>
                  <a:pt x="36029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2676" y="3157474"/>
            <a:ext cx="360299" cy="180975"/>
          </a:xfrm>
          <a:custGeom>
            <a:avLst/>
            <a:gdLst/>
            <a:ahLst/>
            <a:cxnLst/>
            <a:rect l="l" t="t" r="r" b="b"/>
            <a:pathLst>
              <a:path w="360299" h="180975">
                <a:moveTo>
                  <a:pt x="0" y="180975"/>
                </a:moveTo>
                <a:lnTo>
                  <a:pt x="360299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1775" y="3151251"/>
            <a:ext cx="360425" cy="180975"/>
          </a:xfrm>
          <a:custGeom>
            <a:avLst/>
            <a:gdLst/>
            <a:ahLst/>
            <a:cxnLst/>
            <a:rect l="l" t="t" r="r" b="b"/>
            <a:pathLst>
              <a:path w="360425" h="180975">
                <a:moveTo>
                  <a:pt x="0" y="180975"/>
                </a:moveTo>
                <a:lnTo>
                  <a:pt x="360425" y="0"/>
                </a:lnTo>
              </a:path>
            </a:pathLst>
          </a:custGeom>
          <a:ln w="28575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5325" y="2605151"/>
            <a:ext cx="539750" cy="179324"/>
          </a:xfrm>
          <a:custGeom>
            <a:avLst/>
            <a:gdLst/>
            <a:ahLst/>
            <a:cxnLst/>
            <a:rect l="l" t="t" r="r" b="b"/>
            <a:pathLst>
              <a:path w="539750" h="179324">
                <a:moveTo>
                  <a:pt x="0" y="179324"/>
                </a:moveTo>
                <a:lnTo>
                  <a:pt x="539750" y="0"/>
                </a:lnTo>
              </a:path>
            </a:pathLst>
          </a:custGeom>
          <a:ln w="28574">
            <a:solidFill>
              <a:srgbClr val="D016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32749" y="6704012"/>
            <a:ext cx="539750" cy="76198"/>
          </a:xfrm>
          <a:custGeom>
            <a:avLst/>
            <a:gdLst/>
            <a:ahLst/>
            <a:cxnLst/>
            <a:rect l="l" t="t" r="r" b="b"/>
            <a:pathLst>
              <a:path w="539750" h="76198">
                <a:moveTo>
                  <a:pt x="476250" y="42861"/>
                </a:moveTo>
                <a:lnTo>
                  <a:pt x="463550" y="42861"/>
                </a:lnTo>
                <a:lnTo>
                  <a:pt x="463550" y="76198"/>
                </a:lnTo>
                <a:lnTo>
                  <a:pt x="539750" y="38098"/>
                </a:lnTo>
                <a:lnTo>
                  <a:pt x="476250" y="42861"/>
                </a:lnTo>
                <a:close/>
              </a:path>
              <a:path w="539750" h="76198">
                <a:moveTo>
                  <a:pt x="476250" y="33336"/>
                </a:moveTo>
                <a:lnTo>
                  <a:pt x="463550" y="0"/>
                </a:lnTo>
                <a:lnTo>
                  <a:pt x="463550" y="33336"/>
                </a:lnTo>
                <a:lnTo>
                  <a:pt x="476250" y="33336"/>
                </a:lnTo>
                <a:close/>
              </a:path>
              <a:path w="539750" h="76198">
                <a:moveTo>
                  <a:pt x="0" y="33336"/>
                </a:moveTo>
                <a:lnTo>
                  <a:pt x="0" y="42861"/>
                </a:lnTo>
                <a:lnTo>
                  <a:pt x="476250" y="42861"/>
                </a:lnTo>
                <a:lnTo>
                  <a:pt x="539750" y="38098"/>
                </a:lnTo>
                <a:lnTo>
                  <a:pt x="463550" y="0"/>
                </a:lnTo>
                <a:lnTo>
                  <a:pt x="476250" y="33336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80462" y="319650"/>
            <a:ext cx="38830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Subt</a:t>
            </a:r>
            <a:r>
              <a:rPr sz="5400" spc="9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action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978" y="1376398"/>
            <a:ext cx="13451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Borrow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6242" y="1376398"/>
            <a:ext cx="2064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7773" y="1376398"/>
            <a:ext cx="26094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“Bas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”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when needed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0646" y="1991258"/>
            <a:ext cx="256407" cy="1461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695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2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0150" y="1991258"/>
            <a:ext cx="257550" cy="2001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2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3842" marR="198">
              <a:lnSpc>
                <a:spcPct val="95825"/>
              </a:lnSpc>
              <a:spcBef>
                <a:spcPts val="883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341">
              <a:lnSpc>
                <a:spcPct val="95825"/>
              </a:lnSpc>
              <a:spcBef>
                <a:spcPts val="104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842" marR="198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0967" y="1991258"/>
            <a:ext cx="1094547" cy="444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4200" b="1" spc="0" baseline="8282" dirty="0" smtClean="0">
                <a:latin typeface="Times New Roman"/>
                <a:cs typeface="Times New Roman"/>
              </a:rPr>
              <a:t>=</a:t>
            </a:r>
            <a:r>
              <a:rPr sz="4200" b="1" spc="9" baseline="8282" dirty="0" smtClean="0">
                <a:latin typeface="Times New Roman"/>
                <a:cs typeface="Times New Roman"/>
              </a:rPr>
              <a:t> </a:t>
            </a:r>
            <a:r>
              <a:rPr sz="4200" b="1" spc="0" baseline="8282" dirty="0" smtClean="0">
                <a:latin typeface="Times New Roman"/>
                <a:cs typeface="Times New Roman"/>
              </a:rPr>
              <a:t>(</a:t>
            </a:r>
            <a:r>
              <a:rPr sz="4200" b="1" spc="9" baseline="8282" dirty="0" smtClean="0">
                <a:latin typeface="Times New Roman"/>
                <a:cs typeface="Times New Roman"/>
              </a:rPr>
              <a:t>1</a:t>
            </a:r>
            <a:r>
              <a:rPr sz="4200" b="1" spc="0" baseline="8282" dirty="0" smtClean="0">
                <a:latin typeface="Times New Roman"/>
                <a:cs typeface="Times New Roman"/>
              </a:rPr>
              <a:t>0</a:t>
            </a:r>
            <a:r>
              <a:rPr sz="4200" b="1" spc="9" baseline="8282" dirty="0" smtClean="0">
                <a:latin typeface="Times New Roman"/>
                <a:cs typeface="Times New Roman"/>
              </a:rPr>
              <a:t>)</a:t>
            </a:r>
            <a:r>
              <a:rPr sz="2775" b="1" spc="0" baseline="-7834" dirty="0" smtClean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0896" y="2531380"/>
            <a:ext cx="256209" cy="920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0523" y="2531380"/>
            <a:ext cx="256209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4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273" y="2531380"/>
            <a:ext cx="257479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69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1269">
              <a:lnSpc>
                <a:spcPct val="95825"/>
              </a:lnSpc>
              <a:spcBef>
                <a:spcPts val="894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1269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1170" y="2531380"/>
            <a:ext cx="256209" cy="1461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4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0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0920" y="3072654"/>
            <a:ext cx="256209" cy="920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82"/>
              </a:spcBef>
            </a:pPr>
            <a:r>
              <a:rPr sz="2800" b="1" spc="0" dirty="0" smtClean="0">
                <a:solidFill>
                  <a:srgbClr val="C0C0C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5780" y="3103979"/>
            <a:ext cx="244855" cy="900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0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5715" y="3103979"/>
            <a:ext cx="375920" cy="900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77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0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5906" y="3611925"/>
            <a:ext cx="28603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−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0896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646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523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73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293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170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20" y="4331732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5780" y="4364581"/>
            <a:ext cx="244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25715" y="4364581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54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9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4736</TotalTime>
  <Words>1675</Words>
  <Application>Microsoft Office PowerPoint</Application>
  <PresentationFormat>On-screen Show (4:3)</PresentationFormat>
  <Paragraphs>768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297</cp:revision>
  <dcterms:created xsi:type="dcterms:W3CDTF">2009-09-24T20:16:06Z</dcterms:created>
  <dcterms:modified xsi:type="dcterms:W3CDTF">2020-05-28T03:34:59Z</dcterms:modified>
</cp:coreProperties>
</file>