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"/>
  </p:notesMasterIdLst>
  <p:handoutMasterIdLst>
    <p:handoutMasterId r:id="rId7"/>
  </p:handoutMasterIdLst>
  <p:sldIdLst>
    <p:sldId id="373" r:id="rId2"/>
    <p:sldId id="374" r:id="rId3"/>
    <p:sldId id="375" r:id="rId4"/>
    <p:sldId id="376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518F98-B5AD-4E63-B294-8773EB1FD447}" v="3" dt="2020-05-29T03:38:11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249" autoAdjust="0"/>
  </p:normalViewPr>
  <p:slideViewPr>
    <p:cSldViewPr>
      <p:cViewPr>
        <p:scale>
          <a:sx n="52" d="100"/>
          <a:sy n="52" d="100"/>
        </p:scale>
        <p:origin x="-1848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jal Maharjan" userId="S::srijal.maharjan@texascollege.edu.np::a9fa2e33-de18-47db-807e-15cec2ca492f" providerId="AD" clId="Web-{DF518F98-B5AD-4E63-B294-8773EB1FD447}"/>
    <pc:docChg chg="modSld">
      <pc:chgData name="Srijal Maharjan" userId="S::srijal.maharjan@texascollege.edu.np::a9fa2e33-de18-47db-807e-15cec2ca492f" providerId="AD" clId="Web-{DF518F98-B5AD-4E63-B294-8773EB1FD447}" dt="2020-05-29T03:38:11.676" v="2" actId="1076"/>
      <pc:docMkLst>
        <pc:docMk/>
      </pc:docMkLst>
      <pc:sldChg chg="modSp">
        <pc:chgData name="Srijal Maharjan" userId="S::srijal.maharjan@texascollege.edu.np::a9fa2e33-de18-47db-807e-15cec2ca492f" providerId="AD" clId="Web-{DF518F98-B5AD-4E63-B294-8773EB1FD447}" dt="2020-05-29T03:37:59.238" v="1" actId="1076"/>
        <pc:sldMkLst>
          <pc:docMk/>
          <pc:sldMk cId="3947230792" sldId="373"/>
        </pc:sldMkLst>
        <pc:spChg chg="mod">
          <ac:chgData name="Srijal Maharjan" userId="S::srijal.maharjan@texascollege.edu.np::a9fa2e33-de18-47db-807e-15cec2ca492f" providerId="AD" clId="Web-{DF518F98-B5AD-4E63-B294-8773EB1FD447}" dt="2020-05-29T03:37:59.238" v="1" actId="1076"/>
          <ac:spMkLst>
            <pc:docMk/>
            <pc:sldMk cId="3947230792" sldId="373"/>
            <ac:spMk id="6" creationId="{00000000-0000-0000-0000-000000000000}"/>
          </ac:spMkLst>
        </pc:spChg>
      </pc:sldChg>
      <pc:sldChg chg="modSp">
        <pc:chgData name="Srijal Maharjan" userId="S::srijal.maharjan@texascollege.edu.np::a9fa2e33-de18-47db-807e-15cec2ca492f" providerId="AD" clId="Web-{DF518F98-B5AD-4E63-B294-8773EB1FD447}" dt="2020-05-29T03:38:11.676" v="2" actId="1076"/>
        <pc:sldMkLst>
          <pc:docMk/>
          <pc:sldMk cId="425129797" sldId="376"/>
        </pc:sldMkLst>
        <pc:spChg chg="mod">
          <ac:chgData name="Srijal Maharjan" userId="S::srijal.maharjan@texascollege.edu.np::a9fa2e33-de18-47db-807e-15cec2ca492f" providerId="AD" clId="Web-{DF518F98-B5AD-4E63-B294-8773EB1FD447}" dt="2020-05-29T03:38:11.676" v="2" actId="1076"/>
          <ac:spMkLst>
            <pc:docMk/>
            <pc:sldMk cId="425129797" sldId="376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F22554-226E-4AA4-ABAB-50BF04A25707}" type="datetimeFigureOut">
              <a:rPr lang="en-US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E24B66E-3F17-44DA-8A74-381DC518CD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617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76D4C77-DCDA-4383-A59B-DF6FE4D0FE51}" type="datetimeFigureOut">
              <a:rPr lang="en-US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AE0FFE-3364-4E2A-8673-BD1BE1B8C6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9571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AE0FFE-3364-4E2A-8673-BD1BE1B8C6C9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07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F5CED-5945-48A8-BBC5-8C5A1B69D4D8}" type="datetime1">
              <a:rPr lang="en-US" smtClean="0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7B7B8-66FD-40B9-AAE5-1267EA9CDE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012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6C5BB-CEF5-4A6D-8BFA-1AD23D941A04}" type="datetime1">
              <a:rPr lang="en-US" smtClean="0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2E32-B3FA-40A8-8AE9-8AB7F369D4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1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FBFD2-BB8D-4EED-AEA8-C3CCAD8DB6FA}" type="datetime1">
              <a:rPr lang="en-US" smtClean="0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E62C8-3344-406C-8E88-1D92D42427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74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C5D1B-EEAB-4F4B-9A87-E9D2258CF68F}" type="datetime1">
              <a:rPr lang="en-US" smtClean="0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653-CCC0-48E7-856E-A847FC205D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14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F3007-95AA-4B4C-B8B5-0E7D32D9A4B4}" type="datetime1">
              <a:rPr lang="en-US" smtClean="0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09B17-5B66-4AF5-BE92-22C865931E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929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80BBB-0766-4942-BFE2-C497FC13EA1B}" type="datetime1">
              <a:rPr lang="en-US" smtClean="0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1917-BB2C-4D54-A957-EA6615435A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934FE-ED4E-438F-B76C-DE6F30EC3C04}" type="datetime1">
              <a:rPr lang="en-US" smtClean="0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7A021-D738-4E7C-8ED9-F013C5B059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1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7666A-8296-4427-846B-AA4542FCA48F}" type="datetime1">
              <a:rPr lang="en-US" smtClean="0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6519C-6693-47B3-9163-61E76B53F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4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625DA-C330-41E3-975E-175958E1744C}" type="datetime1">
              <a:rPr lang="en-US" smtClean="0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7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DF362-4A59-41A0-8FBC-F00C7756F1D5}" type="datetime1">
              <a:rPr lang="en-US" smtClean="0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3C6B5-3FB8-457A-A340-31B8CF2278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C5EE2-EE6B-4830-94D7-D762D7371144}" type="datetime1">
              <a:rPr lang="en-US" smtClean="0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07F5E-CF66-46E9-91B8-9F231B24B2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7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8498B9D8-18ED-4747-8B54-D173B54FB777}" type="datetime1">
              <a:rPr lang="en-US" smtClean="0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479ABAF3-6F8E-4076-9130-6C66F07E06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33" r:id="rId2"/>
    <p:sldLayoutId id="2147483942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43" r:id="rId9"/>
    <p:sldLayoutId id="2147483939" r:id="rId10"/>
    <p:sldLayoutId id="214748394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56507" y="2686050"/>
            <a:ext cx="7874198" cy="39732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54426" y="319650"/>
            <a:ext cx="293176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>
                <a:latin typeface="Book Antiqua"/>
                <a:cs typeface="Book Antiqua"/>
              </a:rPr>
              <a:t>Complements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978" y="1376398"/>
            <a:ext cx="8114676" cy="10031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550"/>
              </a:lnSpc>
              <a:spcBef>
                <a:spcPts val="127"/>
              </a:spcBef>
            </a:pPr>
            <a:r>
              <a:rPr sz="2150" spc="0" dirty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Subt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ac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ion</a:t>
            </a:r>
            <a:r>
              <a:rPr sz="2400" spc="-2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with </a:t>
            </a:r>
            <a:r>
              <a:rPr sz="2400" spc="-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pl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en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756412" indent="-286512">
              <a:lnSpc>
                <a:spcPct val="100041"/>
              </a:lnSpc>
              <a:spcBef>
                <a:spcPts val="462"/>
              </a:spcBef>
            </a:pPr>
            <a:r>
              <a:rPr sz="1400" spc="0" dirty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The su</a:t>
            </a:r>
            <a:r>
              <a:rPr sz="2000" spc="4" dirty="0">
                <a:latin typeface="Times New Roman"/>
                <a:cs typeface="Times New Roman"/>
              </a:rPr>
              <a:t>b</a:t>
            </a:r>
            <a:r>
              <a:rPr sz="2000" spc="0" dirty="0">
                <a:latin typeface="Times New Roman"/>
                <a:cs typeface="Times New Roman"/>
              </a:rPr>
              <a:t>trac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9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-3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of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two </a:t>
            </a:r>
            <a:r>
              <a:rPr sz="2000" i="1" spc="4" dirty="0">
                <a:latin typeface="Times New Roman"/>
                <a:cs typeface="Times New Roman"/>
              </a:rPr>
              <a:t>n</a:t>
            </a:r>
            <a:r>
              <a:rPr sz="2000" spc="4" dirty="0">
                <a:latin typeface="Times New Roman"/>
                <a:cs typeface="Times New Roman"/>
              </a:rPr>
              <a:t>-</a:t>
            </a:r>
            <a:r>
              <a:rPr sz="2000" spc="0" dirty="0">
                <a:latin typeface="Times New Roman"/>
                <a:cs typeface="Times New Roman"/>
              </a:rPr>
              <a:t>di</a:t>
            </a:r>
            <a:r>
              <a:rPr sz="2000" spc="4" dirty="0">
                <a:latin typeface="Times New Roman"/>
                <a:cs typeface="Times New Roman"/>
              </a:rPr>
              <a:t>g</a:t>
            </a:r>
            <a:r>
              <a:rPr sz="2000" spc="0" dirty="0">
                <a:latin typeface="Times New Roman"/>
                <a:cs typeface="Times New Roman"/>
              </a:rPr>
              <a:t>it</a:t>
            </a:r>
            <a:r>
              <a:rPr sz="2000" spc="-3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u</a:t>
            </a:r>
            <a:r>
              <a:rPr sz="2000" spc="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sign</a:t>
            </a:r>
            <a:r>
              <a:rPr sz="2000" spc="-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3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9" dirty="0">
                <a:latin typeface="Times New Roman"/>
                <a:cs typeface="Times New Roman"/>
              </a:rPr>
              <a:t>u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be</a:t>
            </a:r>
            <a:r>
              <a:rPr sz="2000" spc="4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M</a:t>
            </a:r>
            <a:r>
              <a:rPr sz="2000" i="1" spc="-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– </a:t>
            </a:r>
            <a:r>
              <a:rPr sz="2000" i="1" spc="0" dirty="0">
                <a:latin typeface="Times New Roman"/>
                <a:cs typeface="Times New Roman"/>
              </a:rPr>
              <a:t>N </a:t>
            </a:r>
            <a:r>
              <a:rPr sz="2000" spc="0" dirty="0">
                <a:latin typeface="Times New Roman"/>
                <a:cs typeface="Times New Roman"/>
              </a:rPr>
              <a:t>in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base</a:t>
            </a:r>
            <a:r>
              <a:rPr sz="2000" spc="-14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r </a:t>
            </a:r>
            <a:r>
              <a:rPr sz="2000" spc="0" dirty="0">
                <a:latin typeface="Times New Roman"/>
                <a:cs typeface="Times New Roman"/>
              </a:rPr>
              <a:t>can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be d</a:t>
            </a:r>
            <a:r>
              <a:rPr sz="2000" spc="9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ne</a:t>
            </a:r>
            <a:r>
              <a:rPr sz="2000" spc="-1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as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f</a:t>
            </a:r>
            <a:r>
              <a:rPr sz="2000" spc="9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l</a:t>
            </a:r>
            <a:r>
              <a:rPr sz="2000" spc="-9" dirty="0">
                <a:latin typeface="Times New Roman"/>
                <a:cs typeface="Times New Roman"/>
              </a:rPr>
              <a:t>l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9" dirty="0">
                <a:latin typeface="Times New Roman"/>
                <a:cs typeface="Times New Roman"/>
              </a:rPr>
              <a:t>w</a:t>
            </a:r>
            <a:r>
              <a:rPr sz="2000" spc="0" dirty="0">
                <a:latin typeface="Times New Roman"/>
                <a:cs typeface="Times New Roman"/>
              </a:rPr>
              <a:t>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85862" y="2609850"/>
            <a:ext cx="7242175" cy="2343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94723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179512" y="2231898"/>
            <a:ext cx="3481324" cy="1725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5225" y="2217674"/>
            <a:ext cx="3509899" cy="1754251"/>
          </a:xfrm>
          <a:custGeom>
            <a:avLst/>
            <a:gdLst/>
            <a:ahLst/>
            <a:cxnLst/>
            <a:rect l="l" t="t" r="r" b="b"/>
            <a:pathLst>
              <a:path w="3509899" h="1754251">
                <a:moveTo>
                  <a:pt x="0" y="1754251"/>
                </a:moveTo>
                <a:lnTo>
                  <a:pt x="3509899" y="1754251"/>
                </a:lnTo>
                <a:lnTo>
                  <a:pt x="3509899" y="0"/>
                </a:lnTo>
                <a:lnTo>
                  <a:pt x="0" y="0"/>
                </a:lnTo>
                <a:lnTo>
                  <a:pt x="0" y="1754251"/>
                </a:lnTo>
                <a:close/>
              </a:path>
            </a:pathLst>
          </a:custGeom>
          <a:ln w="28575">
            <a:solidFill>
              <a:srgbClr val="1B1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9987" y="4984750"/>
            <a:ext cx="3657600" cy="105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5700" y="4970462"/>
            <a:ext cx="3686175" cy="1082675"/>
          </a:xfrm>
          <a:custGeom>
            <a:avLst/>
            <a:gdLst/>
            <a:ahLst/>
            <a:cxnLst/>
            <a:rect l="l" t="t" r="r" b="b"/>
            <a:pathLst>
              <a:path w="3686175" h="1082675">
                <a:moveTo>
                  <a:pt x="0" y="1082675"/>
                </a:moveTo>
                <a:lnTo>
                  <a:pt x="3686175" y="1082675"/>
                </a:lnTo>
                <a:lnTo>
                  <a:pt x="3686175" y="0"/>
                </a:lnTo>
                <a:lnTo>
                  <a:pt x="0" y="0"/>
                </a:lnTo>
                <a:lnTo>
                  <a:pt x="0" y="1082675"/>
                </a:lnTo>
                <a:close/>
              </a:path>
            </a:pathLst>
          </a:custGeom>
          <a:ln w="28575">
            <a:solidFill>
              <a:srgbClr val="1B1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4501" y="5395976"/>
            <a:ext cx="830199" cy="215836"/>
          </a:xfrm>
          <a:custGeom>
            <a:avLst/>
            <a:gdLst/>
            <a:ahLst/>
            <a:cxnLst/>
            <a:rect l="l" t="t" r="r" b="b"/>
            <a:pathLst>
              <a:path w="830199" h="215836">
                <a:moveTo>
                  <a:pt x="605282" y="53975"/>
                </a:moveTo>
                <a:lnTo>
                  <a:pt x="0" y="53975"/>
                </a:lnTo>
                <a:lnTo>
                  <a:pt x="112395" y="107950"/>
                </a:lnTo>
                <a:lnTo>
                  <a:pt x="0" y="161925"/>
                </a:lnTo>
                <a:lnTo>
                  <a:pt x="605282" y="161925"/>
                </a:lnTo>
                <a:lnTo>
                  <a:pt x="605282" y="215836"/>
                </a:lnTo>
                <a:lnTo>
                  <a:pt x="830199" y="107950"/>
                </a:lnTo>
                <a:lnTo>
                  <a:pt x="605282" y="0"/>
                </a:lnTo>
                <a:lnTo>
                  <a:pt x="605282" y="5397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21375" y="5311775"/>
            <a:ext cx="2357501" cy="400050"/>
          </a:xfrm>
          <a:custGeom>
            <a:avLst/>
            <a:gdLst/>
            <a:ahLst/>
            <a:cxnLst/>
            <a:rect l="l" t="t" r="r" b="b"/>
            <a:pathLst>
              <a:path w="2357501" h="400050">
                <a:moveTo>
                  <a:pt x="0" y="400050"/>
                </a:moveTo>
                <a:lnTo>
                  <a:pt x="2357501" y="400050"/>
                </a:lnTo>
                <a:lnTo>
                  <a:pt x="2357501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6487" y="6308725"/>
            <a:ext cx="830262" cy="215900"/>
          </a:xfrm>
          <a:custGeom>
            <a:avLst/>
            <a:gdLst/>
            <a:ahLst/>
            <a:cxnLst/>
            <a:rect l="l" t="t" r="r" b="b"/>
            <a:pathLst>
              <a:path w="830262" h="215900">
                <a:moveTo>
                  <a:pt x="605345" y="53975"/>
                </a:moveTo>
                <a:lnTo>
                  <a:pt x="0" y="53975"/>
                </a:lnTo>
                <a:lnTo>
                  <a:pt x="112433" y="107950"/>
                </a:lnTo>
                <a:lnTo>
                  <a:pt x="0" y="161925"/>
                </a:lnTo>
                <a:lnTo>
                  <a:pt x="605345" y="161925"/>
                </a:lnTo>
                <a:lnTo>
                  <a:pt x="605345" y="215900"/>
                </a:lnTo>
                <a:lnTo>
                  <a:pt x="830262" y="107950"/>
                </a:lnTo>
                <a:lnTo>
                  <a:pt x="605345" y="0"/>
                </a:lnTo>
                <a:lnTo>
                  <a:pt x="605345" y="5397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1850" y="6234112"/>
            <a:ext cx="6369050" cy="369887"/>
          </a:xfrm>
          <a:custGeom>
            <a:avLst/>
            <a:gdLst/>
            <a:ahLst/>
            <a:cxnLst/>
            <a:rect l="l" t="t" r="r" b="b"/>
            <a:pathLst>
              <a:path w="6369050" h="369887">
                <a:moveTo>
                  <a:pt x="0" y="369887"/>
                </a:moveTo>
                <a:lnTo>
                  <a:pt x="6369050" y="369887"/>
                </a:lnTo>
                <a:lnTo>
                  <a:pt x="6369050" y="0"/>
                </a:lnTo>
                <a:lnTo>
                  <a:pt x="0" y="0"/>
                </a:lnTo>
                <a:lnTo>
                  <a:pt x="0" y="36988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54426" y="319650"/>
            <a:ext cx="293176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>
                <a:latin typeface="Book Antiqua"/>
                <a:cs typeface="Book Antiqua"/>
              </a:rPr>
              <a:t>Complements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978" y="1376398"/>
            <a:ext cx="5650026" cy="69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50"/>
              </a:lnSpc>
              <a:spcBef>
                <a:spcPts val="127"/>
              </a:spcBef>
            </a:pPr>
            <a:r>
              <a:rPr sz="2150" spc="0" dirty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Exa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ple</a:t>
            </a:r>
            <a:r>
              <a:rPr sz="2400" spc="-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1.5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462"/>
              </a:spcBef>
            </a:pPr>
            <a:r>
              <a:rPr sz="1400" spc="0" dirty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Usi</a:t>
            </a:r>
            <a:r>
              <a:rPr sz="2000" spc="4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g</a:t>
            </a:r>
            <a:r>
              <a:rPr sz="2000" spc="-1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r>
              <a:rPr sz="2000" spc="9" dirty="0">
                <a:latin typeface="Times New Roman"/>
                <a:cs typeface="Times New Roman"/>
              </a:rPr>
              <a:t>0</a:t>
            </a:r>
            <a:r>
              <a:rPr sz="2000" spc="-9" dirty="0">
                <a:latin typeface="Times New Roman"/>
                <a:cs typeface="Times New Roman"/>
              </a:rPr>
              <a:t>'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co</a:t>
            </a:r>
            <a:r>
              <a:rPr sz="2000" spc="-19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ple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ent,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4" dirty="0">
                <a:latin typeface="Times New Roman"/>
                <a:cs typeface="Times New Roman"/>
              </a:rPr>
              <a:t>u</a:t>
            </a:r>
            <a:r>
              <a:rPr sz="2000" spc="0" dirty="0">
                <a:latin typeface="Times New Roman"/>
                <a:cs typeface="Times New Roman"/>
              </a:rPr>
              <a:t>btract</a:t>
            </a:r>
            <a:r>
              <a:rPr sz="2000" spc="-3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7</a:t>
            </a:r>
            <a:r>
              <a:rPr sz="2000" spc="9" dirty="0">
                <a:latin typeface="Times New Roman"/>
                <a:cs typeface="Times New Roman"/>
              </a:rPr>
              <a:t>2</a:t>
            </a:r>
            <a:r>
              <a:rPr sz="2000" spc="0" dirty="0">
                <a:latin typeface="Times New Roman"/>
                <a:cs typeface="Times New Roman"/>
              </a:rPr>
              <a:t>5</a:t>
            </a:r>
            <a:r>
              <a:rPr sz="2000" spc="9" dirty="0">
                <a:latin typeface="Times New Roman"/>
                <a:cs typeface="Times New Roman"/>
              </a:rPr>
              <a:t>3</a:t>
            </a:r>
            <a:r>
              <a:rPr sz="2000" spc="0" dirty="0">
                <a:latin typeface="Times New Roman"/>
                <a:cs typeface="Times New Roman"/>
              </a:rPr>
              <a:t>2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– </a:t>
            </a:r>
            <a:r>
              <a:rPr sz="2000" spc="4" dirty="0">
                <a:latin typeface="Times New Roman"/>
                <a:cs typeface="Times New Roman"/>
              </a:rPr>
              <a:t>3250.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978" y="4156809"/>
            <a:ext cx="5649523" cy="69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50"/>
              </a:lnSpc>
              <a:spcBef>
                <a:spcPts val="127"/>
              </a:spcBef>
            </a:pPr>
            <a:r>
              <a:rPr sz="2150" spc="0" dirty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Exa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ple</a:t>
            </a:r>
            <a:r>
              <a:rPr sz="2400" spc="-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1.6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462"/>
              </a:spcBef>
            </a:pPr>
            <a:r>
              <a:rPr sz="1400" spc="0" dirty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Usi</a:t>
            </a:r>
            <a:r>
              <a:rPr sz="2000" spc="4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g</a:t>
            </a:r>
            <a:r>
              <a:rPr sz="2000" spc="-1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r>
              <a:rPr sz="2000" spc="9" dirty="0">
                <a:latin typeface="Times New Roman"/>
                <a:cs typeface="Times New Roman"/>
              </a:rPr>
              <a:t>0</a:t>
            </a:r>
            <a:r>
              <a:rPr sz="2000" spc="-9" dirty="0">
                <a:latin typeface="Times New Roman"/>
                <a:cs typeface="Times New Roman"/>
              </a:rPr>
              <a:t>'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co</a:t>
            </a:r>
            <a:r>
              <a:rPr sz="2000" spc="-19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ple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ent,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4" dirty="0">
                <a:latin typeface="Times New Roman"/>
                <a:cs typeface="Times New Roman"/>
              </a:rPr>
              <a:t>u</a:t>
            </a:r>
            <a:r>
              <a:rPr sz="2000" spc="0" dirty="0">
                <a:latin typeface="Times New Roman"/>
                <a:cs typeface="Times New Roman"/>
              </a:rPr>
              <a:t>btract</a:t>
            </a:r>
            <a:r>
              <a:rPr sz="2000" spc="-3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3</a:t>
            </a:r>
            <a:r>
              <a:rPr sz="2000" spc="9" dirty="0">
                <a:latin typeface="Times New Roman"/>
                <a:cs typeface="Times New Roman"/>
              </a:rPr>
              <a:t>2</a:t>
            </a:r>
            <a:r>
              <a:rPr sz="2000" spc="0" dirty="0">
                <a:latin typeface="Times New Roman"/>
                <a:cs typeface="Times New Roman"/>
              </a:rPr>
              <a:t>50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– 7</a:t>
            </a:r>
            <a:r>
              <a:rPr sz="2000" spc="9" dirty="0">
                <a:latin typeface="Times New Roman"/>
                <a:cs typeface="Times New Roman"/>
              </a:rPr>
              <a:t>2</a:t>
            </a:r>
            <a:r>
              <a:rPr sz="2000" spc="0" dirty="0">
                <a:latin typeface="Times New Roman"/>
                <a:cs typeface="Times New Roman"/>
              </a:rPr>
              <a:t>5</a:t>
            </a:r>
            <a:r>
              <a:rPr sz="2000" spc="9" dirty="0">
                <a:latin typeface="Times New Roman"/>
                <a:cs typeface="Times New Roman"/>
              </a:rPr>
              <a:t>3</a:t>
            </a:r>
            <a:r>
              <a:rPr sz="2000" spc="0" dirty="0">
                <a:latin typeface="Times New Roman"/>
                <a:cs typeface="Times New Roman"/>
              </a:rPr>
              <a:t>2.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1850" y="6234112"/>
            <a:ext cx="6369050" cy="369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102091"/>
              </a:lnSpc>
              <a:spcBef>
                <a:spcPts val="315"/>
              </a:spcBef>
            </a:pPr>
            <a:r>
              <a:rPr sz="1800" spc="0" dirty="0">
                <a:latin typeface="Times New Roman"/>
                <a:cs typeface="Times New Roman"/>
              </a:rPr>
              <a:t>Th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for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,</a:t>
            </a:r>
            <a:r>
              <a:rPr sz="1800" spc="-1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the</a:t>
            </a:r>
            <a:r>
              <a:rPr sz="1800" spc="-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answer</a:t>
            </a:r>
            <a:r>
              <a:rPr sz="1800" spc="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is</a:t>
            </a:r>
            <a:r>
              <a:rPr sz="1800" spc="1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– (10</a:t>
            </a:r>
            <a:r>
              <a:rPr sz="1800" spc="9" dirty="0">
                <a:latin typeface="Times New Roman"/>
                <a:cs typeface="Times New Roman"/>
              </a:rPr>
              <a:t>'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-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complement of 30718)</a:t>
            </a:r>
            <a:r>
              <a:rPr sz="1800" spc="-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=</a:t>
            </a:r>
            <a:r>
              <a:rPr sz="1800" spc="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Symbol"/>
                <a:cs typeface="Symbol"/>
              </a:rPr>
              <a:t></a:t>
            </a:r>
            <a:r>
              <a:rPr sz="1800" spc="0" dirty="0">
                <a:latin typeface="Times New Roman"/>
                <a:cs typeface="Times New Roman"/>
              </a:rPr>
              <a:t> 69282.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1375" y="5311775"/>
            <a:ext cx="2357501" cy="400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83">
              <a:lnSpc>
                <a:spcPct val="95825"/>
              </a:lnSpc>
              <a:spcBef>
                <a:spcPts val="445"/>
              </a:spcBef>
            </a:pPr>
            <a:r>
              <a:rPr sz="2000" spc="0" dirty="0">
                <a:latin typeface="Times New Roman"/>
                <a:cs typeface="Times New Roman"/>
              </a:rPr>
              <a:t>The</a:t>
            </a:r>
            <a:r>
              <a:rPr sz="2000" spc="4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-1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is</a:t>
            </a:r>
            <a:r>
              <a:rPr sz="2000" spc="-1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no 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nd c</a:t>
            </a:r>
            <a:r>
              <a:rPr sz="2000" spc="-9" dirty="0">
                <a:latin typeface="Times New Roman"/>
                <a:cs typeface="Times New Roman"/>
              </a:rPr>
              <a:t>ar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-134" dirty="0">
                <a:latin typeface="Times New Roman"/>
                <a:cs typeface="Times New Roman"/>
              </a:rPr>
              <a:t>y</a:t>
            </a:r>
            <a:r>
              <a:rPr sz="2000" spc="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5700" y="4970462"/>
            <a:ext cx="3686175" cy="1082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165225" y="2217674"/>
            <a:ext cx="3509899" cy="1754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76186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776287" y="5068887"/>
            <a:ext cx="4572000" cy="1241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2000" y="5054600"/>
            <a:ext cx="4600575" cy="1270000"/>
          </a:xfrm>
          <a:custGeom>
            <a:avLst/>
            <a:gdLst/>
            <a:ahLst/>
            <a:cxnLst/>
            <a:rect l="l" t="t" r="r" b="b"/>
            <a:pathLst>
              <a:path w="4600575" h="1270000">
                <a:moveTo>
                  <a:pt x="0" y="1270000"/>
                </a:moveTo>
                <a:lnTo>
                  <a:pt x="4600575" y="1270000"/>
                </a:lnTo>
                <a:lnTo>
                  <a:pt x="4600575" y="0"/>
                </a:lnTo>
                <a:lnTo>
                  <a:pt x="0" y="0"/>
                </a:lnTo>
                <a:lnTo>
                  <a:pt x="0" y="1270000"/>
                </a:lnTo>
                <a:close/>
              </a:path>
            </a:pathLst>
          </a:custGeom>
          <a:ln w="28575">
            <a:solidFill>
              <a:srgbClr val="1B1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6287" y="2805049"/>
            <a:ext cx="4668774" cy="2073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000" y="2790825"/>
            <a:ext cx="4697349" cy="2101850"/>
          </a:xfrm>
          <a:custGeom>
            <a:avLst/>
            <a:gdLst/>
            <a:ahLst/>
            <a:cxnLst/>
            <a:rect l="l" t="t" r="r" b="b"/>
            <a:pathLst>
              <a:path w="4697349" h="2101850">
                <a:moveTo>
                  <a:pt x="0" y="2101850"/>
                </a:moveTo>
                <a:lnTo>
                  <a:pt x="4697349" y="2101850"/>
                </a:lnTo>
                <a:lnTo>
                  <a:pt x="4697349" y="0"/>
                </a:lnTo>
                <a:lnTo>
                  <a:pt x="0" y="0"/>
                </a:lnTo>
                <a:lnTo>
                  <a:pt x="0" y="2101850"/>
                </a:lnTo>
                <a:close/>
              </a:path>
            </a:pathLst>
          </a:custGeom>
          <a:ln w="28575">
            <a:solidFill>
              <a:srgbClr val="1B1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6283" y="3538601"/>
            <a:ext cx="1140078" cy="1524"/>
          </a:xfrm>
          <a:custGeom>
            <a:avLst/>
            <a:gdLst/>
            <a:ahLst/>
            <a:cxnLst/>
            <a:rect l="l" t="t" r="r" b="b"/>
            <a:pathLst>
              <a:path w="1140078" h="1524">
                <a:moveTo>
                  <a:pt x="1140078" y="1524"/>
                </a:moveTo>
                <a:lnTo>
                  <a:pt x="0" y="0"/>
                </a:lnTo>
              </a:path>
            </a:pathLst>
          </a:custGeom>
          <a:ln w="12700">
            <a:solidFill>
              <a:srgbClr val="1B1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22976" y="5581650"/>
            <a:ext cx="830199" cy="215900"/>
          </a:xfrm>
          <a:custGeom>
            <a:avLst/>
            <a:gdLst/>
            <a:ahLst/>
            <a:cxnLst/>
            <a:rect l="l" t="t" r="r" b="b"/>
            <a:pathLst>
              <a:path w="830199" h="215900">
                <a:moveTo>
                  <a:pt x="605282" y="53975"/>
                </a:moveTo>
                <a:lnTo>
                  <a:pt x="0" y="53975"/>
                </a:lnTo>
                <a:lnTo>
                  <a:pt x="112395" y="107950"/>
                </a:lnTo>
                <a:lnTo>
                  <a:pt x="0" y="161925"/>
                </a:lnTo>
                <a:lnTo>
                  <a:pt x="605282" y="161925"/>
                </a:lnTo>
                <a:lnTo>
                  <a:pt x="605282" y="215900"/>
                </a:lnTo>
                <a:lnTo>
                  <a:pt x="830199" y="107950"/>
                </a:lnTo>
                <a:lnTo>
                  <a:pt x="605282" y="0"/>
                </a:lnTo>
                <a:lnTo>
                  <a:pt x="605282" y="5397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4051" y="5154612"/>
            <a:ext cx="2433574" cy="1077912"/>
          </a:xfrm>
          <a:custGeom>
            <a:avLst/>
            <a:gdLst/>
            <a:ahLst/>
            <a:cxnLst/>
            <a:rect l="l" t="t" r="r" b="b"/>
            <a:pathLst>
              <a:path w="2433574" h="1077912">
                <a:moveTo>
                  <a:pt x="0" y="1077912"/>
                </a:moveTo>
                <a:lnTo>
                  <a:pt x="2433574" y="1077912"/>
                </a:lnTo>
                <a:lnTo>
                  <a:pt x="2433574" y="0"/>
                </a:lnTo>
                <a:lnTo>
                  <a:pt x="0" y="0"/>
                </a:lnTo>
                <a:lnTo>
                  <a:pt x="0" y="107791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54426" y="319650"/>
            <a:ext cx="293176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>
                <a:latin typeface="Book Antiqua"/>
                <a:cs typeface="Book Antiqua"/>
              </a:rPr>
              <a:t>Complements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978" y="1376398"/>
            <a:ext cx="8378472" cy="10046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976">
              <a:lnSpc>
                <a:spcPts val="2550"/>
              </a:lnSpc>
              <a:spcBef>
                <a:spcPts val="127"/>
              </a:spcBef>
            </a:pPr>
            <a:r>
              <a:rPr sz="2150" spc="0" dirty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Exa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ple</a:t>
            </a:r>
            <a:r>
              <a:rPr sz="2400" spc="-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1.7</a:t>
            </a:r>
            <a:endParaRPr sz="2400">
              <a:latin typeface="Times New Roman"/>
              <a:cs typeface="Times New Roman"/>
            </a:endParaRPr>
          </a:p>
          <a:p>
            <a:pPr marL="756412" indent="-286512">
              <a:lnSpc>
                <a:spcPts val="2410"/>
              </a:lnSpc>
              <a:spcBef>
                <a:spcPts val="521"/>
              </a:spcBef>
            </a:pPr>
            <a:r>
              <a:rPr sz="1400" spc="0" dirty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Given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the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two</a:t>
            </a:r>
            <a:r>
              <a:rPr sz="2000" spc="-1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bi</a:t>
            </a:r>
            <a:r>
              <a:rPr sz="2000" spc="4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ary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9" dirty="0">
                <a:latin typeface="Times New Roman"/>
                <a:cs typeface="Times New Roman"/>
              </a:rPr>
              <a:t>u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be</a:t>
            </a:r>
            <a:r>
              <a:rPr sz="2000" spc="4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X</a:t>
            </a:r>
            <a:r>
              <a:rPr sz="2000" i="1" spc="-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= </a:t>
            </a:r>
            <a:r>
              <a:rPr sz="2000" spc="4" dirty="0">
                <a:latin typeface="Times New Roman"/>
                <a:cs typeface="Times New Roman"/>
              </a:rPr>
              <a:t>1</a:t>
            </a:r>
            <a:r>
              <a:rPr sz="2000" spc="0" dirty="0">
                <a:latin typeface="Times New Roman"/>
                <a:cs typeface="Times New Roman"/>
              </a:rPr>
              <a:t>0</a:t>
            </a:r>
            <a:r>
              <a:rPr sz="2000" spc="9" dirty="0">
                <a:latin typeface="Times New Roman"/>
                <a:cs typeface="Times New Roman"/>
              </a:rPr>
              <a:t>1</a:t>
            </a:r>
            <a:r>
              <a:rPr sz="2000" spc="0" dirty="0">
                <a:latin typeface="Times New Roman"/>
                <a:cs typeface="Times New Roman"/>
              </a:rPr>
              <a:t>0</a:t>
            </a:r>
            <a:r>
              <a:rPr sz="2000" spc="9" dirty="0">
                <a:latin typeface="Times New Roman"/>
                <a:cs typeface="Times New Roman"/>
              </a:rPr>
              <a:t>1</a:t>
            </a:r>
            <a:r>
              <a:rPr sz="2000" spc="0" dirty="0">
                <a:latin typeface="Times New Roman"/>
                <a:cs typeface="Times New Roman"/>
              </a:rPr>
              <a:t>00</a:t>
            </a:r>
            <a:r>
              <a:rPr sz="2000" spc="-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and </a:t>
            </a:r>
            <a:r>
              <a:rPr sz="2000" i="1" spc="0" dirty="0">
                <a:latin typeface="Times New Roman"/>
                <a:cs typeface="Times New Roman"/>
              </a:rPr>
              <a:t>Y</a:t>
            </a:r>
            <a:r>
              <a:rPr sz="2000" i="1" spc="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=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r>
              <a:rPr sz="2000" spc="9" dirty="0">
                <a:latin typeface="Times New Roman"/>
                <a:cs typeface="Times New Roman"/>
              </a:rPr>
              <a:t>0</a:t>
            </a:r>
            <a:r>
              <a:rPr sz="2000" spc="0" dirty="0">
                <a:latin typeface="Times New Roman"/>
                <a:cs typeface="Times New Roman"/>
              </a:rPr>
              <a:t>0</a:t>
            </a:r>
            <a:r>
              <a:rPr sz="2000" spc="9" dirty="0">
                <a:latin typeface="Times New Roman"/>
                <a:cs typeface="Times New Roman"/>
              </a:rPr>
              <a:t>0</a:t>
            </a:r>
            <a:r>
              <a:rPr sz="2000" spc="0" dirty="0">
                <a:latin typeface="Times New Roman"/>
                <a:cs typeface="Times New Roman"/>
              </a:rPr>
              <a:t>011,</a:t>
            </a:r>
            <a:r>
              <a:rPr sz="2000" spc="-3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pe</a:t>
            </a:r>
            <a:r>
              <a:rPr sz="2000" spc="4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f</a:t>
            </a:r>
            <a:r>
              <a:rPr sz="2000" spc="9" dirty="0">
                <a:latin typeface="Times New Roman"/>
                <a:cs typeface="Times New Roman"/>
              </a:rPr>
              <a:t>o</a:t>
            </a:r>
            <a:r>
              <a:rPr sz="2000" spc="-9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m</a:t>
            </a:r>
            <a:r>
              <a:rPr sz="2000" spc="-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the s</a:t>
            </a:r>
            <a:r>
              <a:rPr sz="2000" spc="4" dirty="0">
                <a:latin typeface="Times New Roman"/>
                <a:cs typeface="Times New Roman"/>
              </a:rPr>
              <a:t>u</a:t>
            </a:r>
            <a:r>
              <a:rPr sz="2000" spc="0" dirty="0">
                <a:latin typeface="Times New Roman"/>
                <a:cs typeface="Times New Roman"/>
              </a:rPr>
              <a:t>btract</a:t>
            </a:r>
            <a:r>
              <a:rPr sz="2000" spc="-9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on</a:t>
            </a:r>
            <a:r>
              <a:rPr sz="2000" spc="-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(a)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X </a:t>
            </a:r>
            <a:r>
              <a:rPr sz="2000" spc="0" dirty="0">
                <a:latin typeface="Times New Roman"/>
                <a:cs typeface="Times New Roman"/>
              </a:rPr>
              <a:t>– </a:t>
            </a:r>
            <a:r>
              <a:rPr sz="2000" i="1" spc="0" dirty="0">
                <a:latin typeface="Times New Roman"/>
                <a:cs typeface="Times New Roman"/>
              </a:rPr>
              <a:t>Y</a:t>
            </a:r>
            <a:r>
              <a:rPr sz="2000" i="1" spc="-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; and</a:t>
            </a:r>
            <a:r>
              <a:rPr sz="2000" spc="-1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(</a:t>
            </a:r>
            <a:r>
              <a:rPr sz="2000" spc="9" dirty="0">
                <a:latin typeface="Times New Roman"/>
                <a:cs typeface="Times New Roman"/>
              </a:rPr>
              <a:t>b</a:t>
            </a:r>
            <a:r>
              <a:rPr sz="2000" spc="0" dirty="0">
                <a:latin typeface="Times New Roman"/>
                <a:cs typeface="Times New Roman"/>
              </a:rPr>
              <a:t>)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Y</a:t>
            </a:r>
            <a:r>
              <a:rPr sz="2000" i="1" spc="-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Symbol"/>
                <a:cs typeface="Symbol"/>
              </a:rPr>
              <a:t></a:t>
            </a:r>
            <a:r>
              <a:rPr sz="2000" spc="0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X</a:t>
            </a:r>
            <a:r>
              <a:rPr sz="2000" spc="0" dirty="0">
                <a:latin typeface="Times New Roman"/>
                <a:cs typeface="Times New Roman"/>
              </a:rPr>
              <a:t>, </a:t>
            </a:r>
            <a:r>
              <a:rPr sz="2000" spc="9" dirty="0">
                <a:latin typeface="Times New Roman"/>
                <a:cs typeface="Times New Roman"/>
              </a:rPr>
              <a:t>b</a:t>
            </a:r>
            <a:r>
              <a:rPr sz="2000" spc="0" dirty="0">
                <a:latin typeface="Times New Roman"/>
                <a:cs typeface="Times New Roman"/>
              </a:rPr>
              <a:t>y</a:t>
            </a:r>
            <a:r>
              <a:rPr sz="2000" spc="-1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u</a:t>
            </a:r>
            <a:r>
              <a:rPr sz="2000" spc="4" dirty="0">
                <a:latin typeface="Times New Roman"/>
                <a:cs typeface="Times New Roman"/>
              </a:rPr>
              <a:t>s</a:t>
            </a:r>
            <a:r>
              <a:rPr sz="2000" spc="0" dirty="0">
                <a:latin typeface="Times New Roman"/>
                <a:cs typeface="Times New Roman"/>
              </a:rPr>
              <a:t>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2</a:t>
            </a:r>
            <a:r>
              <a:rPr sz="2000" spc="-4" dirty="0">
                <a:latin typeface="Times New Roman"/>
                <a:cs typeface="Times New Roman"/>
              </a:rPr>
              <a:t>'</a:t>
            </a:r>
            <a:r>
              <a:rPr sz="2000" spc="0" dirty="0">
                <a:latin typeface="Times New Roman"/>
                <a:cs typeface="Times New Roman"/>
              </a:rPr>
              <a:t>s c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ple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4051" y="5154612"/>
            <a:ext cx="2433574" cy="1077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55">
              <a:lnSpc>
                <a:spcPct val="95825"/>
              </a:lnSpc>
              <a:spcBef>
                <a:spcPts val="465"/>
              </a:spcBef>
            </a:pPr>
            <a:r>
              <a:rPr sz="1600" spc="0" dirty="0">
                <a:latin typeface="Times New Roman"/>
                <a:cs typeface="Times New Roman"/>
              </a:rPr>
              <a:t>There</a:t>
            </a:r>
            <a:r>
              <a:rPr sz="1600" spc="-22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is </a:t>
            </a:r>
            <a:r>
              <a:rPr sz="1600" spc="4" dirty="0">
                <a:latin typeface="Times New Roman"/>
                <a:cs typeface="Times New Roman"/>
              </a:rPr>
              <a:t>n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n</a:t>
            </a:r>
            <a:r>
              <a:rPr sz="1600" spc="0" dirty="0">
                <a:latin typeface="Times New Roman"/>
                <a:cs typeface="Times New Roman"/>
              </a:rPr>
              <a:t>d</a:t>
            </a:r>
            <a:r>
              <a:rPr sz="1600" spc="-23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ca</a:t>
            </a:r>
            <a:r>
              <a:rPr sz="1600" spc="-9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r</a:t>
            </a:r>
            <a:r>
              <a:rPr sz="1600" spc="-119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92455">
              <a:lnSpc>
                <a:spcPct val="95825"/>
              </a:lnSpc>
              <a:spcBef>
                <a:spcPts val="80"/>
              </a:spcBef>
            </a:pPr>
            <a:r>
              <a:rPr sz="1600" spc="0" dirty="0">
                <a:latin typeface="Times New Roman"/>
                <a:cs typeface="Times New Roman"/>
              </a:rPr>
              <a:t>The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fo</a:t>
            </a:r>
            <a:r>
              <a:rPr sz="1600" spc="0" dirty="0">
                <a:latin typeface="Times New Roman"/>
                <a:cs typeface="Times New Roman"/>
              </a:rPr>
              <a:t>r</a:t>
            </a:r>
            <a:r>
              <a:rPr sz="1600" spc="-4" dirty="0">
                <a:latin typeface="Times New Roman"/>
                <a:cs typeface="Times New Roman"/>
              </a:rPr>
              <a:t>e</a:t>
            </a:r>
            <a:r>
              <a:rPr sz="1600" spc="0" dirty="0">
                <a:latin typeface="Times New Roman"/>
                <a:cs typeface="Times New Roman"/>
              </a:rPr>
              <a:t>,</a:t>
            </a:r>
            <a:r>
              <a:rPr sz="1600" spc="12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the</a:t>
            </a:r>
            <a:r>
              <a:rPr sz="1600" spc="9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an</a:t>
            </a:r>
            <a:r>
              <a:rPr sz="1600" spc="4" dirty="0">
                <a:latin typeface="Times New Roman"/>
                <a:cs typeface="Times New Roman"/>
              </a:rPr>
              <a:t>s</a:t>
            </a:r>
            <a:r>
              <a:rPr sz="1600" spc="0" dirty="0">
                <a:latin typeface="Times New Roman"/>
                <a:cs typeface="Times New Roman"/>
              </a:rPr>
              <a:t>wer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is</a:t>
            </a:r>
            <a:endParaRPr sz="1600">
              <a:latin typeface="Times New Roman"/>
              <a:cs typeface="Times New Roman"/>
            </a:endParaRPr>
          </a:p>
          <a:p>
            <a:pPr marL="92455" marR="102758">
              <a:lnSpc>
                <a:spcPts val="1920"/>
              </a:lnSpc>
              <a:spcBef>
                <a:spcPts val="131"/>
              </a:spcBef>
            </a:pPr>
            <a:r>
              <a:rPr sz="1600" spc="0" dirty="0">
                <a:latin typeface="Times New Roman"/>
                <a:cs typeface="Times New Roman"/>
              </a:rPr>
              <a:t>Y</a:t>
            </a:r>
            <a:r>
              <a:rPr sz="1600" spc="-76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–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X</a:t>
            </a:r>
            <a:r>
              <a:rPr sz="1600" spc="-11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=</a:t>
            </a:r>
            <a:r>
              <a:rPr sz="1600" spc="-4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Symbol"/>
                <a:cs typeface="Symbol"/>
              </a:rPr>
              <a:t>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(2's</a:t>
            </a:r>
            <a:r>
              <a:rPr sz="1600" spc="-12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c</a:t>
            </a:r>
            <a:r>
              <a:rPr sz="1600" spc="4" dirty="0">
                <a:latin typeface="Times New Roman"/>
                <a:cs typeface="Times New Roman"/>
              </a:rPr>
              <a:t>o</a:t>
            </a:r>
            <a:r>
              <a:rPr sz="1600" spc="-29" dirty="0">
                <a:latin typeface="Times New Roman"/>
                <a:cs typeface="Times New Roman"/>
              </a:rPr>
              <a:t>m</a:t>
            </a:r>
            <a:r>
              <a:rPr sz="1600" spc="4" dirty="0">
                <a:latin typeface="Times New Roman"/>
                <a:cs typeface="Times New Roman"/>
              </a:rPr>
              <a:t>p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9" dirty="0">
                <a:latin typeface="Times New Roman"/>
                <a:cs typeface="Times New Roman"/>
              </a:rPr>
              <a:t>e</a:t>
            </a:r>
            <a:r>
              <a:rPr sz="1600" spc="-19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n</a:t>
            </a:r>
            <a:r>
              <a:rPr sz="1600" spc="0" dirty="0">
                <a:latin typeface="Times New Roman"/>
                <a:cs typeface="Times New Roman"/>
              </a:rPr>
              <a:t>t </a:t>
            </a:r>
            <a:r>
              <a:rPr sz="1600" spc="4" dirty="0">
                <a:latin typeface="Times New Roman"/>
                <a:cs typeface="Times New Roman"/>
              </a:rPr>
              <a:t>o</a:t>
            </a:r>
            <a:r>
              <a:rPr sz="1600" spc="0" dirty="0">
                <a:latin typeface="Times New Roman"/>
                <a:cs typeface="Times New Roman"/>
              </a:rPr>
              <a:t>f</a:t>
            </a:r>
            <a:r>
              <a:rPr sz="1600" spc="-8" dirty="0">
                <a:latin typeface="Times New Roman"/>
                <a:cs typeface="Times New Roman"/>
              </a:rPr>
              <a:t> </a:t>
            </a:r>
            <a:r>
              <a:rPr sz="1600" spc="-54" dirty="0">
                <a:latin typeface="Times New Roman"/>
                <a:cs typeface="Times New Roman"/>
              </a:rPr>
              <a:t>1</a:t>
            </a:r>
            <a:r>
              <a:rPr sz="1600" spc="4" dirty="0">
                <a:latin typeface="Times New Roman"/>
                <a:cs typeface="Times New Roman"/>
              </a:rPr>
              <a:t>10</a:t>
            </a:r>
            <a:r>
              <a:rPr sz="1600" spc="-54" dirty="0">
                <a:latin typeface="Times New Roman"/>
                <a:cs typeface="Times New Roman"/>
              </a:rPr>
              <a:t>111</a:t>
            </a:r>
            <a:r>
              <a:rPr sz="1600" spc="4" dirty="0">
                <a:latin typeface="Times New Roman"/>
                <a:cs typeface="Times New Roman"/>
              </a:rPr>
              <a:t>1</a:t>
            </a:r>
            <a:r>
              <a:rPr sz="1600" spc="0" dirty="0">
                <a:latin typeface="Times New Roman"/>
                <a:cs typeface="Times New Roman"/>
              </a:rPr>
              <a:t>)</a:t>
            </a:r>
            <a:r>
              <a:rPr sz="1600" spc="-81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=</a:t>
            </a:r>
            <a:r>
              <a:rPr sz="1600" spc="-4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Symbol"/>
                <a:cs typeface="Symbol"/>
              </a:rPr>
              <a:t>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4" dirty="0">
                <a:latin typeface="Times New Roman"/>
                <a:cs typeface="Times New Roman"/>
              </a:rPr>
              <a:t>0010001.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5054600"/>
            <a:ext cx="4600575" cy="1270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62000" y="2790825"/>
            <a:ext cx="4697349" cy="2101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77885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069022" y="3098800"/>
            <a:ext cx="3549650" cy="194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6175" y="3084449"/>
            <a:ext cx="3578225" cy="1971675"/>
          </a:xfrm>
          <a:custGeom>
            <a:avLst/>
            <a:gdLst/>
            <a:ahLst/>
            <a:cxnLst/>
            <a:rect l="l" t="t" r="r" b="b"/>
            <a:pathLst>
              <a:path w="3578225" h="1971675">
                <a:moveTo>
                  <a:pt x="0" y="1971675"/>
                </a:moveTo>
                <a:lnTo>
                  <a:pt x="3578225" y="1971675"/>
                </a:lnTo>
                <a:lnTo>
                  <a:pt x="3578225" y="0"/>
                </a:lnTo>
                <a:lnTo>
                  <a:pt x="0" y="0"/>
                </a:lnTo>
                <a:lnTo>
                  <a:pt x="0" y="1971675"/>
                </a:lnTo>
                <a:close/>
              </a:path>
            </a:pathLst>
          </a:custGeom>
          <a:ln w="28575">
            <a:solidFill>
              <a:srgbClr val="1B1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9987" y="5340350"/>
            <a:ext cx="3595624" cy="1258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5700" y="5326126"/>
            <a:ext cx="3624199" cy="1287399"/>
          </a:xfrm>
          <a:custGeom>
            <a:avLst/>
            <a:gdLst/>
            <a:ahLst/>
            <a:cxnLst/>
            <a:rect l="l" t="t" r="r" b="b"/>
            <a:pathLst>
              <a:path w="3624199" h="1287399">
                <a:moveTo>
                  <a:pt x="0" y="1287399"/>
                </a:moveTo>
                <a:lnTo>
                  <a:pt x="3624199" y="1287399"/>
                </a:lnTo>
                <a:lnTo>
                  <a:pt x="3624199" y="0"/>
                </a:lnTo>
                <a:lnTo>
                  <a:pt x="0" y="0"/>
                </a:lnTo>
                <a:lnTo>
                  <a:pt x="0" y="1287399"/>
                </a:lnTo>
                <a:close/>
              </a:path>
            </a:pathLst>
          </a:custGeom>
          <a:ln w="28575">
            <a:solidFill>
              <a:srgbClr val="1B1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5451" y="5864225"/>
            <a:ext cx="831850" cy="215900"/>
          </a:xfrm>
          <a:custGeom>
            <a:avLst/>
            <a:gdLst/>
            <a:ahLst/>
            <a:cxnLst/>
            <a:rect l="l" t="t" r="r" b="b"/>
            <a:pathLst>
              <a:path w="831850" h="215900">
                <a:moveTo>
                  <a:pt x="606551" y="53975"/>
                </a:moveTo>
                <a:lnTo>
                  <a:pt x="0" y="53975"/>
                </a:lnTo>
                <a:lnTo>
                  <a:pt x="112522" y="107950"/>
                </a:lnTo>
                <a:lnTo>
                  <a:pt x="0" y="161925"/>
                </a:lnTo>
                <a:lnTo>
                  <a:pt x="606551" y="161925"/>
                </a:lnTo>
                <a:lnTo>
                  <a:pt x="606551" y="215900"/>
                </a:lnTo>
                <a:lnTo>
                  <a:pt x="831850" y="107950"/>
                </a:lnTo>
                <a:lnTo>
                  <a:pt x="606551" y="0"/>
                </a:lnTo>
                <a:lnTo>
                  <a:pt x="606551" y="5397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5825" y="5424487"/>
            <a:ext cx="2644775" cy="1077912"/>
          </a:xfrm>
          <a:custGeom>
            <a:avLst/>
            <a:gdLst/>
            <a:ahLst/>
            <a:cxnLst/>
            <a:rect l="l" t="t" r="r" b="b"/>
            <a:pathLst>
              <a:path w="2644775" h="1077912">
                <a:moveTo>
                  <a:pt x="0" y="1077912"/>
                </a:moveTo>
                <a:lnTo>
                  <a:pt x="2644775" y="1077912"/>
                </a:lnTo>
                <a:lnTo>
                  <a:pt x="2644775" y="0"/>
                </a:lnTo>
                <a:lnTo>
                  <a:pt x="0" y="0"/>
                </a:lnTo>
                <a:lnTo>
                  <a:pt x="0" y="107791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54426" y="319650"/>
            <a:ext cx="293176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>
                <a:latin typeface="Book Antiqua"/>
                <a:cs typeface="Book Antiqua"/>
              </a:rPr>
              <a:t>Complements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978" y="1395657"/>
            <a:ext cx="8240143" cy="1588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85"/>
              </a:lnSpc>
              <a:spcBef>
                <a:spcPts val="109"/>
              </a:spcBef>
            </a:pPr>
            <a:r>
              <a:rPr sz="1800" spc="0" dirty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1800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9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4" dirty="0">
                <a:latin typeface="Times New Roman"/>
                <a:cs typeface="Times New Roman"/>
              </a:rPr>
              <a:t>u</a:t>
            </a:r>
            <a:r>
              <a:rPr sz="2000" spc="0" dirty="0">
                <a:latin typeface="Times New Roman"/>
                <a:cs typeface="Times New Roman"/>
              </a:rPr>
              <a:t>btract</a:t>
            </a:r>
            <a:r>
              <a:rPr sz="2000" spc="-9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on</a:t>
            </a:r>
            <a:r>
              <a:rPr sz="2000" spc="-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of u</a:t>
            </a:r>
            <a:r>
              <a:rPr sz="2000" spc="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sign</a:t>
            </a:r>
            <a:r>
              <a:rPr sz="2000" spc="-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3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9" dirty="0">
                <a:latin typeface="Times New Roman"/>
                <a:cs typeface="Times New Roman"/>
              </a:rPr>
              <a:t>u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be</a:t>
            </a:r>
            <a:r>
              <a:rPr sz="2000" spc="4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-1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can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spc="-4" dirty="0">
                <a:latin typeface="Times New Roman"/>
                <a:cs typeface="Times New Roman"/>
              </a:rPr>
              <a:t>l</a:t>
            </a:r>
            <a:r>
              <a:rPr sz="2000" spc="0" dirty="0">
                <a:latin typeface="Times New Roman"/>
                <a:cs typeface="Times New Roman"/>
              </a:rPr>
              <a:t>so</a:t>
            </a:r>
            <a:r>
              <a:rPr sz="2000" spc="-1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be d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ne</a:t>
            </a:r>
            <a:r>
              <a:rPr sz="2000" spc="-1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by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eans </a:t>
            </a:r>
            <a:r>
              <a:rPr sz="2000" spc="9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f</a:t>
            </a:r>
            <a:r>
              <a:rPr sz="2000" spc="-1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the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(</a:t>
            </a:r>
            <a:r>
              <a:rPr sz="2000" i="1" spc="0" dirty="0">
                <a:latin typeface="Times New Roman"/>
                <a:cs typeface="Times New Roman"/>
              </a:rPr>
              <a:t>r</a:t>
            </a:r>
            <a:r>
              <a:rPr sz="2000" i="1" spc="-1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Symbol"/>
                <a:cs typeface="Symbol"/>
              </a:rPr>
              <a:t></a:t>
            </a:r>
            <a:r>
              <a:rPr sz="2000" spc="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r>
              <a:rPr sz="2000" spc="9" dirty="0">
                <a:latin typeface="Times New Roman"/>
                <a:cs typeface="Times New Roman"/>
              </a:rPr>
              <a:t>)</a:t>
            </a:r>
            <a:r>
              <a:rPr sz="2000" spc="-9" dirty="0">
                <a:latin typeface="Times New Roman"/>
                <a:cs typeface="Times New Roman"/>
              </a:rPr>
              <a:t>'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390"/>
              </a:lnSpc>
              <a:spcBef>
                <a:spcPts val="55"/>
              </a:spcBef>
            </a:pPr>
            <a:r>
              <a:rPr sz="2000" spc="0" dirty="0">
                <a:latin typeface="Times New Roman"/>
                <a:cs typeface="Times New Roman"/>
              </a:rPr>
              <a:t>co</a:t>
            </a:r>
            <a:r>
              <a:rPr sz="2000" spc="-19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ple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ent.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-4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ber</a:t>
            </a:r>
            <a:r>
              <a:rPr sz="2000" spc="1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that</a:t>
            </a:r>
            <a:r>
              <a:rPr sz="2000" spc="-1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the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(</a:t>
            </a:r>
            <a:r>
              <a:rPr sz="2000" i="1" spc="0" dirty="0">
                <a:latin typeface="Times New Roman"/>
                <a:cs typeface="Times New Roman"/>
              </a:rPr>
              <a:t>r</a:t>
            </a:r>
            <a:r>
              <a:rPr sz="2000" i="1" spc="-1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Symbol"/>
                <a:cs typeface="Symbol"/>
              </a:rPr>
              <a:t></a:t>
            </a:r>
            <a:r>
              <a:rPr sz="2000" spc="0" dirty="0">
                <a:latin typeface="Times New Roman"/>
                <a:cs typeface="Times New Roman"/>
              </a:rPr>
              <a:t> 1) </a:t>
            </a:r>
            <a:r>
              <a:rPr sz="2000" spc="-9" dirty="0">
                <a:latin typeface="Times New Roman"/>
                <a:cs typeface="Times New Roman"/>
              </a:rPr>
              <a:t>'</a:t>
            </a:r>
            <a:r>
              <a:rPr sz="2000" spc="0" dirty="0">
                <a:latin typeface="Times New Roman"/>
                <a:cs typeface="Times New Roman"/>
              </a:rPr>
              <a:t>s c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ple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ent is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-1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l</a:t>
            </a:r>
            <a:r>
              <a:rPr sz="2000" spc="-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ss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then</a:t>
            </a:r>
            <a:r>
              <a:rPr sz="2000" spc="-1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the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r</a:t>
            </a:r>
            <a:r>
              <a:rPr sz="2000" spc="-9" dirty="0">
                <a:latin typeface="Times New Roman"/>
                <a:cs typeface="Times New Roman"/>
              </a:rPr>
              <a:t>'</a:t>
            </a:r>
            <a:r>
              <a:rPr sz="2000" spc="0" dirty="0">
                <a:latin typeface="Times New Roman"/>
                <a:cs typeface="Times New Roman"/>
              </a:rPr>
              <a:t>s co</a:t>
            </a:r>
            <a:r>
              <a:rPr sz="2000" spc="-19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ple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ent.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418"/>
              </a:spcBef>
            </a:pPr>
            <a:r>
              <a:rPr sz="1800" spc="0" dirty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1800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9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Exa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ple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r>
              <a:rPr sz="2000" spc="4" dirty="0">
                <a:latin typeface="Times New Roman"/>
                <a:cs typeface="Times New Roman"/>
              </a:rPr>
              <a:t>.</a:t>
            </a:r>
            <a:r>
              <a:rPr sz="2000" spc="0" dirty="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  <a:p>
            <a:pPr marL="469900" marR="31111">
              <a:lnSpc>
                <a:spcPct val="95825"/>
              </a:lnSpc>
              <a:spcBef>
                <a:spcPts val="526"/>
              </a:spcBef>
            </a:pPr>
            <a:r>
              <a:rPr sz="1250" spc="0" dirty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250" spc="0" dirty="0">
                <a:solidFill>
                  <a:srgbClr val="FF9900"/>
                </a:solidFill>
                <a:latin typeface="Times New Roman"/>
                <a:cs typeface="Times New Roman"/>
              </a:rPr>
              <a:t>  </a:t>
            </a:r>
            <a:r>
              <a:rPr sz="1250" spc="75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Rep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at</a:t>
            </a:r>
            <a:r>
              <a:rPr sz="1800" spc="-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Ex</a:t>
            </a:r>
            <a:r>
              <a:rPr sz="1800" spc="4" dirty="0">
                <a:latin typeface="Times New Roman"/>
                <a:cs typeface="Times New Roman"/>
              </a:rPr>
              <a:t>a</a:t>
            </a:r>
            <a:r>
              <a:rPr sz="1800" spc="-9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ple 1</a:t>
            </a:r>
            <a:r>
              <a:rPr sz="1800" spc="4" dirty="0">
                <a:latin typeface="Times New Roman"/>
                <a:cs typeface="Times New Roman"/>
              </a:rPr>
              <a:t>.</a:t>
            </a:r>
            <a:r>
              <a:rPr sz="1800" spc="0" dirty="0">
                <a:latin typeface="Times New Roman"/>
                <a:cs typeface="Times New Roman"/>
              </a:rPr>
              <a:t>7, but this</a:t>
            </a:r>
            <a:r>
              <a:rPr sz="1800" spc="-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r>
              <a:rPr sz="1800" spc="4" dirty="0">
                <a:latin typeface="Times New Roman"/>
                <a:cs typeface="Times New Roman"/>
              </a:rPr>
              <a:t>i</a:t>
            </a:r>
            <a:r>
              <a:rPr sz="1800" spc="-9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e using 1</a:t>
            </a:r>
            <a:r>
              <a:rPr sz="1800" spc="14" dirty="0">
                <a:latin typeface="Times New Roman"/>
                <a:cs typeface="Times New Roman"/>
              </a:rPr>
              <a:t>'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-1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complement.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5825" y="5424487"/>
            <a:ext cx="2644775" cy="1077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 marR="212468">
              <a:lnSpc>
                <a:spcPct val="103316"/>
              </a:lnSpc>
              <a:spcBef>
                <a:spcPts val="465"/>
              </a:spcBef>
            </a:pP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h</a:t>
            </a:r>
            <a:r>
              <a:rPr sz="1600" spc="0" dirty="0">
                <a:latin typeface="Times New Roman"/>
                <a:cs typeface="Times New Roman"/>
              </a:rPr>
              <a:t>ere</a:t>
            </a:r>
            <a:r>
              <a:rPr sz="1600" spc="-22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is </a:t>
            </a:r>
            <a:r>
              <a:rPr sz="1600" spc="4" dirty="0">
                <a:latin typeface="Times New Roman"/>
                <a:cs typeface="Times New Roman"/>
              </a:rPr>
              <a:t>n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n</a:t>
            </a:r>
            <a:r>
              <a:rPr sz="1600" spc="0" dirty="0">
                <a:latin typeface="Times New Roman"/>
                <a:cs typeface="Times New Roman"/>
              </a:rPr>
              <a:t>d</a:t>
            </a:r>
            <a:r>
              <a:rPr sz="1600" spc="-23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ca</a:t>
            </a:r>
            <a:r>
              <a:rPr sz="1600" spc="-9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r</a:t>
            </a:r>
            <a:r>
              <a:rPr sz="1600" spc="-119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, T</a:t>
            </a:r>
            <a:r>
              <a:rPr sz="1600" spc="4" dirty="0">
                <a:latin typeface="Times New Roman"/>
                <a:cs typeface="Times New Roman"/>
              </a:rPr>
              <a:t>h</a:t>
            </a:r>
            <a:r>
              <a:rPr sz="1600" spc="0" dirty="0">
                <a:latin typeface="Times New Roman"/>
                <a:cs typeface="Times New Roman"/>
              </a:rPr>
              <a:t>eref</a:t>
            </a:r>
            <a:r>
              <a:rPr sz="1600" spc="9" dirty="0">
                <a:latin typeface="Times New Roman"/>
                <a:cs typeface="Times New Roman"/>
              </a:rPr>
              <a:t>o</a:t>
            </a:r>
            <a:r>
              <a:rPr sz="1600" spc="0" dirty="0">
                <a:latin typeface="Times New Roman"/>
                <a:cs typeface="Times New Roman"/>
              </a:rPr>
              <a:t>re,</a:t>
            </a:r>
            <a:r>
              <a:rPr sz="1600" spc="-41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h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14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r>
              <a:rPr sz="1600" spc="4" dirty="0">
                <a:latin typeface="Times New Roman"/>
                <a:cs typeface="Times New Roman"/>
              </a:rPr>
              <a:t>n</a:t>
            </a:r>
            <a:r>
              <a:rPr sz="1600" spc="0" dirty="0">
                <a:latin typeface="Times New Roman"/>
                <a:cs typeface="Times New Roman"/>
              </a:rPr>
              <a:t>s</a:t>
            </a:r>
            <a:r>
              <a:rPr sz="1600" spc="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is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Y</a:t>
            </a:r>
            <a:r>
              <a:rPr sz="1600" spc="-61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– X</a:t>
            </a:r>
            <a:r>
              <a:rPr sz="1600" spc="-11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=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Symbol"/>
                <a:cs typeface="Symbol"/>
              </a:rPr>
              <a:t></a:t>
            </a:r>
            <a:r>
              <a:rPr sz="1600" spc="1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(1's</a:t>
            </a:r>
            <a:r>
              <a:rPr sz="1600" spc="-12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c</a:t>
            </a:r>
            <a:r>
              <a:rPr sz="1600" spc="4" dirty="0">
                <a:latin typeface="Times New Roman"/>
                <a:cs typeface="Times New Roman"/>
              </a:rPr>
              <a:t>o</a:t>
            </a: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4" dirty="0">
                <a:latin typeface="Times New Roman"/>
                <a:cs typeface="Times New Roman"/>
              </a:rPr>
              <a:t>p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9" dirty="0">
                <a:latin typeface="Times New Roman"/>
                <a:cs typeface="Times New Roman"/>
              </a:rPr>
              <a:t>e</a:t>
            </a:r>
            <a:r>
              <a:rPr sz="1600" spc="-1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n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8" dirty="0">
                <a:latin typeface="Times New Roman"/>
                <a:cs typeface="Times New Roman"/>
              </a:rPr>
              <a:t> </a:t>
            </a:r>
            <a:r>
              <a:rPr sz="1600" spc="4" dirty="0">
                <a:latin typeface="Times New Roman"/>
                <a:cs typeface="Times New Roman"/>
              </a:rPr>
              <a:t>o</a:t>
            </a:r>
            <a:r>
              <a:rPr sz="1600" spc="0" dirty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  <a:p>
            <a:pPr marL="92328">
              <a:lnSpc>
                <a:spcPts val="1900"/>
              </a:lnSpc>
              <a:spcBef>
                <a:spcPts val="95"/>
              </a:spcBef>
            </a:pPr>
            <a:r>
              <a:rPr sz="2400" spc="-54" baseline="-1811" dirty="0">
                <a:latin typeface="Times New Roman"/>
                <a:cs typeface="Times New Roman"/>
              </a:rPr>
              <a:t>1</a:t>
            </a:r>
            <a:r>
              <a:rPr sz="2400" spc="4" baseline="-1811" dirty="0">
                <a:latin typeface="Times New Roman"/>
                <a:cs typeface="Times New Roman"/>
              </a:rPr>
              <a:t>10</a:t>
            </a:r>
            <a:r>
              <a:rPr sz="2400" spc="-54" baseline="-1811" dirty="0">
                <a:latin typeface="Times New Roman"/>
                <a:cs typeface="Times New Roman"/>
              </a:rPr>
              <a:t>11</a:t>
            </a:r>
            <a:r>
              <a:rPr sz="2400" spc="4" baseline="-1811" dirty="0">
                <a:latin typeface="Times New Roman"/>
                <a:cs typeface="Times New Roman"/>
              </a:rPr>
              <a:t>10</a:t>
            </a:r>
            <a:r>
              <a:rPr sz="2400" spc="0" baseline="-1811" dirty="0">
                <a:latin typeface="Times New Roman"/>
                <a:cs typeface="Times New Roman"/>
              </a:rPr>
              <a:t>)</a:t>
            </a:r>
            <a:r>
              <a:rPr sz="2400" spc="-81" baseline="-1811" dirty="0">
                <a:latin typeface="Times New Roman"/>
                <a:cs typeface="Times New Roman"/>
              </a:rPr>
              <a:t> </a:t>
            </a:r>
            <a:r>
              <a:rPr sz="2400" spc="0" baseline="-1811" dirty="0">
                <a:latin typeface="Times New Roman"/>
                <a:cs typeface="Times New Roman"/>
              </a:rPr>
              <a:t>=</a:t>
            </a:r>
            <a:r>
              <a:rPr sz="2400" spc="4" baseline="-1811" dirty="0">
                <a:latin typeface="Times New Roman"/>
                <a:cs typeface="Times New Roman"/>
              </a:rPr>
              <a:t> </a:t>
            </a:r>
            <a:r>
              <a:rPr sz="2400" spc="0" baseline="-1700" dirty="0">
                <a:latin typeface="Symbol"/>
                <a:cs typeface="Symbol"/>
              </a:rPr>
              <a:t></a:t>
            </a:r>
            <a:r>
              <a:rPr sz="2400" spc="-4" baseline="-1811" dirty="0">
                <a:latin typeface="Times New Roman"/>
                <a:cs typeface="Times New Roman"/>
              </a:rPr>
              <a:t> </a:t>
            </a:r>
            <a:r>
              <a:rPr sz="2400" spc="4" baseline="-1811" dirty="0">
                <a:latin typeface="Times New Roman"/>
                <a:cs typeface="Times New Roman"/>
              </a:rPr>
              <a:t>0010001.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5700" y="5326126"/>
            <a:ext cx="3624199" cy="1287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146175" y="3084449"/>
            <a:ext cx="3578225" cy="1971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425129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4736</TotalTime>
  <Words>223</Words>
  <Application>Microsoft Office PowerPoint</Application>
  <PresentationFormat>On-screen Show (4:3)</PresentationFormat>
  <Paragraphs>24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Joana Barros</dc:creator>
  <cp:lastModifiedBy>Lenovo</cp:lastModifiedBy>
  <cp:revision>300</cp:revision>
  <dcterms:created xsi:type="dcterms:W3CDTF">2009-09-24T20:16:06Z</dcterms:created>
  <dcterms:modified xsi:type="dcterms:W3CDTF">2020-05-29T03:38:12Z</dcterms:modified>
</cp:coreProperties>
</file>