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handoutMasterIdLst>
    <p:handoutMasterId r:id="rId12"/>
  </p:handoutMasterIdLst>
  <p:sldIdLst>
    <p:sldId id="412" r:id="rId2"/>
    <p:sldId id="407" r:id="rId3"/>
    <p:sldId id="417" r:id="rId4"/>
    <p:sldId id="418" r:id="rId5"/>
    <p:sldId id="413" r:id="rId6"/>
    <p:sldId id="414" r:id="rId7"/>
    <p:sldId id="415" r:id="rId8"/>
    <p:sldId id="416" r:id="rId9"/>
    <p:sldId id="419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70DBF2-145B-497E-9C96-0B1C440AE853}" v="1" dt="2020-06-05T07:03:36.295"/>
    <p1510:client id="{BFED6BB7-FC6F-4FEB-9428-488AAD3A4FBD}" v="2" dt="2020-06-05T06:34:24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va Gautam" userId="S::shova.gautam@texascollege.edu.np::a294507e-6197-4fed-bc30-e073e3792573" providerId="AD" clId="Web-{A770DBF2-145B-497E-9C96-0B1C440AE853}"/>
    <pc:docChg chg="addSld">
      <pc:chgData name="Shova Gautam" userId="S::shova.gautam@texascollege.edu.np::a294507e-6197-4fed-bc30-e073e3792573" providerId="AD" clId="Web-{A770DBF2-145B-497E-9C96-0B1C440AE853}" dt="2020-06-05T07:03:36.295" v="0"/>
      <pc:docMkLst>
        <pc:docMk/>
      </pc:docMkLst>
      <pc:sldChg chg="new">
        <pc:chgData name="Shova Gautam" userId="S::shova.gautam@texascollege.edu.np::a294507e-6197-4fed-bc30-e073e3792573" providerId="AD" clId="Web-{A770DBF2-145B-497E-9C96-0B1C440AE853}" dt="2020-06-05T07:03:36.295" v="0"/>
        <pc:sldMkLst>
          <pc:docMk/>
          <pc:sldMk cId="3789253664" sldId="419"/>
        </pc:sldMkLst>
      </pc:sldChg>
    </pc:docChg>
  </pc:docChgLst>
  <pc:docChgLst>
    <pc:chgData name="Shova Gautam" userId="S::shova.gautam@texascollege.edu.np::a294507e-6197-4fed-bc30-e073e3792573" providerId="AD" clId="Web-{BFED6BB7-FC6F-4FEB-9428-488AAD3A4FBD}"/>
    <pc:docChg chg="addSld">
      <pc:chgData name="Shova Gautam" userId="S::shova.gautam@texascollege.edu.np::a294507e-6197-4fed-bc30-e073e3792573" providerId="AD" clId="Web-{BFED6BB7-FC6F-4FEB-9428-488AAD3A4FBD}" dt="2020-06-05T06:34:24.165" v="1"/>
      <pc:docMkLst>
        <pc:docMk/>
      </pc:docMkLst>
      <pc:sldChg chg="new">
        <pc:chgData name="Shova Gautam" userId="S::shova.gautam@texascollege.edu.np::a294507e-6197-4fed-bc30-e073e3792573" providerId="AD" clId="Web-{BFED6BB7-FC6F-4FEB-9428-488AAD3A4FBD}" dt="2020-06-05T06:34:22.462" v="0"/>
        <pc:sldMkLst>
          <pc:docMk/>
          <pc:sldMk cId="2258439744" sldId="417"/>
        </pc:sldMkLst>
      </pc:sldChg>
      <pc:sldChg chg="new">
        <pc:chgData name="Shova Gautam" userId="S::shova.gautam@texascollege.edu.np::a294507e-6197-4fed-bc30-e073e3792573" providerId="AD" clId="Web-{BFED6BB7-FC6F-4FEB-9428-488AAD3A4FBD}" dt="2020-06-05T06:34:24.165" v="1"/>
        <pc:sldMkLst>
          <pc:docMk/>
          <pc:sldMk cId="41262696" sldId="41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0F22554-226E-4AA4-ABAB-50BF04A25707}" type="datetimeFigureOut">
              <a:rPr lang="en-US"/>
              <a:pPr>
                <a:defRPr/>
              </a:pPr>
              <a:t>6/5/2020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E24B66E-3F17-44DA-8A74-381DC518CD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617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76D4C77-DCDA-4383-A59B-DF6FE4D0FE51}" type="datetimeFigureOut">
              <a:rPr lang="en-US"/>
              <a:pPr>
                <a:defRPr/>
              </a:pPr>
              <a:t>6/5/2020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7AE0FFE-3364-4E2A-8673-BD1BE1B8C6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9571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F5CED-5945-48A8-BBC5-8C5A1B69D4D8}" type="datetime1">
              <a:rPr lang="en-US" smtClean="0"/>
              <a:pPr>
                <a:defRPr/>
              </a:pPr>
              <a:t>6/5/2020</a:t>
            </a:fld>
            <a:endParaRPr lang="en-GB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7B7B8-66FD-40B9-AAE5-1267EA9CDE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012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6C5BB-CEF5-4A6D-8BFA-1AD23D941A04}" type="datetime1">
              <a:rPr lang="en-US" smtClean="0"/>
              <a:pPr>
                <a:defRPr/>
              </a:pPr>
              <a:t>6/5/2020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2E32-B3FA-40A8-8AE9-8AB7F369D4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01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FBFD2-BB8D-4EED-AEA8-C3CCAD8DB6FA}" type="datetime1">
              <a:rPr lang="en-US" smtClean="0"/>
              <a:pPr>
                <a:defRPr/>
              </a:pPr>
              <a:t>6/5/2020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E62C8-3344-406C-8E88-1D92D42427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74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C5D1B-EEAB-4F4B-9A87-E9D2258CF68F}" type="datetime1">
              <a:rPr lang="en-US" smtClean="0"/>
              <a:pPr>
                <a:defRPr/>
              </a:pPr>
              <a:t>6/5/2020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F653-CCC0-48E7-856E-A847FC205D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14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F3007-95AA-4B4C-B8B5-0E7D32D9A4B4}" type="datetime1">
              <a:rPr lang="en-US" smtClean="0"/>
              <a:pPr>
                <a:defRPr/>
              </a:pPr>
              <a:t>6/5/2020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09B17-5B66-4AF5-BE92-22C865931E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929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80BBB-0766-4942-BFE2-C497FC13EA1B}" type="datetime1">
              <a:rPr lang="en-US" smtClean="0"/>
              <a:pPr>
                <a:defRPr/>
              </a:pPr>
              <a:t>6/5/2020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1917-BB2C-4D54-A957-EA6615435A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48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934FE-ED4E-438F-B76C-DE6F30EC3C04}" type="datetime1">
              <a:rPr lang="en-US" smtClean="0"/>
              <a:pPr>
                <a:defRPr/>
              </a:pPr>
              <a:t>6/5/2020</a:t>
            </a:fld>
            <a:endParaRPr lang="en-GB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7A021-D738-4E7C-8ED9-F013C5B059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1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7666A-8296-4427-846B-AA4542FCA48F}" type="datetime1">
              <a:rPr lang="en-US" smtClean="0"/>
              <a:pPr>
                <a:defRPr/>
              </a:pPr>
              <a:t>6/5/2020</a:t>
            </a:fld>
            <a:endParaRPr lang="en-GB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6519C-6693-47B3-9163-61E76B53F0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24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625DA-C330-41E3-975E-175958E1744C}" type="datetime1">
              <a:rPr lang="en-US" smtClean="0"/>
              <a:pPr>
                <a:defRPr/>
              </a:pPr>
              <a:t>6/5/2020</a:t>
            </a:fld>
            <a:endParaRPr lang="en-GB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0070-AE66-4873-8FFC-F610DBB640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75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DF362-4A59-41A0-8FBC-F00C7756F1D5}" type="datetime1">
              <a:rPr lang="en-US" smtClean="0"/>
              <a:pPr>
                <a:defRPr/>
              </a:pPr>
              <a:t>6/5/2020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3C6B5-3FB8-457A-A340-31B8CF2278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7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C5EE2-EE6B-4830-94D7-D762D7371144}" type="datetime1">
              <a:rPr lang="en-US" smtClean="0"/>
              <a:pPr>
                <a:defRPr/>
              </a:pPr>
              <a:t>6/5/2020</a:t>
            </a:fld>
            <a:endParaRPr lang="en-GB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07F5E-CF66-46E9-91B8-9F231B24B2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97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8498B9D8-18ED-4747-8B54-D173B54FB777}" type="datetime1">
              <a:rPr lang="en-US" smtClean="0"/>
              <a:pPr>
                <a:defRPr/>
              </a:pPr>
              <a:t>6/5/2020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479ABAF3-6F8E-4076-9130-6C66F07E06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33" r:id="rId2"/>
    <p:sldLayoutId id="2147483942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43" r:id="rId9"/>
    <p:sldLayoutId id="2147483939" r:id="rId10"/>
    <p:sldLayoutId id="214748394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2137918" y="319650"/>
            <a:ext cx="581845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lang="en-US" sz="4400" b="1">
                <a:latin typeface="+mj-lt"/>
                <a:cs typeface="Book Antiqua"/>
              </a:rPr>
              <a:t>BCD or 8421 Code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1066800"/>
          <a:ext cx="3276600" cy="540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+mj-lt"/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+mj-lt"/>
                        </a:rPr>
                        <a:t>BCD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C00000"/>
                          </a:solidFill>
                          <a:latin typeface="+mj-lt"/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C00000"/>
                          </a:solidFill>
                          <a:latin typeface="+mj-lt"/>
                        </a:rPr>
                        <a:t>8  4  2   1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0  0  0  0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0  0  0  1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0  0  1  0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0  0  1  1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0  1  0  0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0  1  0  1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0  1  1  0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0  1  1  1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1  0  0  0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1  0  0  1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76800" y="2667000"/>
            <a:ext cx="426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Unused or Don’t care conditions</a:t>
            </a:r>
          </a:p>
          <a:p>
            <a:endParaRPr lang="en-US" sz="2000" b="1"/>
          </a:p>
          <a:p>
            <a:pPr algn="ctr"/>
            <a:r>
              <a:rPr lang="en-US" sz="2000" b="1"/>
              <a:t>1010</a:t>
            </a:r>
          </a:p>
          <a:p>
            <a:pPr algn="ctr"/>
            <a:r>
              <a:rPr lang="en-US" sz="2000" b="1"/>
              <a:t>1011</a:t>
            </a:r>
          </a:p>
          <a:p>
            <a:pPr algn="ctr"/>
            <a:r>
              <a:rPr lang="en-US" sz="2000" b="1"/>
              <a:t>1100</a:t>
            </a:r>
          </a:p>
          <a:p>
            <a:pPr algn="ctr"/>
            <a:r>
              <a:rPr lang="en-US" sz="2000" b="1"/>
              <a:t>1101</a:t>
            </a:r>
          </a:p>
          <a:p>
            <a:pPr algn="ctr"/>
            <a:r>
              <a:rPr lang="en-US" sz="2000" b="1"/>
              <a:t>1110</a:t>
            </a:r>
          </a:p>
          <a:p>
            <a:pPr algn="ctr"/>
            <a:r>
              <a:rPr lang="en-US" sz="2000" b="1"/>
              <a:t>1111</a:t>
            </a:r>
          </a:p>
        </p:txBody>
      </p:sp>
    </p:spTree>
    <p:extLst>
      <p:ext uri="{BB962C8B-B14F-4D97-AF65-F5344CB8AC3E}">
        <p14:creationId xmlns:p14="http://schemas.microsoft.com/office/powerpoint/2010/main" val="115911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619672" y="319650"/>
            <a:ext cx="6538538" cy="661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+mn-lt"/>
              </a:rPr>
              <a:t>Comparison of BCD with Binary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9512" y="980728"/>
            <a:ext cx="8856984" cy="5357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US" sz="2400">
                <a:latin typeface="+mn-lt"/>
              </a:rPr>
              <a:t>1. BCD is less efficient than binary</a:t>
            </a:r>
          </a:p>
          <a:p>
            <a:r>
              <a:rPr lang="en-US" sz="2400" err="1">
                <a:latin typeface="+mn-lt"/>
              </a:rPr>
              <a:t>eg</a:t>
            </a:r>
            <a:r>
              <a:rPr lang="en-US" sz="2400">
                <a:latin typeface="+mn-lt"/>
              </a:rPr>
              <a:t>:- (78)10 = (0111 1000)BCD</a:t>
            </a:r>
          </a:p>
          <a:p>
            <a:r>
              <a:rPr lang="en-US" sz="2400">
                <a:latin typeface="+mn-lt"/>
              </a:rPr>
              <a:t>		=(1001110)2</a:t>
            </a:r>
          </a:p>
          <a:p>
            <a:r>
              <a:rPr lang="en-US" sz="2400">
                <a:latin typeface="+mn-lt"/>
              </a:rPr>
              <a:t>To encode the same decimal number , BCD needs more no. of bits than binary . Hence BCD is less efficient as compared to Binary</a:t>
            </a:r>
          </a:p>
          <a:p>
            <a:r>
              <a:rPr lang="en-US" sz="2400">
                <a:latin typeface="+mn-lt"/>
              </a:rPr>
              <a:t>2. BCD arithmetic is more complicated than binary arithmetic.</a:t>
            </a:r>
          </a:p>
          <a:p>
            <a:r>
              <a:rPr lang="en-US" sz="2400">
                <a:latin typeface="+mn-lt"/>
              </a:rPr>
              <a:t>3. Advantage of a BCD code is that the conversion from decimal to BCD or vice versa is simple.</a:t>
            </a:r>
          </a:p>
        </p:txBody>
      </p:sp>
    </p:spTree>
    <p:extLst>
      <p:ext uri="{BB962C8B-B14F-4D97-AF65-F5344CB8AC3E}">
        <p14:creationId xmlns:p14="http://schemas.microsoft.com/office/powerpoint/2010/main" val="305505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6C0814-30BB-4C16-93F0-2B270CF4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22C971-FF25-4687-AAEE-0FBEA528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E0070-AE66-4873-8FFC-F610DBB640B3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43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0628F-88D7-490A-ABC7-91417112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A1EFC4-F4D4-4D13-AB81-D3B19804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E0070-AE66-4873-8FFC-F610DBB640B3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2895600" y="319650"/>
            <a:ext cx="5060776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lang="en-US" sz="4400" b="1">
                <a:latin typeface="+mj-lt"/>
                <a:cs typeface="Book Antiqua"/>
              </a:rPr>
              <a:t>8 4 -2 -1 Code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1066800"/>
          <a:ext cx="3276600" cy="540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+mj-lt"/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+mj-lt"/>
                        </a:rPr>
                        <a:t>84-2-1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C00000"/>
                          </a:solidFill>
                          <a:latin typeface="+mj-lt"/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C00000"/>
                          </a:solidFill>
                          <a:latin typeface="+mj-lt"/>
                        </a:rPr>
                        <a:t>8  4 -2 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0  0  0  0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0  1  1  1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0  1  1  0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0  1  0  1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0  1  0  0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  <a:latin typeface="+mj-lt"/>
                        </a:rPr>
                        <a:t>1  0  1 1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  <a:latin typeface="+mj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  <a:latin typeface="+mj-lt"/>
                        </a:rPr>
                        <a:t>1  0  1  0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  <a:latin typeface="+mj-lt"/>
                        </a:rPr>
                        <a:t>1  0  0  1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  <a:latin typeface="+mj-lt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  <a:latin typeface="+mj-lt"/>
                        </a:rPr>
                        <a:t>1  0  0  0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  <a:latin typeface="+mj-lt"/>
                        </a:rPr>
                        <a:t>1  1  1  1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76800" y="2667000"/>
            <a:ext cx="426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Unused or Don’t care conditions</a:t>
            </a:r>
          </a:p>
          <a:p>
            <a:endParaRPr lang="en-US" sz="2000" b="1"/>
          </a:p>
          <a:p>
            <a:pPr algn="ctr"/>
            <a:r>
              <a:rPr lang="en-US" sz="2000" b="1"/>
              <a:t>0001</a:t>
            </a:r>
          </a:p>
          <a:p>
            <a:pPr algn="ctr"/>
            <a:r>
              <a:rPr lang="en-US" sz="2000" b="1"/>
              <a:t>0010</a:t>
            </a:r>
          </a:p>
          <a:p>
            <a:pPr algn="ctr"/>
            <a:r>
              <a:rPr lang="en-US" sz="2000" b="1"/>
              <a:t>0011</a:t>
            </a:r>
          </a:p>
          <a:p>
            <a:pPr algn="ctr"/>
            <a:r>
              <a:rPr lang="en-US" sz="2000" b="1"/>
              <a:t>1100</a:t>
            </a:r>
          </a:p>
          <a:p>
            <a:pPr algn="ctr"/>
            <a:r>
              <a:rPr lang="en-US" sz="2000" b="1"/>
              <a:t>1101</a:t>
            </a:r>
          </a:p>
          <a:p>
            <a:pPr algn="ctr"/>
            <a:r>
              <a:rPr lang="en-US" sz="2000" b="1"/>
              <a:t>1110</a:t>
            </a:r>
          </a:p>
        </p:txBody>
      </p:sp>
    </p:spTree>
    <p:extLst>
      <p:ext uri="{BB962C8B-B14F-4D97-AF65-F5344CB8AC3E}">
        <p14:creationId xmlns:p14="http://schemas.microsoft.com/office/powerpoint/2010/main" val="115911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3200400" y="319650"/>
            <a:ext cx="4755976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lang="en-US" sz="4400" b="1">
                <a:latin typeface="+mj-lt"/>
                <a:cs typeface="Book Antiqua"/>
              </a:rPr>
              <a:t>2421 Code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1066800"/>
          <a:ext cx="3276600" cy="540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+mj-lt"/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+mj-lt"/>
                        </a:rPr>
                        <a:t>2421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C00000"/>
                          </a:solidFill>
                          <a:latin typeface="+mj-lt"/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C00000"/>
                          </a:solidFill>
                          <a:latin typeface="+mj-lt"/>
                        </a:rPr>
                        <a:t>2  4  2  1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0  0  0  0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0  0  0  1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0  0  1  0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0  0  1  1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0  1  0  0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  <a:latin typeface="+mj-lt"/>
                        </a:rPr>
                        <a:t>1  0  1 1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  <a:latin typeface="+mj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  <a:latin typeface="+mj-lt"/>
                        </a:rPr>
                        <a:t>1  1  0  0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  <a:latin typeface="+mj-lt"/>
                        </a:rPr>
                        <a:t>1  1  0  1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  <a:latin typeface="+mj-lt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  <a:latin typeface="+mj-lt"/>
                        </a:rPr>
                        <a:t>1  1  1  0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  <a:latin typeface="+mj-lt"/>
                        </a:rPr>
                        <a:t>1  1  1  1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76800" y="2667000"/>
            <a:ext cx="426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Unused or Don’t care conditions</a:t>
            </a:r>
          </a:p>
          <a:p>
            <a:endParaRPr lang="en-US" sz="2000" b="1"/>
          </a:p>
          <a:p>
            <a:pPr algn="ctr"/>
            <a:r>
              <a:rPr lang="en-US" sz="2000" b="1"/>
              <a:t>0101</a:t>
            </a:r>
          </a:p>
          <a:p>
            <a:pPr algn="ctr"/>
            <a:r>
              <a:rPr lang="en-US" sz="2000" b="1"/>
              <a:t>0110</a:t>
            </a:r>
          </a:p>
          <a:p>
            <a:pPr algn="ctr"/>
            <a:r>
              <a:rPr lang="en-US" sz="2000" b="1"/>
              <a:t>0111</a:t>
            </a:r>
          </a:p>
          <a:p>
            <a:pPr algn="ctr"/>
            <a:r>
              <a:rPr lang="en-US" sz="2000" b="1"/>
              <a:t>1000</a:t>
            </a:r>
          </a:p>
          <a:p>
            <a:pPr algn="ctr"/>
            <a:r>
              <a:rPr lang="en-US" sz="2000" b="1"/>
              <a:t>1001</a:t>
            </a:r>
          </a:p>
          <a:p>
            <a:pPr algn="ctr"/>
            <a:r>
              <a:rPr lang="en-US" sz="2000" b="1"/>
              <a:t>1010</a:t>
            </a:r>
          </a:p>
        </p:txBody>
      </p:sp>
    </p:spTree>
    <p:extLst>
      <p:ext uri="{BB962C8B-B14F-4D97-AF65-F5344CB8AC3E}">
        <p14:creationId xmlns:p14="http://schemas.microsoft.com/office/powerpoint/2010/main" val="115911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2971800" y="319650"/>
            <a:ext cx="4984576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lang="en-US" sz="4400" b="1">
                <a:latin typeface="+mj-lt"/>
                <a:cs typeface="Book Antiqua"/>
              </a:rPr>
              <a:t>Excess-3 Code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1066800"/>
          <a:ext cx="3276600" cy="540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+mj-lt"/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+mj-lt"/>
                        </a:rPr>
                        <a:t>Excess-3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0  0  1  1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0  1  0  0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0  1  0  1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0  1  1  0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0  1  1  1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  <a:latin typeface="+mj-lt"/>
                        </a:rPr>
                        <a:t>1  0  0  0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  <a:latin typeface="+mj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  <a:latin typeface="+mj-lt"/>
                        </a:rPr>
                        <a:t>1  0  0  1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  <a:latin typeface="+mj-lt"/>
                        </a:rPr>
                        <a:t>1  0  1  0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  <a:latin typeface="+mj-lt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  <a:latin typeface="+mj-lt"/>
                        </a:rPr>
                        <a:t>1  0  1  1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  <a:latin typeface="+mj-lt"/>
                        </a:rPr>
                        <a:t>1  1  0  0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76800" y="2667000"/>
            <a:ext cx="426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Unused or Don’t care conditions</a:t>
            </a:r>
          </a:p>
          <a:p>
            <a:endParaRPr lang="en-US" sz="2000" b="1"/>
          </a:p>
          <a:p>
            <a:pPr algn="ctr"/>
            <a:r>
              <a:rPr lang="en-US" sz="2000" b="1"/>
              <a:t>0000</a:t>
            </a:r>
          </a:p>
          <a:p>
            <a:pPr algn="ctr"/>
            <a:r>
              <a:rPr lang="en-US" sz="2000" b="1"/>
              <a:t>0001</a:t>
            </a:r>
          </a:p>
          <a:p>
            <a:pPr algn="ctr"/>
            <a:r>
              <a:rPr lang="en-US" sz="2000" b="1"/>
              <a:t>0010</a:t>
            </a:r>
          </a:p>
          <a:p>
            <a:pPr algn="ctr"/>
            <a:r>
              <a:rPr lang="en-US" sz="2000" b="1"/>
              <a:t>1101</a:t>
            </a:r>
          </a:p>
          <a:p>
            <a:pPr algn="ctr"/>
            <a:r>
              <a:rPr lang="en-US" sz="2000" b="1"/>
              <a:t>1110</a:t>
            </a:r>
          </a:p>
          <a:p>
            <a:pPr algn="ctr"/>
            <a:r>
              <a:rPr lang="en-US" sz="2000" b="1"/>
              <a:t>1111</a:t>
            </a:r>
          </a:p>
        </p:txBody>
      </p:sp>
    </p:spTree>
    <p:extLst>
      <p:ext uri="{BB962C8B-B14F-4D97-AF65-F5344CB8AC3E}">
        <p14:creationId xmlns:p14="http://schemas.microsoft.com/office/powerpoint/2010/main" val="115911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533398"/>
          <a:ext cx="8686800" cy="60756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38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+mj-lt"/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+mj-lt"/>
                        </a:rPr>
                        <a:t>BCD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+mj-lt"/>
                        </a:rPr>
                        <a:t>Excess-3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+mj-lt"/>
                        </a:rPr>
                        <a:t>8 4 -2 -1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+mj-lt"/>
                        </a:rPr>
                        <a:t>2 4 2 1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82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492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0  0  0  0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+mj-lt"/>
                        </a:rPr>
                        <a:t>0  0  1  1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+mj-lt"/>
                        </a:rPr>
                        <a:t>0  0  0  0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0  0  0  0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492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0  0  0  1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+mj-lt"/>
                        </a:rPr>
                        <a:t>0  1  0  0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+mj-lt"/>
                        </a:rPr>
                        <a:t>0  1  1  1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0  0  0  1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492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0  0  1  0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+mj-lt"/>
                        </a:rPr>
                        <a:t>0  1  0  1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+mj-lt"/>
                        </a:rPr>
                        <a:t>0  1  1  0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0  0  1  0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492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0  0  1  1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+mj-lt"/>
                        </a:rPr>
                        <a:t>0  1  1  0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+mj-lt"/>
                        </a:rPr>
                        <a:t>0  1  0  1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0  0  1  1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492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0  1  0  0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+mj-lt"/>
                        </a:rPr>
                        <a:t>0  1  1  1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+mj-lt"/>
                        </a:rPr>
                        <a:t>0  1  0  0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0  1  0  0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1492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0  1  0  1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+mj-lt"/>
                        </a:rPr>
                        <a:t>1  0  0  0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+mj-lt"/>
                        </a:rPr>
                        <a:t>1  0  1 1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1  0  1 1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1492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0  1  1  0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+mj-lt"/>
                        </a:rPr>
                        <a:t>1  0  0  1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+mj-lt"/>
                        </a:rPr>
                        <a:t>1  0  1  0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1  1  0  0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1492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0  1  1  1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+mj-lt"/>
                        </a:rPr>
                        <a:t>1  0  1  0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+mj-lt"/>
                        </a:rPr>
                        <a:t>1  0  0  1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1  1  0  1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1492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1  0  0  0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+mj-lt"/>
                        </a:rPr>
                        <a:t>1  0  1  1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+mj-lt"/>
                        </a:rPr>
                        <a:t>1  0  0  0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1  1  1  0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31492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1  0  0  1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+mj-lt"/>
                        </a:rPr>
                        <a:t>1  1  0  0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+mj-lt"/>
                        </a:rPr>
                        <a:t>1  1  1  1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1  1  1  1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116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048044-E54A-41F4-B3FC-458F3976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1448DD-1869-470A-BE8B-330A51B6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E0070-AE66-4873-8FFC-F610DBB640B3}" type="slidenum">
              <a:rPr lang="en-GB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253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Application>Microsoft Office PowerPoint</Application>
  <PresentationFormat>On-screen Show (4:3)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Joana Barros</dc:creator>
  <cp:revision>1</cp:revision>
  <dcterms:created xsi:type="dcterms:W3CDTF">2009-09-24T20:16:06Z</dcterms:created>
  <dcterms:modified xsi:type="dcterms:W3CDTF">2020-06-05T07:03:58Z</dcterms:modified>
</cp:coreProperties>
</file>