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408" r:id="rId2"/>
    <p:sldId id="419" r:id="rId3"/>
    <p:sldId id="409" r:id="rId4"/>
    <p:sldId id="425" r:id="rId5"/>
    <p:sldId id="426" r:id="rId6"/>
    <p:sldId id="423" r:id="rId7"/>
    <p:sldId id="424" r:id="rId8"/>
    <p:sldId id="421" r:id="rId9"/>
    <p:sldId id="422" r:id="rId10"/>
    <p:sldId id="420" r:id="rId11"/>
    <p:sldId id="417" r:id="rId12"/>
    <p:sldId id="383" r:id="rId13"/>
    <p:sldId id="427" r:id="rId14"/>
    <p:sldId id="428" r:id="rId15"/>
    <p:sldId id="38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9E13A-4326-45C6-99EB-8195D92321F8}" v="9" dt="2020-06-05T08:35:15.520"/>
    <p1510:client id="{4B876D0A-5323-40F0-9C83-7C5DDCD37D69}" v="6" dt="2020-06-05T04:00:28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oj Khatri" userId="S::saroj.khatri@texascollege.edu.np::23fe8fcd-e30b-4661-b32c-e44d4e20d6f8" providerId="AD" clId="Web-{4B876D0A-5323-40F0-9C83-7C5DDCD37D69}"/>
    <pc:docChg chg="modSld">
      <pc:chgData name="Saroj Khatri" userId="S::saroj.khatri@texascollege.edu.np::23fe8fcd-e30b-4661-b32c-e44d4e20d6f8" providerId="AD" clId="Web-{4B876D0A-5323-40F0-9C83-7C5DDCD37D69}" dt="2020-06-05T04:00:28.051" v="5" actId="1076"/>
      <pc:docMkLst>
        <pc:docMk/>
      </pc:docMkLst>
      <pc:sldChg chg="modSp">
        <pc:chgData name="Saroj Khatri" userId="S::saroj.khatri@texascollege.edu.np::23fe8fcd-e30b-4661-b32c-e44d4e20d6f8" providerId="AD" clId="Web-{4B876D0A-5323-40F0-9C83-7C5DDCD37D69}" dt="2020-06-05T04:00:28.051" v="5" actId="1076"/>
        <pc:sldMkLst>
          <pc:docMk/>
          <pc:sldMk cId="4089738489" sldId="383"/>
        </pc:sldMkLst>
        <pc:spChg chg="mod">
          <ac:chgData name="Saroj Khatri" userId="S::saroj.khatri@texascollege.edu.np::23fe8fcd-e30b-4661-b32c-e44d4e20d6f8" providerId="AD" clId="Web-{4B876D0A-5323-40F0-9C83-7C5DDCD37D69}" dt="2020-06-05T04:00:28.051" v="5" actId="1076"/>
          <ac:spMkLst>
            <pc:docMk/>
            <pc:sldMk cId="4089738489" sldId="383"/>
            <ac:spMk id="12" creationId="{00000000-0000-0000-0000-000000000000}"/>
          </ac:spMkLst>
        </pc:spChg>
      </pc:sldChg>
    </pc:docChg>
  </pc:docChgLst>
  <pc:docChgLst>
    <pc:chgData name="Shova Gautam" userId="S::shova.gautam@texascollege.edu.np::a294507e-6197-4fed-bc30-e073e3792573" providerId="AD" clId="Web-{29B9E13A-4326-45C6-99EB-8195D92321F8}"/>
    <pc:docChg chg="addSld">
      <pc:chgData name="Shova Gautam" userId="S::shova.gautam@texascollege.edu.np::a294507e-6197-4fed-bc30-e073e3792573" providerId="AD" clId="Web-{29B9E13A-4326-45C6-99EB-8195D92321F8}" dt="2020-06-05T08:35:15.520" v="8"/>
      <pc:docMkLst>
        <pc:docMk/>
      </pc:docMkLst>
      <pc:sldChg chg="new">
        <pc:chgData name="Shova Gautam" userId="S::shova.gautam@texascollege.edu.np::a294507e-6197-4fed-bc30-e073e3792573" providerId="AD" clId="Web-{29B9E13A-4326-45C6-99EB-8195D92321F8}" dt="2020-06-05T07:46:10.308" v="0"/>
        <pc:sldMkLst>
          <pc:docMk/>
          <pc:sldMk cId="1800198950" sldId="420"/>
        </pc:sldMkLst>
      </pc:sldChg>
      <pc:sldChg chg="new">
        <pc:chgData name="Shova Gautam" userId="S::shova.gautam@texascollege.edu.np::a294507e-6197-4fed-bc30-e073e3792573" providerId="AD" clId="Web-{29B9E13A-4326-45C6-99EB-8195D92321F8}" dt="2020-06-05T07:51:16.747" v="1"/>
        <pc:sldMkLst>
          <pc:docMk/>
          <pc:sldMk cId="1343977324" sldId="421"/>
        </pc:sldMkLst>
      </pc:sldChg>
      <pc:sldChg chg="new">
        <pc:chgData name="Shova Gautam" userId="S::shova.gautam@texascollege.edu.np::a294507e-6197-4fed-bc30-e073e3792573" providerId="AD" clId="Web-{29B9E13A-4326-45C6-99EB-8195D92321F8}" dt="2020-06-05T07:51:17.294" v="2"/>
        <pc:sldMkLst>
          <pc:docMk/>
          <pc:sldMk cId="1144818457" sldId="422"/>
        </pc:sldMkLst>
      </pc:sldChg>
      <pc:sldChg chg="new">
        <pc:chgData name="Shova Gautam" userId="S::shova.gautam@texascollege.edu.np::a294507e-6197-4fed-bc30-e073e3792573" providerId="AD" clId="Web-{29B9E13A-4326-45C6-99EB-8195D92321F8}" dt="2020-06-05T08:04:58.874" v="3"/>
        <pc:sldMkLst>
          <pc:docMk/>
          <pc:sldMk cId="3148764039" sldId="423"/>
        </pc:sldMkLst>
      </pc:sldChg>
      <pc:sldChg chg="new">
        <pc:chgData name="Shova Gautam" userId="S::shova.gautam@texascollege.edu.np::a294507e-6197-4fed-bc30-e073e3792573" providerId="AD" clId="Web-{29B9E13A-4326-45C6-99EB-8195D92321F8}" dt="2020-06-05T08:04:59.499" v="4"/>
        <pc:sldMkLst>
          <pc:docMk/>
          <pc:sldMk cId="2752763237" sldId="424"/>
        </pc:sldMkLst>
      </pc:sldChg>
      <pc:sldChg chg="new">
        <pc:chgData name="Shova Gautam" userId="S::shova.gautam@texascollege.edu.np::a294507e-6197-4fed-bc30-e073e3792573" providerId="AD" clId="Web-{29B9E13A-4326-45C6-99EB-8195D92321F8}" dt="2020-06-05T08:16:04.579" v="5"/>
        <pc:sldMkLst>
          <pc:docMk/>
          <pc:sldMk cId="2205809746" sldId="425"/>
        </pc:sldMkLst>
      </pc:sldChg>
      <pc:sldChg chg="new">
        <pc:chgData name="Shova Gautam" userId="S::shova.gautam@texascollege.edu.np::a294507e-6197-4fed-bc30-e073e3792573" providerId="AD" clId="Web-{29B9E13A-4326-45C6-99EB-8195D92321F8}" dt="2020-06-05T08:16:05.017" v="6"/>
        <pc:sldMkLst>
          <pc:docMk/>
          <pc:sldMk cId="250434562" sldId="426"/>
        </pc:sldMkLst>
      </pc:sldChg>
      <pc:sldChg chg="new">
        <pc:chgData name="Shova Gautam" userId="S::shova.gautam@texascollege.edu.np::a294507e-6197-4fed-bc30-e073e3792573" providerId="AD" clId="Web-{29B9E13A-4326-45C6-99EB-8195D92321F8}" dt="2020-06-05T08:35:13.723" v="7"/>
        <pc:sldMkLst>
          <pc:docMk/>
          <pc:sldMk cId="1552169865" sldId="427"/>
        </pc:sldMkLst>
      </pc:sldChg>
      <pc:sldChg chg="new">
        <pc:chgData name="Shova Gautam" userId="S::shova.gautam@texascollege.edu.np::a294507e-6197-4fed-bc30-e073e3792573" providerId="AD" clId="Web-{29B9E13A-4326-45C6-99EB-8195D92321F8}" dt="2020-06-05T08:35:15.520" v="8"/>
        <pc:sldMkLst>
          <pc:docMk/>
          <pc:sldMk cId="2010470434" sldId="4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6/5/2020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6/5/2020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6/5/2020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75656" y="18864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+mn-lt"/>
              </a:rPr>
              <a:t>The Gray 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856984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+mn-lt"/>
              </a:rPr>
              <a:t>Introduction:</a:t>
            </a:r>
          </a:p>
          <a:p>
            <a:r>
              <a:rPr lang="en-US" sz="2400">
                <a:latin typeface="+mn-lt"/>
              </a:rPr>
              <a:t>	It is non weighted code in which each number differs from 	previous number by a single bit.</a:t>
            </a:r>
          </a:p>
          <a:p>
            <a:pPr algn="ctr"/>
            <a:r>
              <a:rPr lang="en-US" sz="2400">
                <a:latin typeface="+mn-lt"/>
              </a:rPr>
              <a:t>or</a:t>
            </a:r>
          </a:p>
          <a:p>
            <a:r>
              <a:rPr lang="en-US" sz="2400">
                <a:latin typeface="+mn-lt"/>
              </a:rPr>
              <a:t>	Only one bit is changed as we move from one number to 	another successive number.</a:t>
            </a:r>
          </a:p>
          <a:p>
            <a:pPr marL="342900" indent="-342900"/>
            <a:endParaRPr lang="en-US" sz="240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5808" y="3508248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3505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0" y="3505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0" y="3505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35808" y="4270248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0" y="4267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0" y="4267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34000" y="4267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35808" y="5032248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0" y="5029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5029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4000" y="5029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35808" y="5794248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0" y="5791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0" y="5791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0" y="5791200"/>
          <a:ext cx="774192" cy="758952"/>
        </p:xfrm>
        <a:graphic>
          <a:graphicData uri="http://schemas.openxmlformats.org/drawingml/2006/table">
            <a:tbl>
              <a:tblPr/>
              <a:tblGrid>
                <a:gridCol w="77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667000" y="3200400"/>
            <a:ext cx="3810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4624" y="33190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31242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67000" y="37338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7000" y="5257800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7000" y="4419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7000" y="60198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00400" y="3200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3200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200400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6400" y="3200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29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A7B094-3368-41DE-B942-FF398B7C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54A5D-9C0A-43B0-A2FF-6D67DCDE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9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9512" y="260648"/>
            <a:ext cx="8845028" cy="626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400" b="1">
                <a:latin typeface="+mn-lt"/>
              </a:rPr>
              <a:t>BCD addition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Add two numbers as same as binary addition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+mn-lt"/>
              </a:rPr>
              <a:t>Case 1: If the result is less than or equals to 9 and carry is zero then it is valid BCD.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+mn-lt"/>
              </a:rPr>
              <a:t>Case 2: If result is greater than 9 and carry is zero then add 6 in four bit combination.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+mn-lt"/>
              </a:rPr>
              <a:t>Case 3: If result is less than or equals to 9 but carry is 1 then add 6 in four bit combination.</a:t>
            </a:r>
          </a:p>
          <a:p>
            <a:pPr marL="342900" indent="-342900"/>
            <a:endParaRPr lang="en-US" sz="240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>
              <a:latin typeface="+mn-lt"/>
            </a:endParaRPr>
          </a:p>
        </p:txBody>
      </p:sp>
      <p:sp>
        <p:nvSpPr>
          <p:cNvPr id="4" name="object 8"/>
          <p:cNvSpPr/>
          <p:nvPr/>
        </p:nvSpPr>
        <p:spPr>
          <a:xfrm>
            <a:off x="2440051" y="4098861"/>
            <a:ext cx="4519549" cy="215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2425700" y="4084574"/>
            <a:ext cx="4548124" cy="2179701"/>
          </a:xfrm>
          <a:custGeom>
            <a:avLst/>
            <a:gdLst/>
            <a:ahLst/>
            <a:cxnLst/>
            <a:rect l="l" t="t" r="r" b="b"/>
            <a:pathLst>
              <a:path w="4548124" h="2179701">
                <a:moveTo>
                  <a:pt x="0" y="2179701"/>
                </a:moveTo>
                <a:lnTo>
                  <a:pt x="4548124" y="2179701"/>
                </a:lnTo>
                <a:lnTo>
                  <a:pt x="4548124" y="0"/>
                </a:lnTo>
                <a:lnTo>
                  <a:pt x="0" y="0"/>
                </a:lnTo>
                <a:lnTo>
                  <a:pt x="0" y="2179701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6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776476" y="2246249"/>
            <a:ext cx="5583174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2125" y="2232025"/>
            <a:ext cx="5611749" cy="2339975"/>
          </a:xfrm>
          <a:custGeom>
            <a:avLst/>
            <a:gdLst/>
            <a:ahLst/>
            <a:cxnLst/>
            <a:rect l="l" t="t" r="r" b="b"/>
            <a:pathLst>
              <a:path w="5611749" h="2339975">
                <a:moveTo>
                  <a:pt x="0" y="2339975"/>
                </a:moveTo>
                <a:lnTo>
                  <a:pt x="5611749" y="2339975"/>
                </a:lnTo>
                <a:lnTo>
                  <a:pt x="5611749" y="0"/>
                </a:lnTo>
                <a:lnTo>
                  <a:pt x="0" y="0"/>
                </a:lnTo>
                <a:lnTo>
                  <a:pt x="0" y="2339975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4200" y="319650"/>
            <a:ext cx="30480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>
                <a:latin typeface="Book Antiqua"/>
                <a:cs typeface="Book Antiqua"/>
              </a:rPr>
              <a:t>BCD Addition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1376398"/>
            <a:ext cx="5926462" cy="69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50" spc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Exa</a:t>
            </a:r>
            <a:r>
              <a:rPr sz="2400" spc="-19">
                <a:latin typeface="Times New Roman"/>
                <a:cs typeface="Times New Roman"/>
              </a:rPr>
              <a:t>m</a:t>
            </a:r>
            <a:r>
              <a:rPr sz="2400" spc="0">
                <a:latin typeface="Times New Roman"/>
                <a:cs typeface="Times New Roman"/>
              </a:rPr>
              <a:t>pl</a:t>
            </a:r>
            <a:r>
              <a:rPr sz="2400" spc="4">
                <a:latin typeface="Times New Roman"/>
                <a:cs typeface="Times New Roman"/>
              </a:rPr>
              <a:t>e</a:t>
            </a:r>
            <a:r>
              <a:rPr sz="2400" spc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62"/>
              </a:spcBef>
            </a:pPr>
            <a:r>
              <a:rPr sz="1400" spc="0">
                <a:solidFill>
                  <a:srgbClr val="FF9900"/>
                </a:solidFill>
                <a:latin typeface="Wingdings"/>
                <a:cs typeface="Wingdings"/>
              </a:rPr>
              <a:t></a:t>
            </a:r>
            <a:r>
              <a:rPr sz="1400" spc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400" spc="169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Co</a:t>
            </a:r>
            <a:r>
              <a:rPr sz="2000" spc="4">
                <a:latin typeface="Times New Roman"/>
                <a:cs typeface="Times New Roman"/>
              </a:rPr>
              <a:t>n</a:t>
            </a:r>
            <a:r>
              <a:rPr sz="2000" spc="0">
                <a:latin typeface="Times New Roman"/>
                <a:cs typeface="Times New Roman"/>
              </a:rPr>
              <a:t>sider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the</a:t>
            </a:r>
            <a:r>
              <a:rPr sz="2000" spc="-1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ad</a:t>
            </a:r>
            <a:r>
              <a:rPr sz="2000" spc="9">
                <a:latin typeface="Times New Roman"/>
                <a:cs typeface="Times New Roman"/>
              </a:rPr>
              <a:t>d</a:t>
            </a:r>
            <a:r>
              <a:rPr sz="2000" spc="0">
                <a:latin typeface="Times New Roman"/>
                <a:cs typeface="Times New Roman"/>
              </a:rPr>
              <a:t>i</a:t>
            </a:r>
            <a:r>
              <a:rPr sz="2000" spc="-9">
                <a:latin typeface="Times New Roman"/>
                <a:cs typeface="Times New Roman"/>
              </a:rPr>
              <a:t>t</a:t>
            </a:r>
            <a:r>
              <a:rPr sz="2000" spc="0">
                <a:latin typeface="Times New Roman"/>
                <a:cs typeface="Times New Roman"/>
              </a:rPr>
              <a:t>ion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of</a:t>
            </a:r>
            <a:r>
              <a:rPr sz="2000" spc="-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1</a:t>
            </a:r>
            <a:r>
              <a:rPr sz="2000" spc="9">
                <a:latin typeface="Times New Roman"/>
                <a:cs typeface="Times New Roman"/>
              </a:rPr>
              <a:t>8</a:t>
            </a:r>
            <a:r>
              <a:rPr sz="2000" spc="0">
                <a:latin typeface="Times New Roman"/>
                <a:cs typeface="Times New Roman"/>
              </a:rPr>
              <a:t>4</a:t>
            </a:r>
            <a:r>
              <a:rPr sz="2000" spc="-1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+</a:t>
            </a:r>
            <a:r>
              <a:rPr sz="2000" spc="-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5</a:t>
            </a:r>
            <a:r>
              <a:rPr sz="2000" spc="9">
                <a:latin typeface="Times New Roman"/>
                <a:cs typeface="Times New Roman"/>
              </a:rPr>
              <a:t>7</a:t>
            </a:r>
            <a:r>
              <a:rPr sz="2000" spc="0">
                <a:latin typeface="Times New Roman"/>
                <a:cs typeface="Times New Roman"/>
              </a:rPr>
              <a:t>6</a:t>
            </a:r>
            <a:r>
              <a:rPr sz="2000" spc="-1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=</a:t>
            </a:r>
            <a:r>
              <a:rPr sz="2000" spc="-9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7</a:t>
            </a:r>
            <a:r>
              <a:rPr sz="2000" spc="9">
                <a:latin typeface="Times New Roman"/>
                <a:cs typeface="Times New Roman"/>
              </a:rPr>
              <a:t>6</a:t>
            </a:r>
            <a:r>
              <a:rPr sz="2000" spc="0">
                <a:latin typeface="Times New Roman"/>
                <a:cs typeface="Times New Roman"/>
              </a:rPr>
              <a:t>0</a:t>
            </a:r>
            <a:r>
              <a:rPr sz="2000" spc="-1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in</a:t>
            </a:r>
            <a:r>
              <a:rPr sz="2000" spc="-4">
                <a:latin typeface="Times New Roman"/>
                <a:cs typeface="Times New Roman"/>
              </a:rPr>
              <a:t> </a:t>
            </a:r>
            <a:r>
              <a:rPr sz="2000" spc="0">
                <a:latin typeface="Times New Roman"/>
                <a:cs typeface="Times New Roman"/>
              </a:rPr>
              <a:t>B</a:t>
            </a:r>
            <a:r>
              <a:rPr sz="2000" spc="-9">
                <a:latin typeface="Times New Roman"/>
                <a:cs typeface="Times New Roman"/>
              </a:rPr>
              <a:t>C</a:t>
            </a:r>
            <a:r>
              <a:rPr sz="2000" spc="0">
                <a:latin typeface="Times New Roman"/>
                <a:cs typeface="Times New Roman"/>
              </a:rPr>
              <a:t>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6824" y="5284787"/>
            <a:ext cx="1158875" cy="1195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62125" y="2232025"/>
            <a:ext cx="5611749" cy="233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08973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5BED05-3C13-4603-B3B0-C2975C68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71524-DB49-42F5-A588-525C1826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6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CE51B4-6E4A-49A7-B37C-53B45639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B2469-8EEA-42CD-97BA-D5BF56F0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7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936750" y="1771713"/>
            <a:ext cx="5335651" cy="493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2338" y="319650"/>
            <a:ext cx="282021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>
                <a:latin typeface="Book Antiqua"/>
                <a:cs typeface="Book Antiqua"/>
              </a:rPr>
              <a:t>Binary</a:t>
            </a:r>
            <a:r>
              <a:rPr sz="5400" spc="9" baseline="2980">
                <a:latin typeface="Book Antiqua"/>
                <a:cs typeface="Book Antiqua"/>
              </a:rPr>
              <a:t> </a:t>
            </a:r>
            <a:r>
              <a:rPr sz="5400" spc="0" baseline="2980">
                <a:latin typeface="Book Antiqua"/>
                <a:cs typeface="Book Antiqua"/>
              </a:rPr>
              <a:t>Cod</a:t>
            </a:r>
            <a:r>
              <a:rPr sz="5400" spc="9" baseline="2980">
                <a:latin typeface="Book Antiqua"/>
                <a:cs typeface="Book Antiqua"/>
              </a:rPr>
              <a:t>e</a:t>
            </a:r>
            <a:r>
              <a:rPr sz="5400" spc="0" baseline="298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978" y="1376398"/>
            <a:ext cx="30514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spc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23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Other</a:t>
            </a:r>
            <a:r>
              <a:rPr sz="2400" spc="-4"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Deci</a:t>
            </a:r>
            <a:r>
              <a:rPr sz="2400" spc="-14">
                <a:latin typeface="Times New Roman"/>
                <a:cs typeface="Times New Roman"/>
              </a:rPr>
              <a:t>m</a:t>
            </a:r>
            <a:r>
              <a:rPr sz="2400" spc="0">
                <a:latin typeface="Times New Roman"/>
                <a:cs typeface="Times New Roman"/>
              </a:rPr>
              <a:t>al</a:t>
            </a:r>
            <a:r>
              <a:rPr sz="2400" spc="-4">
                <a:latin typeface="Times New Roman"/>
                <a:cs typeface="Times New Roman"/>
              </a:rPr>
              <a:t> </a:t>
            </a:r>
            <a:r>
              <a:rPr sz="2400" spc="0">
                <a:latin typeface="Times New Roman"/>
                <a:cs typeface="Times New Roman"/>
              </a:rPr>
              <a:t>Codes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0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0" y="0"/>
          <a:ext cx="4572000" cy="685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Binary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0  0  1  0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6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7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0  1  0  0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8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9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572000" y="0"/>
          <a:ext cx="4572000" cy="685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Binary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1  1  1  0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1  1  1  1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1  0  0  0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75656" y="18864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+mn-lt"/>
              </a:rPr>
              <a:t>The Excess-3 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568952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It is an important BCD code , is a 4 bit code and used with BCD numbers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To convert any decimal numbers into its excess-3 form ,add 3 to each decimal digit and then convert the sum to a BCD number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As weights are not assigned, it is a kind of non weighted codes.</a:t>
            </a:r>
          </a:p>
          <a:p>
            <a:endParaRPr lang="en-US" sz="240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Convert the following into Excess-3 number</a:t>
            </a:r>
          </a:p>
          <a:p>
            <a:r>
              <a:rPr lang="pt-BR" sz="2400">
                <a:latin typeface="+mn-lt"/>
              </a:rPr>
              <a:t>	a)149 b) 2546 c) 152 d) 2694</a:t>
            </a:r>
          </a:p>
          <a:p>
            <a:endParaRPr lang="pt-BR" sz="240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+mn-lt"/>
              </a:rPr>
              <a:t>Add the following numbers in excess-3 code</a:t>
            </a:r>
          </a:p>
          <a:p>
            <a:r>
              <a:rPr lang="en-US" sz="2400">
                <a:latin typeface="+mn-lt"/>
              </a:rPr>
              <a:t>	a) 108+789 b) 275+496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4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050CF-DFE8-4798-9CA3-D9A83B2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F1590-934D-4CC0-BF48-B277CA0C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E2D101-A533-42A4-ACE7-B11767AF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94E24-0E04-48FA-AF16-985B502A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BEDAD6-622E-4CE2-B25A-C140158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41F83-0DBE-431D-8099-7E08D2F3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6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4D512B-95D9-4912-97F8-97E69C24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1A335-40EB-4A77-846D-7DE7594D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8CBEA-7EAF-4785-9894-CD3BAFFD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E7A8F-2E8F-4C93-8EBA-E6562F1C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7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F258E6-25E2-48AB-A8D1-EF28AE25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2BEA8-1D8C-4DD9-9D30-2B2756F5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1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revision>8</cp:revision>
  <dcterms:created xsi:type="dcterms:W3CDTF">2009-09-24T20:16:06Z</dcterms:created>
  <dcterms:modified xsi:type="dcterms:W3CDTF">2020-06-05T08:35:19Z</dcterms:modified>
</cp:coreProperties>
</file>