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386" r:id="rId2"/>
    <p:sldId id="417" r:id="rId3"/>
    <p:sldId id="418" r:id="rId4"/>
    <p:sldId id="388" r:id="rId5"/>
    <p:sldId id="42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1C460-51D4-49D6-8ADC-E6958D141B5F}" v="1" dt="2020-06-17T02:13:31.913"/>
    <p1510:client id="{C8176C3C-F00B-4E73-A4AC-D6C9B5087F81}" v="1" dt="2020-06-25T13:59:25.664"/>
    <p1510:client id="{D3E9D120-CB28-44DD-A1D5-5A4C58E72D85}" v="1" dt="2020-07-05T14:52:22.825"/>
    <p1510:client id="{FB2B4E41-BEBA-4E4C-A8D2-9FF49BEE551B}" v="1" dt="2020-06-17T03:22:49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apkota" userId="S::ayush.sapkota@texascollege.edu.np::69213739-cceb-4069-b542-b4a26d797dc7" providerId="AD" clId="Web-{D3E9D120-CB28-44DD-A1D5-5A4C58E72D85}"/>
    <pc:docChg chg="delSld">
      <pc:chgData name="Ayush Sapkota" userId="S::ayush.sapkota@texascollege.edu.np::69213739-cceb-4069-b542-b4a26d797dc7" providerId="AD" clId="Web-{D3E9D120-CB28-44DD-A1D5-5A4C58E72D85}" dt="2020-07-05T14:52:22.825" v="0"/>
      <pc:docMkLst>
        <pc:docMk/>
      </pc:docMkLst>
      <pc:sldChg chg="del">
        <pc:chgData name="Ayush Sapkota" userId="S::ayush.sapkota@texascollege.edu.np::69213739-cceb-4069-b542-b4a26d797dc7" providerId="AD" clId="Web-{D3E9D120-CB28-44DD-A1D5-5A4C58E72D85}" dt="2020-07-05T14:52:22.825" v="0"/>
        <pc:sldMkLst>
          <pc:docMk/>
          <pc:sldMk cId="2934447883" sldId="419"/>
        </pc:sldMkLst>
      </pc:sldChg>
    </pc:docChg>
  </pc:docChgLst>
  <pc:docChgLst>
    <pc:chgData name="Kristina Udash" userId="S::kristina.udash@texascollege.edu.np::95223bda-5936-488e-b5a1-d755f49801a1" providerId="AD" clId="Web-{5921C460-51D4-49D6-8ADC-E6958D141B5F}"/>
    <pc:docChg chg="sldOrd">
      <pc:chgData name="Kristina Udash" userId="S::kristina.udash@texascollege.edu.np::95223bda-5936-488e-b5a1-d755f49801a1" providerId="AD" clId="Web-{5921C460-51D4-49D6-8ADC-E6958D141B5F}" dt="2020-06-17T02:13:31.913" v="0"/>
      <pc:docMkLst>
        <pc:docMk/>
      </pc:docMkLst>
      <pc:sldChg chg="ord">
        <pc:chgData name="Kristina Udash" userId="S::kristina.udash@texascollege.edu.np::95223bda-5936-488e-b5a1-d755f49801a1" providerId="AD" clId="Web-{5921C460-51D4-49D6-8ADC-E6958D141B5F}" dt="2020-06-17T02:13:31.913" v="0"/>
        <pc:sldMkLst>
          <pc:docMk/>
          <pc:sldMk cId="1236645388" sldId="420"/>
        </pc:sldMkLst>
      </pc:sldChg>
    </pc:docChg>
  </pc:docChgLst>
  <pc:docChgLst>
    <pc:chgData name="Ankit Saud" userId="S::ankit.saud@texascollege.edu.np::c2ef5735-fd58-4a78-b1da-0d7d782bc9b1" providerId="AD" clId="Web-{FB2B4E41-BEBA-4E4C-A8D2-9FF49BEE551B}"/>
    <pc:docChg chg="modSld">
      <pc:chgData name="Ankit Saud" userId="S::ankit.saud@texascollege.edu.np::c2ef5735-fd58-4a78-b1da-0d7d782bc9b1" providerId="AD" clId="Web-{FB2B4E41-BEBA-4E4C-A8D2-9FF49BEE551B}" dt="2020-06-17T03:22:49.183" v="0"/>
      <pc:docMkLst>
        <pc:docMk/>
      </pc:docMkLst>
      <pc:sldChg chg="delSp">
        <pc:chgData name="Ankit Saud" userId="S::ankit.saud@texascollege.edu.np::c2ef5735-fd58-4a78-b1da-0d7d782bc9b1" providerId="AD" clId="Web-{FB2B4E41-BEBA-4E4C-A8D2-9FF49BEE551B}" dt="2020-06-17T03:22:49.183" v="0"/>
        <pc:sldMkLst>
          <pc:docMk/>
          <pc:sldMk cId="3678813378" sldId="386"/>
        </pc:sldMkLst>
        <pc:picChg chg="del">
          <ac:chgData name="Ankit Saud" userId="S::ankit.saud@texascollege.edu.np::c2ef5735-fd58-4a78-b1da-0d7d782bc9b1" providerId="AD" clId="Web-{FB2B4E41-BEBA-4E4C-A8D2-9FF49BEE551B}" dt="2020-06-17T03:22:49.183" v="0"/>
          <ac:picMkLst>
            <pc:docMk/>
            <pc:sldMk cId="3678813378" sldId="386"/>
            <ac:picMk id="6" creationId="{00000000-0000-0000-0000-000000000000}"/>
          </ac:picMkLst>
        </pc:picChg>
      </pc:sldChg>
    </pc:docChg>
  </pc:docChgLst>
  <pc:docChgLst>
    <pc:chgData name="Kristina Udash" userId="S::kristina.udash@texascollege.edu.np::95223bda-5936-488e-b5a1-d755f49801a1" providerId="AD" clId="Web-{C8176C3C-F00B-4E73-A4AC-D6C9B5087F81}"/>
    <pc:docChg chg="sldOrd">
      <pc:chgData name="Kristina Udash" userId="S::kristina.udash@texascollege.edu.np::95223bda-5936-488e-b5a1-d755f49801a1" providerId="AD" clId="Web-{C8176C3C-F00B-4E73-A4AC-D6C9B5087F81}" dt="2020-06-25T13:59:25.664" v="0"/>
      <pc:docMkLst>
        <pc:docMk/>
      </pc:docMkLst>
      <pc:sldChg chg="ord">
        <pc:chgData name="Kristina Udash" userId="S::kristina.udash@texascollege.edu.np::95223bda-5936-488e-b5a1-d755f49801a1" providerId="AD" clId="Web-{C8176C3C-F00B-4E73-A4AC-D6C9B5087F81}" dt="2020-06-25T13:59:25.664" v="0"/>
        <pc:sldMkLst>
          <pc:docMk/>
          <pc:sldMk cId="1610090803" sldId="3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7/5/2020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7/5/2020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0" y="319650"/>
            <a:ext cx="48006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>
                <a:latin typeface="Book Antiqua"/>
                <a:cs typeface="Book Antiqua"/>
              </a:rPr>
              <a:t>Alpha-Numeric</a:t>
            </a:r>
            <a:r>
              <a:rPr sz="5400" spc="9" baseline="2980">
                <a:latin typeface="Book Antiqua"/>
                <a:cs typeface="Book Antiqua"/>
              </a:rPr>
              <a:t> </a:t>
            </a:r>
            <a:r>
              <a:rPr sz="5400" spc="0" baseline="2980">
                <a:latin typeface="Book Antiqua"/>
                <a:cs typeface="Book Antiqua"/>
              </a:rPr>
              <a:t>Cod</a:t>
            </a:r>
            <a:r>
              <a:rPr sz="5400" spc="9" baseline="2980">
                <a:latin typeface="Book Antiqua"/>
                <a:cs typeface="Book Antiqua"/>
              </a:rPr>
              <a:t>e</a:t>
            </a:r>
            <a:r>
              <a:rPr sz="5400" spc="0" baseline="298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68099"/>
            <a:ext cx="840820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lang="en-US" spc="194">
                <a:cs typeface="Arial" pitchFamily="34" charset="0"/>
              </a:rPr>
              <a:t>1.</a:t>
            </a:r>
            <a:r>
              <a:rPr sz="1800" spc="19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A</a:t>
            </a:r>
            <a:r>
              <a:rPr sz="2000" u="sng" spc="-19">
                <a:latin typeface="Times New Roman"/>
                <a:cs typeface="Times New Roman"/>
              </a:rPr>
              <a:t>m</a:t>
            </a:r>
            <a:r>
              <a:rPr sz="2000" u="sng" spc="0">
                <a:latin typeface="Times New Roman"/>
                <a:cs typeface="Times New Roman"/>
              </a:rPr>
              <a:t>erican</a:t>
            </a:r>
            <a:r>
              <a:rPr sz="2000" u="sng" spc="-4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Stan</a:t>
            </a:r>
            <a:r>
              <a:rPr sz="2000" u="sng" spc="4">
                <a:latin typeface="Times New Roman"/>
                <a:cs typeface="Times New Roman"/>
              </a:rPr>
              <a:t>d</a:t>
            </a:r>
            <a:r>
              <a:rPr sz="2000" u="sng" spc="0">
                <a:latin typeface="Times New Roman"/>
                <a:cs typeface="Times New Roman"/>
              </a:rPr>
              <a:t>ard</a:t>
            </a:r>
            <a:r>
              <a:rPr sz="2000" u="sng" spc="-34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Co</a:t>
            </a:r>
            <a:r>
              <a:rPr sz="2000" u="sng" spc="4">
                <a:latin typeface="Times New Roman"/>
                <a:cs typeface="Times New Roman"/>
              </a:rPr>
              <a:t>d</a:t>
            </a:r>
            <a:r>
              <a:rPr sz="2000" u="sng" spc="0">
                <a:latin typeface="Times New Roman"/>
                <a:cs typeface="Times New Roman"/>
              </a:rPr>
              <a:t>e</a:t>
            </a:r>
            <a:r>
              <a:rPr sz="2000" u="sng" spc="-9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f</a:t>
            </a:r>
            <a:r>
              <a:rPr sz="2000" u="sng" spc="9">
                <a:latin typeface="Times New Roman"/>
                <a:cs typeface="Times New Roman"/>
              </a:rPr>
              <a:t>o</a:t>
            </a:r>
            <a:r>
              <a:rPr sz="2000" u="sng" spc="0">
                <a:latin typeface="Times New Roman"/>
                <a:cs typeface="Times New Roman"/>
              </a:rPr>
              <a:t>r</a:t>
            </a:r>
            <a:r>
              <a:rPr sz="2000" u="sng" spc="-25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I</a:t>
            </a:r>
            <a:r>
              <a:rPr sz="2000" u="sng" spc="9">
                <a:latin typeface="Times New Roman"/>
                <a:cs typeface="Times New Roman"/>
              </a:rPr>
              <a:t>n</a:t>
            </a:r>
            <a:r>
              <a:rPr sz="2000" u="sng" spc="0">
                <a:latin typeface="Times New Roman"/>
                <a:cs typeface="Times New Roman"/>
              </a:rPr>
              <a:t>f</a:t>
            </a:r>
            <a:r>
              <a:rPr sz="2000" u="sng" spc="9">
                <a:latin typeface="Times New Roman"/>
                <a:cs typeface="Times New Roman"/>
              </a:rPr>
              <a:t>o</a:t>
            </a:r>
            <a:r>
              <a:rPr sz="2000" u="sng" spc="0">
                <a:latin typeface="Times New Roman"/>
                <a:cs typeface="Times New Roman"/>
              </a:rPr>
              <a:t>r</a:t>
            </a:r>
            <a:r>
              <a:rPr sz="2000" u="sng" spc="-19">
                <a:latin typeface="Times New Roman"/>
                <a:cs typeface="Times New Roman"/>
              </a:rPr>
              <a:t>m</a:t>
            </a:r>
            <a:r>
              <a:rPr sz="2000" u="sng" spc="0">
                <a:latin typeface="Times New Roman"/>
                <a:cs typeface="Times New Roman"/>
              </a:rPr>
              <a:t>a</a:t>
            </a:r>
            <a:r>
              <a:rPr sz="2000" u="sng" spc="-4">
                <a:latin typeface="Times New Roman"/>
                <a:cs typeface="Times New Roman"/>
              </a:rPr>
              <a:t>t</a:t>
            </a:r>
            <a:r>
              <a:rPr sz="2000" u="sng" spc="0">
                <a:latin typeface="Times New Roman"/>
                <a:cs typeface="Times New Roman"/>
              </a:rPr>
              <a:t>ion</a:t>
            </a:r>
            <a:r>
              <a:rPr sz="2000" u="sng" spc="-34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I</a:t>
            </a:r>
            <a:r>
              <a:rPr sz="2000" u="sng" spc="9">
                <a:latin typeface="Times New Roman"/>
                <a:cs typeface="Times New Roman"/>
              </a:rPr>
              <a:t>n</a:t>
            </a:r>
            <a:r>
              <a:rPr sz="2000" u="sng" spc="0">
                <a:latin typeface="Times New Roman"/>
                <a:cs typeface="Times New Roman"/>
              </a:rPr>
              <a:t>t</a:t>
            </a:r>
            <a:r>
              <a:rPr sz="2000" u="sng" spc="-4">
                <a:latin typeface="Times New Roman"/>
                <a:cs typeface="Times New Roman"/>
              </a:rPr>
              <a:t>e</a:t>
            </a:r>
            <a:r>
              <a:rPr sz="2000" u="sng" spc="0">
                <a:latin typeface="Times New Roman"/>
                <a:cs typeface="Times New Roman"/>
              </a:rPr>
              <a:t>rc</a:t>
            </a:r>
            <a:r>
              <a:rPr sz="2000" u="sng" spc="4">
                <a:latin typeface="Times New Roman"/>
                <a:cs typeface="Times New Roman"/>
              </a:rPr>
              <a:t>h</a:t>
            </a:r>
            <a:r>
              <a:rPr sz="2000" u="sng" spc="0">
                <a:latin typeface="Times New Roman"/>
                <a:cs typeface="Times New Roman"/>
              </a:rPr>
              <a:t>a</a:t>
            </a:r>
            <a:r>
              <a:rPr sz="2000" u="sng" spc="-9">
                <a:latin typeface="Times New Roman"/>
                <a:cs typeface="Times New Roman"/>
              </a:rPr>
              <a:t>n</a:t>
            </a:r>
            <a:r>
              <a:rPr sz="2000" u="sng" spc="0">
                <a:latin typeface="Times New Roman"/>
                <a:cs typeface="Times New Roman"/>
              </a:rPr>
              <a:t>ge</a:t>
            </a:r>
            <a:r>
              <a:rPr sz="2000" u="sng" spc="-39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(</a:t>
            </a:r>
            <a:r>
              <a:rPr sz="2000" u="sng" spc="9">
                <a:latin typeface="Times New Roman"/>
                <a:cs typeface="Times New Roman"/>
              </a:rPr>
              <a:t>A</a:t>
            </a:r>
            <a:r>
              <a:rPr sz="2000" u="sng" spc="0">
                <a:latin typeface="Times New Roman"/>
                <a:cs typeface="Times New Roman"/>
              </a:rPr>
              <a:t>SCI</a:t>
            </a:r>
            <a:r>
              <a:rPr sz="2000" u="sng" spc="4">
                <a:latin typeface="Times New Roman"/>
                <a:cs typeface="Times New Roman"/>
              </a:rPr>
              <a:t>I</a:t>
            </a:r>
            <a:r>
              <a:rPr sz="2000" u="sng" spc="0">
                <a:latin typeface="Times New Roman"/>
                <a:cs typeface="Times New Roman"/>
              </a:rPr>
              <a:t>)</a:t>
            </a:r>
            <a:r>
              <a:rPr sz="2000" u="sng" spc="-39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Charact</a:t>
            </a:r>
            <a:r>
              <a:rPr sz="2000" u="sng" spc="-4">
                <a:latin typeface="Times New Roman"/>
                <a:cs typeface="Times New Roman"/>
              </a:rPr>
              <a:t>e</a:t>
            </a:r>
            <a:r>
              <a:rPr sz="2000" u="sng" spc="0">
                <a:latin typeface="Times New Roman"/>
                <a:cs typeface="Times New Roman"/>
              </a:rPr>
              <a:t>r</a:t>
            </a:r>
            <a:r>
              <a:rPr sz="2000" u="sng" spc="-14">
                <a:latin typeface="Times New Roman"/>
                <a:cs typeface="Times New Roman"/>
              </a:rPr>
              <a:t> </a:t>
            </a:r>
            <a:r>
              <a:rPr sz="2000" u="sng" spc="0">
                <a:latin typeface="Times New Roman"/>
                <a:cs typeface="Times New Roman"/>
              </a:rPr>
              <a:t>Co</a:t>
            </a:r>
            <a:r>
              <a:rPr sz="2000" u="sng" spc="4">
                <a:latin typeface="Times New Roman"/>
                <a:cs typeface="Times New Roman"/>
              </a:rPr>
              <a:t>d</a:t>
            </a:r>
            <a:r>
              <a:rPr sz="2000" u="sng" spc="0">
                <a:latin typeface="Times New Roman"/>
                <a:cs typeface="Times New Roman"/>
              </a:rPr>
              <a:t>e</a:t>
            </a:r>
            <a:endParaRPr sz="2000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8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0" y="319650"/>
            <a:ext cx="222255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>
                <a:latin typeface="Book Antiqua"/>
                <a:cs typeface="Book Antiqua"/>
              </a:rPr>
              <a:t>ASCII</a:t>
            </a:r>
            <a:endParaRPr sz="3600">
              <a:latin typeface="Book Antiqua"/>
              <a:cs typeface="Book Antiqua"/>
            </a:endParaRPr>
          </a:p>
        </p:txBody>
      </p:sp>
      <p:pic>
        <p:nvPicPr>
          <p:cNvPr id="5" name="Picture 4" descr="ascii 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79041"/>
            <a:ext cx="5591530" cy="59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0" y="319650"/>
            <a:ext cx="48006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>
                <a:latin typeface="Book Antiqua"/>
                <a:cs typeface="Book Antiqua"/>
              </a:rPr>
              <a:t>Alpha-Numeric</a:t>
            </a:r>
            <a:r>
              <a:rPr sz="5400" spc="9" baseline="2980">
                <a:latin typeface="Book Antiqua"/>
                <a:cs typeface="Book Antiqua"/>
              </a:rPr>
              <a:t> </a:t>
            </a:r>
            <a:r>
              <a:rPr sz="5400" spc="0" baseline="2980">
                <a:latin typeface="Book Antiqua"/>
                <a:cs typeface="Book Antiqua"/>
              </a:rPr>
              <a:t>Cod</a:t>
            </a:r>
            <a:r>
              <a:rPr sz="5400" spc="9" baseline="2980">
                <a:latin typeface="Book Antiqua"/>
                <a:cs typeface="Book Antiqua"/>
              </a:rPr>
              <a:t>e</a:t>
            </a:r>
            <a:r>
              <a:rPr sz="5400" spc="0" baseline="298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68099"/>
            <a:ext cx="840820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lang="en-US" spc="194">
                <a:cs typeface="Arial" pitchFamily="34" charset="0"/>
              </a:rPr>
              <a:t>2.</a:t>
            </a:r>
            <a:r>
              <a:rPr sz="1800" spc="19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u="sng" spc="0">
                <a:latin typeface="Times New Roman"/>
                <a:cs typeface="Times New Roman"/>
              </a:rPr>
              <a:t>Extended Binary Coded Decimal Interchange Code(EBCDIC)</a:t>
            </a:r>
            <a:endParaRPr sz="2000" u="sng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28600" y="1905000"/>
            <a:ext cx="8256138" cy="4281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ct val="95825"/>
              </a:lnSpc>
              <a:spcBef>
                <a:spcPts val="579"/>
              </a:spcBef>
            </a:pPr>
            <a:endParaRPr lang="en-US" sz="2400" spc="0">
              <a:latin typeface="+mj-lt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sz="2400" spc="0">
                <a:latin typeface="+mj-lt"/>
                <a:cs typeface="Times New Roman"/>
              </a:rPr>
              <a:t>It uses </a:t>
            </a:r>
            <a:r>
              <a:rPr lang="en-US" sz="2400" spc="4">
                <a:latin typeface="+mj-lt"/>
                <a:cs typeface="Times New Roman"/>
              </a:rPr>
              <a:t>8</a:t>
            </a:r>
            <a:r>
              <a:rPr sz="2400" spc="4">
                <a:latin typeface="+mj-lt"/>
                <a:cs typeface="Times New Roman"/>
              </a:rPr>
              <a:t>-</a:t>
            </a:r>
            <a:r>
              <a:rPr sz="2400" spc="0">
                <a:latin typeface="+mj-lt"/>
                <a:cs typeface="Times New Roman"/>
              </a:rPr>
              <a:t>bi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0">
                <a:latin typeface="+mj-lt"/>
                <a:cs typeface="Times New Roman"/>
              </a:rPr>
              <a:t>s</a:t>
            </a:r>
            <a:r>
              <a:rPr sz="2400" spc="-1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to</a:t>
            </a:r>
            <a:r>
              <a:rPr sz="2400" spc="-4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r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pr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sen</a:t>
            </a:r>
            <a:r>
              <a:rPr sz="2400" spc="4">
                <a:latin typeface="+mj-lt"/>
                <a:cs typeface="Times New Roman"/>
              </a:rPr>
              <a:t>t.</a:t>
            </a:r>
            <a:endParaRPr lang="en-US" sz="2400" spc="4">
              <a:latin typeface="+mj-lt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endParaRPr lang="en-US" sz="2400" spc="4">
              <a:latin typeface="+mj-lt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lang="en-US" sz="2400">
                <a:latin typeface="+mj-lt"/>
              </a:rPr>
              <a:t>It does not use a linear ordering</a:t>
            </a: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lang="en-US" sz="2400">
                <a:latin typeface="+mj-lt"/>
              </a:rPr>
              <a:t>of letters.</a:t>
            </a: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endParaRPr lang="en-US" sz="2400" spc="4">
              <a:latin typeface="+mj-lt"/>
              <a:cs typeface="Times New Roman"/>
            </a:endParaRP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r>
              <a:rPr lang="en-US" sz="2400">
                <a:latin typeface="+mj-lt"/>
              </a:rPr>
              <a:t>It has a maximum of 256 characters.</a:t>
            </a: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endParaRPr lang="en-US" sz="2400">
              <a:latin typeface="+mj-lt"/>
            </a:endParaRP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endParaRPr sz="2400">
              <a:latin typeface="+mj-lt"/>
              <a:cs typeface="Times New Roman"/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09" y="1752600"/>
            <a:ext cx="441069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1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1484" y="319650"/>
            <a:ext cx="479880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>
                <a:latin typeface="Book Antiqua"/>
                <a:cs typeface="Book Antiqua"/>
              </a:rPr>
              <a:t>A</a:t>
            </a:r>
            <a:r>
              <a:rPr sz="5400" spc="-9" baseline="2980">
                <a:latin typeface="Book Antiqua"/>
                <a:cs typeface="Book Antiqua"/>
              </a:rPr>
              <a:t>S</a:t>
            </a:r>
            <a:r>
              <a:rPr sz="5400" spc="0" baseline="2980">
                <a:latin typeface="Book Antiqua"/>
                <a:cs typeface="Book Antiqua"/>
              </a:rPr>
              <a:t>CII Cha</a:t>
            </a:r>
            <a:r>
              <a:rPr sz="5400" spc="4" baseline="2980">
                <a:latin typeface="Book Antiqua"/>
                <a:cs typeface="Book Antiqua"/>
              </a:rPr>
              <a:t>r</a:t>
            </a:r>
            <a:r>
              <a:rPr sz="5400" spc="0" baseline="2980">
                <a:latin typeface="Book Antiqua"/>
                <a:cs typeface="Book Antiqua"/>
              </a:rPr>
              <a:t>acter Codes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8256138" cy="4281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0">
                <a:latin typeface="+mj-lt"/>
                <a:cs typeface="Times New Roman"/>
              </a:rPr>
              <a:t>A</a:t>
            </a:r>
            <a:r>
              <a:rPr sz="2400" spc="-25">
                <a:latin typeface="+mj-lt"/>
                <a:cs typeface="Times New Roman"/>
              </a:rPr>
              <a:t>m</a:t>
            </a:r>
            <a:r>
              <a:rPr sz="2400" spc="0">
                <a:latin typeface="+mj-lt"/>
                <a:cs typeface="Times New Roman"/>
              </a:rPr>
              <a:t>e</a:t>
            </a:r>
            <a:r>
              <a:rPr sz="2400" spc="4">
                <a:latin typeface="+mj-lt"/>
                <a:cs typeface="Times New Roman"/>
              </a:rPr>
              <a:t>r</a:t>
            </a:r>
            <a:r>
              <a:rPr sz="2400" spc="0">
                <a:latin typeface="+mj-lt"/>
                <a:cs typeface="Times New Roman"/>
              </a:rPr>
              <a:t>i</a:t>
            </a:r>
            <a:r>
              <a:rPr sz="2400" spc="4">
                <a:latin typeface="+mj-lt"/>
                <a:cs typeface="Times New Roman"/>
              </a:rPr>
              <a:t>c</a:t>
            </a:r>
            <a:r>
              <a:rPr sz="2400" spc="0">
                <a:latin typeface="+mj-lt"/>
                <a:cs typeface="Times New Roman"/>
              </a:rPr>
              <a:t>an</a:t>
            </a:r>
            <a:r>
              <a:rPr sz="2400" spc="-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Stand</a:t>
            </a:r>
            <a:r>
              <a:rPr sz="2400" spc="4">
                <a:latin typeface="+mj-lt"/>
                <a:cs typeface="Times New Roman"/>
              </a:rPr>
              <a:t>a</a:t>
            </a:r>
            <a:r>
              <a:rPr sz="2400" spc="0">
                <a:latin typeface="+mj-lt"/>
                <a:cs typeface="Times New Roman"/>
              </a:rPr>
              <a:t>rd </a:t>
            </a:r>
            <a:r>
              <a:rPr sz="2400" spc="-9">
                <a:latin typeface="+mj-lt"/>
                <a:cs typeface="Times New Roman"/>
              </a:rPr>
              <a:t>C</a:t>
            </a:r>
            <a:r>
              <a:rPr sz="2400" spc="0">
                <a:latin typeface="+mj-lt"/>
                <a:cs typeface="Times New Roman"/>
              </a:rPr>
              <a:t>ode for Infor</a:t>
            </a:r>
            <a:r>
              <a:rPr sz="2400" spc="-14">
                <a:latin typeface="+mj-lt"/>
                <a:cs typeface="Times New Roman"/>
              </a:rPr>
              <a:t>m</a:t>
            </a:r>
            <a:r>
              <a:rPr sz="2400" spc="0">
                <a:latin typeface="+mj-lt"/>
                <a:cs typeface="Times New Roman"/>
              </a:rPr>
              <a:t>a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0">
                <a:latin typeface="+mj-lt"/>
                <a:cs typeface="Times New Roman"/>
              </a:rPr>
              <a:t>ion</a:t>
            </a:r>
            <a:r>
              <a:rPr sz="2400" spc="-4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In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0">
                <a:latin typeface="+mj-lt"/>
                <a:cs typeface="Times New Roman"/>
              </a:rPr>
              <a:t>e</a:t>
            </a:r>
            <a:r>
              <a:rPr sz="2400" spc="4">
                <a:latin typeface="+mj-lt"/>
                <a:cs typeface="Times New Roman"/>
              </a:rPr>
              <a:t>r</a:t>
            </a:r>
            <a:r>
              <a:rPr sz="2400" spc="0">
                <a:latin typeface="+mj-lt"/>
                <a:cs typeface="Times New Roman"/>
              </a:rPr>
              <a:t>change</a:t>
            </a:r>
            <a:r>
              <a:rPr lang="en-US" sz="2400" spc="-29">
                <a:latin typeface="+mj-lt"/>
                <a:cs typeface="Times New Roman"/>
              </a:rPr>
              <a:t>.</a:t>
            </a:r>
          </a:p>
          <a:p>
            <a:pPr marL="12700" marR="39873">
              <a:lnSpc>
                <a:spcPts val="2550"/>
              </a:lnSpc>
              <a:spcBef>
                <a:spcPts val="127"/>
              </a:spcBef>
            </a:pPr>
            <a:endParaRPr lang="en-US" sz="2400" spc="-29">
              <a:latin typeface="+mj-lt"/>
              <a:cs typeface="Times New Roman"/>
            </a:endParaRPr>
          </a:p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0">
                <a:latin typeface="+mj-lt"/>
                <a:cs typeface="Times New Roman"/>
              </a:rPr>
              <a:t>A popul</a:t>
            </a:r>
            <a:r>
              <a:rPr sz="2400" spc="4">
                <a:latin typeface="+mj-lt"/>
                <a:cs typeface="Times New Roman"/>
              </a:rPr>
              <a:t>a</a:t>
            </a:r>
            <a:r>
              <a:rPr sz="2400" spc="0">
                <a:latin typeface="+mj-lt"/>
                <a:cs typeface="Times New Roman"/>
              </a:rPr>
              <a:t>r</a:t>
            </a:r>
            <a:r>
              <a:rPr sz="2400" spc="-1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code used to</a:t>
            </a:r>
            <a:r>
              <a:rPr sz="2400" spc="-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r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pr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sent</a:t>
            </a:r>
            <a:r>
              <a:rPr sz="2400" spc="-2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infor</a:t>
            </a:r>
            <a:r>
              <a:rPr sz="2400" spc="-14">
                <a:latin typeface="+mj-lt"/>
                <a:cs typeface="Times New Roman"/>
              </a:rPr>
              <a:t>m</a:t>
            </a:r>
            <a:r>
              <a:rPr sz="2400" spc="0">
                <a:latin typeface="+mj-lt"/>
                <a:cs typeface="Times New Roman"/>
              </a:rPr>
              <a:t>a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0">
                <a:latin typeface="+mj-lt"/>
                <a:cs typeface="Times New Roman"/>
              </a:rPr>
              <a:t>ion</a:t>
            </a:r>
            <a:r>
              <a:rPr sz="2400" spc="-4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sent as </a:t>
            </a:r>
            <a:r>
              <a:rPr sz="2400" spc="4">
                <a:latin typeface="+mj-lt"/>
                <a:cs typeface="Times New Roman"/>
              </a:rPr>
              <a:t>c</a:t>
            </a:r>
            <a:r>
              <a:rPr sz="2400" spc="0">
                <a:latin typeface="+mj-lt"/>
                <a:cs typeface="Times New Roman"/>
              </a:rPr>
              <a:t>ha</a:t>
            </a:r>
            <a:r>
              <a:rPr sz="2400" spc="4">
                <a:latin typeface="+mj-lt"/>
                <a:cs typeface="Times New Roman"/>
              </a:rPr>
              <a:t>r</a:t>
            </a:r>
            <a:r>
              <a:rPr sz="2400" spc="0">
                <a:latin typeface="+mj-lt"/>
                <a:cs typeface="Times New Roman"/>
              </a:rPr>
              <a:t>ac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-9">
                <a:latin typeface="+mj-lt"/>
                <a:cs typeface="Times New Roman"/>
              </a:rPr>
              <a:t>e</a:t>
            </a:r>
            <a:r>
              <a:rPr sz="2400" spc="39">
                <a:latin typeface="+mj-lt"/>
                <a:cs typeface="Times New Roman"/>
              </a:rPr>
              <a:t>r</a:t>
            </a:r>
            <a:r>
              <a:rPr sz="2400" spc="0">
                <a:latin typeface="+mj-lt"/>
                <a:cs typeface="Times New Roman"/>
              </a:rPr>
              <a:t>- bas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d</a:t>
            </a:r>
            <a:r>
              <a:rPr sz="2400" spc="-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da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0">
                <a:latin typeface="+mj-lt"/>
                <a:cs typeface="Times New Roman"/>
              </a:rPr>
              <a:t>a.</a:t>
            </a:r>
            <a:endParaRPr lang="en-US" sz="2400" spc="0">
              <a:latin typeface="+mj-lt"/>
              <a:cs typeface="Times New Roman"/>
            </a:endParaRPr>
          </a:p>
          <a:p>
            <a:pPr marL="12700" marR="39873">
              <a:lnSpc>
                <a:spcPts val="2550"/>
              </a:lnSpc>
              <a:spcBef>
                <a:spcPts val="127"/>
              </a:spcBef>
            </a:pPr>
            <a:endParaRPr sz="2400">
              <a:latin typeface="+mj-lt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sz="2400" spc="0">
                <a:latin typeface="+mj-lt"/>
                <a:cs typeface="Times New Roman"/>
              </a:rPr>
              <a:t>It uses </a:t>
            </a:r>
            <a:r>
              <a:rPr sz="2400" spc="4">
                <a:latin typeface="+mj-lt"/>
                <a:cs typeface="Times New Roman"/>
              </a:rPr>
              <a:t>7-</a:t>
            </a:r>
            <a:r>
              <a:rPr sz="2400" spc="0">
                <a:latin typeface="+mj-lt"/>
                <a:cs typeface="Times New Roman"/>
              </a:rPr>
              <a:t>bi</a:t>
            </a:r>
            <a:r>
              <a:rPr sz="2400" spc="4">
                <a:latin typeface="+mj-lt"/>
                <a:cs typeface="Times New Roman"/>
              </a:rPr>
              <a:t>t</a:t>
            </a:r>
            <a:r>
              <a:rPr sz="2400" spc="0">
                <a:latin typeface="+mj-lt"/>
                <a:cs typeface="Times New Roman"/>
              </a:rPr>
              <a:t>s</a:t>
            </a:r>
            <a:r>
              <a:rPr sz="2400" spc="-19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to</a:t>
            </a:r>
            <a:r>
              <a:rPr sz="2400" spc="-4">
                <a:latin typeface="+mj-lt"/>
                <a:cs typeface="Times New Roman"/>
              </a:rPr>
              <a:t> </a:t>
            </a:r>
            <a:r>
              <a:rPr sz="2400" spc="0">
                <a:latin typeface="+mj-lt"/>
                <a:cs typeface="Times New Roman"/>
              </a:rPr>
              <a:t>r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pr</a:t>
            </a:r>
            <a:r>
              <a:rPr sz="2400" spc="4">
                <a:latin typeface="+mj-lt"/>
                <a:cs typeface="Times New Roman"/>
              </a:rPr>
              <a:t>e</a:t>
            </a:r>
            <a:r>
              <a:rPr sz="2400" spc="0">
                <a:latin typeface="+mj-lt"/>
                <a:cs typeface="Times New Roman"/>
              </a:rPr>
              <a:t>sen</a:t>
            </a:r>
            <a:r>
              <a:rPr sz="2400" spc="4">
                <a:latin typeface="+mj-lt"/>
                <a:cs typeface="Times New Roman"/>
              </a:rPr>
              <a:t>t.</a:t>
            </a:r>
            <a:endParaRPr lang="en-US" sz="2400" spc="4">
              <a:latin typeface="+mj-lt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endParaRPr lang="en-US" sz="2400" spc="4">
              <a:latin typeface="+mj-lt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lang="en-US" sz="2400">
                <a:latin typeface="+mj-lt"/>
              </a:rPr>
              <a:t>ASCII uses a linear ordering of letters.</a:t>
            </a: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endParaRPr lang="en-US" sz="2400" spc="4">
              <a:latin typeface="+mj-lt"/>
              <a:cs typeface="Times New Roman"/>
            </a:endParaRP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r>
              <a:rPr lang="en-US" sz="2400">
                <a:latin typeface="+mj-lt"/>
              </a:rPr>
              <a:t>ASCII has a maximum of 128 characters.</a:t>
            </a: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endParaRPr lang="en-US" sz="2400">
              <a:latin typeface="+mj-lt"/>
            </a:endParaRP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endParaRPr sz="240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0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950212" y="713848"/>
            <a:ext cx="534623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>
                <a:latin typeface="Book Antiqua"/>
                <a:cs typeface="Book Antiqua"/>
              </a:rPr>
              <a:t>Analog a</a:t>
            </a:r>
            <a:r>
              <a:rPr sz="5400" spc="14" baseline="2980">
                <a:latin typeface="Book Antiqua"/>
                <a:cs typeface="Book Antiqua"/>
              </a:rPr>
              <a:t>n</a:t>
            </a:r>
            <a:r>
              <a:rPr sz="5400" spc="0" baseline="2980">
                <a:latin typeface="Book Antiqua"/>
                <a:cs typeface="Book Antiqua"/>
              </a:rPr>
              <a:t>d Digital</a:t>
            </a:r>
            <a:r>
              <a:rPr sz="5400" spc="19" baseline="2980">
                <a:latin typeface="Book Antiqua"/>
                <a:cs typeface="Book Antiqua"/>
              </a:rPr>
              <a:t> </a:t>
            </a:r>
            <a:r>
              <a:rPr sz="5400" spc="0" baseline="2980">
                <a:latin typeface="Book Antiqua"/>
                <a:cs typeface="Book Antiqua"/>
              </a:rPr>
              <a:t>Signal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978" y="1427080"/>
            <a:ext cx="3433047" cy="2626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A</a:t>
            </a:r>
            <a:r>
              <a:rPr sz="2400" spc="-4">
                <a:latin typeface="Times New Roman"/>
                <a:cs typeface="Times New Roman"/>
              </a:rPr>
              <a:t>n</a:t>
            </a:r>
            <a:r>
              <a:rPr sz="2400" spc="0">
                <a:latin typeface="Times New Roman"/>
                <a:cs typeface="Times New Roman"/>
              </a:rPr>
              <a:t>alog sys</a:t>
            </a:r>
            <a:r>
              <a:rPr sz="2400" spc="4">
                <a:latin typeface="Times New Roman"/>
                <a:cs typeface="Times New Roman"/>
              </a:rPr>
              <a:t>t</a:t>
            </a:r>
            <a:r>
              <a:rPr sz="2400" spc="0"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  <a:p>
            <a:pPr marL="756412" marR="7064" indent="-286512">
              <a:lnSpc>
                <a:spcPct val="100041"/>
              </a:lnSpc>
              <a:spcBef>
                <a:spcPts val="462"/>
              </a:spcBef>
            </a:pPr>
            <a:r>
              <a:rPr sz="1400" spc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The p</a:t>
            </a:r>
            <a:r>
              <a:rPr sz="2000" spc="4">
                <a:latin typeface="Times New Roman"/>
                <a:cs typeface="Times New Roman"/>
              </a:rPr>
              <a:t>h</a:t>
            </a:r>
            <a:r>
              <a:rPr sz="2000" spc="0">
                <a:latin typeface="Times New Roman"/>
                <a:cs typeface="Times New Roman"/>
              </a:rPr>
              <a:t>ys</a:t>
            </a:r>
            <a:r>
              <a:rPr sz="2000" spc="-9">
                <a:latin typeface="Times New Roman"/>
                <a:cs typeface="Times New Roman"/>
              </a:rPr>
              <a:t>i</a:t>
            </a:r>
            <a:r>
              <a:rPr sz="2000" spc="0">
                <a:latin typeface="Times New Roman"/>
                <a:cs typeface="Times New Roman"/>
              </a:rPr>
              <a:t>cal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q</a:t>
            </a:r>
            <a:r>
              <a:rPr sz="2000" spc="9">
                <a:latin typeface="Times New Roman"/>
                <a:cs typeface="Times New Roman"/>
              </a:rPr>
              <a:t>u</a:t>
            </a:r>
            <a:r>
              <a:rPr sz="2000" spc="0">
                <a:latin typeface="Times New Roman"/>
                <a:cs typeface="Times New Roman"/>
              </a:rPr>
              <a:t>anti</a:t>
            </a:r>
            <a:r>
              <a:rPr sz="2000" spc="-9">
                <a:latin typeface="Times New Roman"/>
                <a:cs typeface="Times New Roman"/>
              </a:rPr>
              <a:t>t</a:t>
            </a:r>
            <a:r>
              <a:rPr sz="2000" spc="0">
                <a:latin typeface="Times New Roman"/>
                <a:cs typeface="Times New Roman"/>
              </a:rPr>
              <a:t>i</a:t>
            </a:r>
            <a:r>
              <a:rPr sz="2000" spc="-4">
                <a:latin typeface="Times New Roman"/>
                <a:cs typeface="Times New Roman"/>
              </a:rPr>
              <a:t>e</a:t>
            </a:r>
            <a:r>
              <a:rPr sz="2000" spc="0">
                <a:latin typeface="Times New Roman"/>
                <a:cs typeface="Times New Roman"/>
              </a:rPr>
              <a:t>s</a:t>
            </a:r>
            <a:r>
              <a:rPr sz="2000" spc="-4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or ra</a:t>
            </a:r>
            <a:r>
              <a:rPr sz="2000" spc="4">
                <a:latin typeface="Times New Roman"/>
                <a:cs typeface="Times New Roman"/>
              </a:rPr>
              <a:t>n</a:t>
            </a:r>
            <a:r>
              <a:rPr sz="2000" spc="0">
                <a:latin typeface="Times New Roman"/>
                <a:cs typeface="Times New Roman"/>
              </a:rPr>
              <a:t>ge.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89"/>
              </a:spcBef>
            </a:pPr>
            <a:r>
              <a:rPr sz="2150" spc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Digi</a:t>
            </a:r>
            <a:r>
              <a:rPr sz="2400" spc="4">
                <a:latin typeface="Times New Roman"/>
                <a:cs typeface="Times New Roman"/>
              </a:rPr>
              <a:t>t</a:t>
            </a:r>
            <a:r>
              <a:rPr sz="2400" spc="0">
                <a:latin typeface="Times New Roman"/>
                <a:cs typeface="Times New Roman"/>
              </a:rPr>
              <a:t>al</a:t>
            </a:r>
            <a:r>
              <a:rPr sz="2400" spc="-29"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sys</a:t>
            </a:r>
            <a:r>
              <a:rPr sz="2400" spc="4">
                <a:latin typeface="Times New Roman"/>
                <a:cs typeface="Times New Roman"/>
              </a:rPr>
              <a:t>t</a:t>
            </a:r>
            <a:r>
              <a:rPr sz="2400" spc="0"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591"/>
              </a:spcBef>
            </a:pPr>
            <a:r>
              <a:rPr sz="1400" spc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The p</a:t>
            </a:r>
            <a:r>
              <a:rPr sz="2000" spc="4">
                <a:latin typeface="Times New Roman"/>
                <a:cs typeface="Times New Roman"/>
              </a:rPr>
              <a:t>h</a:t>
            </a:r>
            <a:r>
              <a:rPr sz="2000" spc="0">
                <a:latin typeface="Times New Roman"/>
                <a:cs typeface="Times New Roman"/>
              </a:rPr>
              <a:t>ys</a:t>
            </a:r>
            <a:r>
              <a:rPr sz="2000" spc="-9">
                <a:latin typeface="Times New Roman"/>
                <a:cs typeface="Times New Roman"/>
              </a:rPr>
              <a:t>i</a:t>
            </a:r>
            <a:r>
              <a:rPr sz="2000" spc="0">
                <a:latin typeface="Times New Roman"/>
                <a:cs typeface="Times New Roman"/>
              </a:rPr>
              <a:t>cal</a:t>
            </a:r>
            <a:r>
              <a:rPr sz="2000" spc="-2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q</a:t>
            </a:r>
            <a:r>
              <a:rPr sz="2000" spc="9">
                <a:latin typeface="Times New Roman"/>
                <a:cs typeface="Times New Roman"/>
              </a:rPr>
              <a:t>u</a:t>
            </a:r>
            <a:r>
              <a:rPr sz="2000" spc="0">
                <a:latin typeface="Times New Roman"/>
                <a:cs typeface="Times New Roman"/>
              </a:rPr>
              <a:t>anti</a:t>
            </a:r>
            <a:r>
              <a:rPr sz="2000" spc="-9">
                <a:latin typeface="Times New Roman"/>
                <a:cs typeface="Times New Roman"/>
              </a:rPr>
              <a:t>t</a:t>
            </a:r>
            <a:r>
              <a:rPr sz="2000" spc="0">
                <a:latin typeface="Times New Roman"/>
                <a:cs typeface="Times New Roman"/>
              </a:rPr>
              <a:t>i</a:t>
            </a:r>
            <a:r>
              <a:rPr sz="2000" spc="-4">
                <a:latin typeface="Times New Roman"/>
                <a:cs typeface="Times New Roman"/>
              </a:rPr>
              <a:t>e</a:t>
            </a:r>
            <a:r>
              <a:rPr sz="2000" spc="0">
                <a:latin typeface="Times New Roman"/>
                <a:cs typeface="Times New Roman"/>
              </a:rPr>
              <a:t>s</a:t>
            </a:r>
            <a:r>
              <a:rPr sz="2000" spc="-4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endParaRPr sz="2000">
              <a:latin typeface="Times New Roman"/>
              <a:cs typeface="Times New Roman"/>
            </a:endParaRPr>
          </a:p>
          <a:p>
            <a:pPr marL="1167828" marR="1805995" algn="ctr">
              <a:lnSpc>
                <a:spcPct val="95825"/>
              </a:lnSpc>
              <a:spcBef>
                <a:spcPts val="1259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076" y="1845746"/>
            <a:ext cx="48256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>
                <a:latin typeface="Times New Roman"/>
                <a:cs typeface="Times New Roman"/>
              </a:rPr>
              <a:t>sig</a:t>
            </a:r>
            <a:r>
              <a:rPr sz="2000" spc="4">
                <a:latin typeface="Times New Roman"/>
                <a:cs typeface="Times New Roman"/>
              </a:rPr>
              <a:t>n</a:t>
            </a:r>
            <a:r>
              <a:rPr sz="2000" spc="0">
                <a:latin typeface="Times New Roman"/>
                <a:cs typeface="Times New Roman"/>
              </a:rPr>
              <a:t>a</a:t>
            </a:r>
            <a:r>
              <a:rPr sz="2000" spc="-4">
                <a:latin typeface="Times New Roman"/>
                <a:cs typeface="Times New Roman"/>
              </a:rPr>
              <a:t>l</a:t>
            </a:r>
            <a:r>
              <a:rPr sz="2000" spc="0">
                <a:latin typeface="Times New Roman"/>
                <a:cs typeface="Times New Roman"/>
              </a:rPr>
              <a:t>s</a:t>
            </a:r>
            <a:r>
              <a:rPr sz="2000" spc="-29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m</a:t>
            </a:r>
            <a:r>
              <a:rPr sz="2000" spc="0">
                <a:latin typeface="Times New Roman"/>
                <a:cs typeface="Times New Roman"/>
              </a:rPr>
              <a:t>ay</a:t>
            </a:r>
            <a:r>
              <a:rPr sz="2000" spc="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va</a:t>
            </a:r>
            <a:r>
              <a:rPr sz="2000" spc="4">
                <a:latin typeface="Times New Roman"/>
                <a:cs typeface="Times New Roman"/>
              </a:rPr>
              <a:t>r</a:t>
            </a:r>
            <a:r>
              <a:rPr sz="2000" spc="0">
                <a:latin typeface="Times New Roman"/>
                <a:cs typeface="Times New Roman"/>
              </a:rPr>
              <a:t>y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co</a:t>
            </a:r>
            <a:r>
              <a:rPr sz="2000" spc="9">
                <a:latin typeface="Times New Roman"/>
                <a:cs typeface="Times New Roman"/>
              </a:rPr>
              <a:t>n</a:t>
            </a:r>
            <a:r>
              <a:rPr sz="2000" spc="0">
                <a:latin typeface="Times New Roman"/>
                <a:cs typeface="Times New Roman"/>
              </a:rPr>
              <a:t>t</a:t>
            </a:r>
            <a:r>
              <a:rPr sz="2000" spc="-9">
                <a:latin typeface="Times New Roman"/>
                <a:cs typeface="Times New Roman"/>
              </a:rPr>
              <a:t>i</a:t>
            </a:r>
            <a:r>
              <a:rPr sz="2000" spc="0">
                <a:latin typeface="Times New Roman"/>
                <a:cs typeface="Times New Roman"/>
              </a:rPr>
              <a:t>n</a:t>
            </a:r>
            <a:r>
              <a:rPr sz="2000" spc="9">
                <a:latin typeface="Times New Roman"/>
                <a:cs typeface="Times New Roman"/>
              </a:rPr>
              <a:t>u</a:t>
            </a:r>
            <a:r>
              <a:rPr sz="2000" spc="0">
                <a:latin typeface="Times New Roman"/>
                <a:cs typeface="Times New Roman"/>
              </a:rPr>
              <a:t>ous</a:t>
            </a:r>
            <a:r>
              <a:rPr sz="2000" spc="-14">
                <a:latin typeface="Times New Roman"/>
                <a:cs typeface="Times New Roman"/>
              </a:rPr>
              <a:t>l</a:t>
            </a:r>
            <a:r>
              <a:rPr sz="2000" spc="0">
                <a:latin typeface="Times New Roman"/>
                <a:cs typeface="Times New Roman"/>
              </a:rPr>
              <a:t>y</a:t>
            </a:r>
            <a:r>
              <a:rPr sz="2000" spc="-3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o</a:t>
            </a:r>
            <a:r>
              <a:rPr sz="2000" spc="9">
                <a:latin typeface="Times New Roman"/>
                <a:cs typeface="Times New Roman"/>
              </a:rPr>
              <a:t>v</a:t>
            </a:r>
            <a:r>
              <a:rPr sz="2000" spc="0">
                <a:latin typeface="Times New Roman"/>
                <a:cs typeface="Times New Roman"/>
              </a:rPr>
              <a:t>er</a:t>
            </a:r>
            <a:r>
              <a:rPr sz="2000" spc="-1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a s</a:t>
            </a:r>
            <a:r>
              <a:rPr sz="2000" spc="4">
                <a:latin typeface="Times New Roman"/>
                <a:cs typeface="Times New Roman"/>
              </a:rPr>
              <a:t>p</a:t>
            </a:r>
            <a:r>
              <a:rPr sz="2000" spc="0">
                <a:latin typeface="Times New Roman"/>
                <a:cs typeface="Times New Roman"/>
              </a:rPr>
              <a:t>ec</a:t>
            </a:r>
            <a:r>
              <a:rPr sz="2000" spc="-9">
                <a:latin typeface="Times New Roman"/>
                <a:cs typeface="Times New Roman"/>
              </a:rPr>
              <a:t>i</a:t>
            </a:r>
            <a:r>
              <a:rPr sz="2000" spc="0">
                <a:latin typeface="Times New Roman"/>
                <a:cs typeface="Times New Roman"/>
              </a:rPr>
              <a:t>fied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9076" y="2955472"/>
            <a:ext cx="41346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>
                <a:latin typeface="Times New Roman"/>
                <a:cs typeface="Times New Roman"/>
              </a:rPr>
              <a:t>sig</a:t>
            </a:r>
            <a:r>
              <a:rPr sz="2000" spc="4">
                <a:latin typeface="Times New Roman"/>
                <a:cs typeface="Times New Roman"/>
              </a:rPr>
              <a:t>n</a:t>
            </a:r>
            <a:r>
              <a:rPr sz="2000" spc="0">
                <a:latin typeface="Times New Roman"/>
                <a:cs typeface="Times New Roman"/>
              </a:rPr>
              <a:t>a</a:t>
            </a:r>
            <a:r>
              <a:rPr sz="2000" spc="-4">
                <a:latin typeface="Times New Roman"/>
                <a:cs typeface="Times New Roman"/>
              </a:rPr>
              <a:t>l</a:t>
            </a:r>
            <a:r>
              <a:rPr sz="2000" spc="0">
                <a:latin typeface="Times New Roman"/>
                <a:cs typeface="Times New Roman"/>
              </a:rPr>
              <a:t>s</a:t>
            </a:r>
            <a:r>
              <a:rPr sz="2000" spc="-2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can</a:t>
            </a:r>
            <a:r>
              <a:rPr sz="2000" spc="-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assu</a:t>
            </a:r>
            <a:r>
              <a:rPr sz="2000" spc="-19">
                <a:latin typeface="Times New Roman"/>
                <a:cs typeface="Times New Roman"/>
              </a:rPr>
              <a:t>m</a:t>
            </a:r>
            <a:r>
              <a:rPr sz="2000" spc="0">
                <a:latin typeface="Times New Roman"/>
                <a:cs typeface="Times New Roman"/>
              </a:rPr>
              <a:t>e</a:t>
            </a:r>
            <a:r>
              <a:rPr sz="2000" spc="-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o</a:t>
            </a:r>
            <a:r>
              <a:rPr sz="2000" spc="9">
                <a:latin typeface="Times New Roman"/>
                <a:cs typeface="Times New Roman"/>
              </a:rPr>
              <a:t>n</a:t>
            </a:r>
            <a:r>
              <a:rPr sz="2000" spc="0">
                <a:latin typeface="Times New Roman"/>
                <a:cs typeface="Times New Roman"/>
              </a:rPr>
              <a:t>ly</a:t>
            </a:r>
            <a:r>
              <a:rPr sz="2000" spc="-2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discrete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4730" y="3773225"/>
            <a:ext cx="4592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7050" y="6120210"/>
            <a:ext cx="15493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994" y="6478471"/>
            <a:ext cx="13359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47182" y="6478471"/>
            <a:ext cx="12973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58" y="3913178"/>
            <a:ext cx="3330244" cy="23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revision>4</cp:revision>
  <dcterms:created xsi:type="dcterms:W3CDTF">2009-09-24T20:16:06Z</dcterms:created>
  <dcterms:modified xsi:type="dcterms:W3CDTF">2020-07-05T14:52:23Z</dcterms:modified>
</cp:coreProperties>
</file>