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11192DE-2563-4146-9B89-DF1475A5A19F}" type="datetimeFigureOut">
              <a:rPr lang="en-US" smtClean="0"/>
              <a:t>6/12/2020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8DFF365-4DE8-4539-925A-46EF7AA7ADE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698377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192DE-2563-4146-9B89-DF1475A5A19F}"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FF365-4DE8-4539-925A-46EF7AA7ADE4}" type="slidenum">
              <a:rPr lang="en-US" smtClean="0"/>
              <a:t>‹#›</a:t>
            </a:fld>
            <a:endParaRPr lang="en-US"/>
          </a:p>
        </p:txBody>
      </p:sp>
    </p:spTree>
    <p:extLst>
      <p:ext uri="{BB962C8B-B14F-4D97-AF65-F5344CB8AC3E}">
        <p14:creationId xmlns:p14="http://schemas.microsoft.com/office/powerpoint/2010/main" val="2296150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192DE-2563-4146-9B89-DF1475A5A19F}"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FF365-4DE8-4539-925A-46EF7AA7ADE4}" type="slidenum">
              <a:rPr lang="en-US" smtClean="0"/>
              <a:t>‹#›</a:t>
            </a:fld>
            <a:endParaRPr lang="en-US"/>
          </a:p>
        </p:txBody>
      </p:sp>
    </p:spTree>
    <p:extLst>
      <p:ext uri="{BB962C8B-B14F-4D97-AF65-F5344CB8AC3E}">
        <p14:creationId xmlns:p14="http://schemas.microsoft.com/office/powerpoint/2010/main" val="400321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192DE-2563-4146-9B89-DF1475A5A19F}"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FF365-4DE8-4539-925A-46EF7AA7ADE4}" type="slidenum">
              <a:rPr lang="en-US" smtClean="0"/>
              <a:t>‹#›</a:t>
            </a:fld>
            <a:endParaRPr lang="en-US"/>
          </a:p>
        </p:txBody>
      </p:sp>
    </p:spTree>
    <p:extLst>
      <p:ext uri="{BB962C8B-B14F-4D97-AF65-F5344CB8AC3E}">
        <p14:creationId xmlns:p14="http://schemas.microsoft.com/office/powerpoint/2010/main" val="366980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11192DE-2563-4146-9B89-DF1475A5A19F}" type="datetimeFigureOut">
              <a:rPr lang="en-US" smtClean="0"/>
              <a:t>6/12/2020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8DFF365-4DE8-4539-925A-46EF7AA7ADE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583568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1192DE-2563-4146-9B89-DF1475A5A19F}"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FF365-4DE8-4539-925A-46EF7AA7ADE4}" type="slidenum">
              <a:rPr lang="en-US" smtClean="0"/>
              <a:t>‹#›</a:t>
            </a:fld>
            <a:endParaRPr lang="en-US"/>
          </a:p>
        </p:txBody>
      </p:sp>
    </p:spTree>
    <p:extLst>
      <p:ext uri="{BB962C8B-B14F-4D97-AF65-F5344CB8AC3E}">
        <p14:creationId xmlns:p14="http://schemas.microsoft.com/office/powerpoint/2010/main" val="4424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1192DE-2563-4146-9B89-DF1475A5A19F}"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DFF365-4DE8-4539-925A-46EF7AA7ADE4}" type="slidenum">
              <a:rPr lang="en-US" smtClean="0"/>
              <a:t>‹#›</a:t>
            </a:fld>
            <a:endParaRPr lang="en-US"/>
          </a:p>
        </p:txBody>
      </p:sp>
    </p:spTree>
    <p:extLst>
      <p:ext uri="{BB962C8B-B14F-4D97-AF65-F5344CB8AC3E}">
        <p14:creationId xmlns:p14="http://schemas.microsoft.com/office/powerpoint/2010/main" val="2161334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1192DE-2563-4146-9B89-DF1475A5A19F}"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DFF365-4DE8-4539-925A-46EF7AA7ADE4}" type="slidenum">
              <a:rPr lang="en-US" smtClean="0"/>
              <a:t>‹#›</a:t>
            </a:fld>
            <a:endParaRPr lang="en-US"/>
          </a:p>
        </p:txBody>
      </p:sp>
    </p:spTree>
    <p:extLst>
      <p:ext uri="{BB962C8B-B14F-4D97-AF65-F5344CB8AC3E}">
        <p14:creationId xmlns:p14="http://schemas.microsoft.com/office/powerpoint/2010/main" val="193786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192DE-2563-4146-9B89-DF1475A5A19F}"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FF365-4DE8-4539-925A-46EF7AA7ADE4}" type="slidenum">
              <a:rPr lang="en-US" smtClean="0"/>
              <a:t>‹#›</a:t>
            </a:fld>
            <a:endParaRPr lang="en-US"/>
          </a:p>
        </p:txBody>
      </p:sp>
    </p:spTree>
    <p:extLst>
      <p:ext uri="{BB962C8B-B14F-4D97-AF65-F5344CB8AC3E}">
        <p14:creationId xmlns:p14="http://schemas.microsoft.com/office/powerpoint/2010/main" val="363542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1192DE-2563-4146-9B89-DF1475A5A19F}" type="datetimeFigureOut">
              <a:rPr lang="en-US" smtClean="0"/>
              <a:t>6/12/2020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8DFF365-4DE8-4539-925A-46EF7AA7ADE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287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1192DE-2563-4146-9B89-DF1475A5A19F}" type="datetimeFigureOut">
              <a:rPr lang="en-US" smtClean="0"/>
              <a:t>6/12/2020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8DFF365-4DE8-4539-925A-46EF7AA7ADE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606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11192DE-2563-4146-9B89-DF1475A5A19F}" type="datetimeFigureOut">
              <a:rPr lang="en-US" smtClean="0"/>
              <a:t>6/12/2020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8DFF365-4DE8-4539-925A-46EF7AA7ADE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672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E954-7C14-45A0-9286-C3C01B6D1CEA}"/>
              </a:ext>
            </a:extLst>
          </p:cNvPr>
          <p:cNvSpPr>
            <a:spLocks noGrp="1"/>
          </p:cNvSpPr>
          <p:nvPr>
            <p:ph type="ctrTitle"/>
          </p:nvPr>
        </p:nvSpPr>
        <p:spPr/>
        <p:txBody>
          <a:bodyPr/>
          <a:lstStyle/>
          <a:p>
            <a:r>
              <a:rPr lang="en-US" dirty="0"/>
              <a:t>Java Abstract</a:t>
            </a:r>
          </a:p>
        </p:txBody>
      </p:sp>
      <p:sp>
        <p:nvSpPr>
          <p:cNvPr id="3" name="Subtitle 2">
            <a:extLst>
              <a:ext uri="{FF2B5EF4-FFF2-40B4-BE49-F238E27FC236}">
                <a16:creationId xmlns:a16="http://schemas.microsoft.com/office/drawing/2014/main" id="{778FF8C9-2D92-4D5E-BD02-40B590DDF4C6}"/>
              </a:ext>
            </a:extLst>
          </p:cNvPr>
          <p:cNvSpPr>
            <a:spLocks noGrp="1"/>
          </p:cNvSpPr>
          <p:nvPr>
            <p:ph type="subTitle" idx="1"/>
          </p:nvPr>
        </p:nvSpPr>
        <p:spPr/>
        <p:txBody>
          <a:bodyPr/>
          <a:lstStyle/>
          <a:p>
            <a:r>
              <a:rPr lang="en-US" dirty="0"/>
              <a:t>class</a:t>
            </a:r>
          </a:p>
        </p:txBody>
      </p:sp>
    </p:spTree>
    <p:extLst>
      <p:ext uri="{BB962C8B-B14F-4D97-AF65-F5344CB8AC3E}">
        <p14:creationId xmlns:p14="http://schemas.microsoft.com/office/powerpoint/2010/main" val="279384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87BD-E008-47EE-AEC4-33987D2921C5}"/>
              </a:ext>
            </a:extLst>
          </p:cNvPr>
          <p:cNvSpPr>
            <a:spLocks noGrp="1"/>
          </p:cNvSpPr>
          <p:nvPr>
            <p:ph type="title"/>
          </p:nvPr>
        </p:nvSpPr>
        <p:spPr/>
        <p:txBody>
          <a:bodyPr/>
          <a:lstStyle/>
          <a:p>
            <a:r>
              <a:rPr lang="en-US" dirty="0"/>
              <a:t>Abstract class</a:t>
            </a:r>
          </a:p>
        </p:txBody>
      </p:sp>
      <p:sp>
        <p:nvSpPr>
          <p:cNvPr id="3" name="Content Placeholder 2">
            <a:extLst>
              <a:ext uri="{FF2B5EF4-FFF2-40B4-BE49-F238E27FC236}">
                <a16:creationId xmlns:a16="http://schemas.microsoft.com/office/drawing/2014/main" id="{32CA568A-C789-4076-BDE3-0286FBDD9825}"/>
              </a:ext>
            </a:extLst>
          </p:cNvPr>
          <p:cNvSpPr>
            <a:spLocks noGrp="1"/>
          </p:cNvSpPr>
          <p:nvPr>
            <p:ph idx="1"/>
          </p:nvPr>
        </p:nvSpPr>
        <p:spPr/>
        <p:txBody>
          <a:bodyPr>
            <a:normAutofit lnSpcReduction="10000"/>
          </a:bodyPr>
          <a:lstStyle/>
          <a:p>
            <a:pPr marL="0" indent="0">
              <a:buNone/>
            </a:pPr>
            <a:r>
              <a:rPr lang="en-US" dirty="0"/>
              <a:t>An abstract class is a class that cannot be instantiated (we cannot create objects of an abstract class). In Java, we use the abstract keyword to declare an abstract class.</a:t>
            </a:r>
          </a:p>
          <a:p>
            <a:pPr marL="0" indent="0">
              <a:buNone/>
            </a:pPr>
            <a:r>
              <a:rPr lang="en-US" dirty="0"/>
              <a:t>// An example abstract class in Java </a:t>
            </a:r>
          </a:p>
          <a:p>
            <a:pPr marL="0" indent="0">
              <a:buNone/>
            </a:pPr>
            <a:r>
              <a:rPr lang="en-US" dirty="0"/>
              <a:t>abstract class Shape { </a:t>
            </a:r>
          </a:p>
          <a:p>
            <a:pPr marL="0" indent="0">
              <a:buNone/>
            </a:pPr>
            <a:r>
              <a:rPr lang="en-US" dirty="0"/>
              <a:t>	int color; </a:t>
            </a:r>
          </a:p>
          <a:p>
            <a:pPr marL="0" indent="0">
              <a:buNone/>
            </a:pPr>
            <a:endParaRPr lang="en-US" dirty="0"/>
          </a:p>
          <a:p>
            <a:pPr marL="0" indent="0">
              <a:buNone/>
            </a:pPr>
            <a:r>
              <a:rPr lang="en-US" dirty="0"/>
              <a:t>	// An abstract function (like a pure virtual function in C++) </a:t>
            </a:r>
          </a:p>
          <a:p>
            <a:pPr marL="0" indent="0">
              <a:buNone/>
            </a:pPr>
            <a:r>
              <a:rPr lang="en-US" dirty="0"/>
              <a:t>	abstract void draw();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11224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4A6DAF-5FE2-4EC6-82B5-6790863C8798}"/>
              </a:ext>
            </a:extLst>
          </p:cNvPr>
          <p:cNvSpPr>
            <a:spLocks noGrp="1"/>
          </p:cNvSpPr>
          <p:nvPr>
            <p:ph idx="1"/>
          </p:nvPr>
        </p:nvSpPr>
        <p:spPr>
          <a:xfrm>
            <a:off x="1033975" y="443132"/>
            <a:ext cx="9601200" cy="3581400"/>
          </a:xfrm>
        </p:spPr>
        <p:txBody>
          <a:bodyPr/>
          <a:lstStyle/>
          <a:p>
            <a:pPr marL="0" indent="0">
              <a:buNone/>
            </a:pPr>
            <a:r>
              <a:rPr lang="en-US" dirty="0"/>
              <a:t>Though abstract classes cannot be instantiated, we can create subclasses from it. We can create objects of subclasses to access members of the abstract class.</a:t>
            </a:r>
          </a:p>
        </p:txBody>
      </p:sp>
    </p:spTree>
    <p:extLst>
      <p:ext uri="{BB962C8B-B14F-4D97-AF65-F5344CB8AC3E}">
        <p14:creationId xmlns:p14="http://schemas.microsoft.com/office/powerpoint/2010/main" val="387507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22C7C-A12D-45C0-852E-A7901ECCF769}"/>
              </a:ext>
            </a:extLst>
          </p:cNvPr>
          <p:cNvSpPr>
            <a:spLocks noGrp="1"/>
          </p:cNvSpPr>
          <p:nvPr>
            <p:ph type="title"/>
          </p:nvPr>
        </p:nvSpPr>
        <p:spPr/>
        <p:txBody>
          <a:bodyPr/>
          <a:lstStyle/>
          <a:p>
            <a:r>
              <a:rPr lang="en-US" b="1" dirty="0"/>
              <a:t>Java Abstract Method</a:t>
            </a:r>
            <a:br>
              <a:rPr lang="en-US" b="1" dirty="0"/>
            </a:br>
            <a:endParaRPr lang="en-US" dirty="0"/>
          </a:p>
        </p:txBody>
      </p:sp>
      <p:sp>
        <p:nvSpPr>
          <p:cNvPr id="3" name="Content Placeholder 2">
            <a:extLst>
              <a:ext uri="{FF2B5EF4-FFF2-40B4-BE49-F238E27FC236}">
                <a16:creationId xmlns:a16="http://schemas.microsoft.com/office/drawing/2014/main" id="{F670B37F-F4D7-47A3-97C4-E1D276402AE6}"/>
              </a:ext>
            </a:extLst>
          </p:cNvPr>
          <p:cNvSpPr>
            <a:spLocks noGrp="1"/>
          </p:cNvSpPr>
          <p:nvPr>
            <p:ph idx="1"/>
          </p:nvPr>
        </p:nvSpPr>
        <p:spPr/>
        <p:txBody>
          <a:bodyPr/>
          <a:lstStyle/>
          <a:p>
            <a:pPr marL="0" indent="0">
              <a:buNone/>
            </a:pPr>
            <a:r>
              <a:rPr lang="en-US" dirty="0"/>
              <a:t>We use the same keyword abstract to create abstract methods. An abstract method is declared without an implementation. For example,</a:t>
            </a:r>
          </a:p>
          <a:p>
            <a:pPr marL="0" indent="0">
              <a:buNone/>
            </a:pPr>
            <a:r>
              <a:rPr lang="en-US" dirty="0"/>
              <a:t>abstract void draw();</a:t>
            </a:r>
          </a:p>
          <a:p>
            <a:pPr marL="0" indent="0">
              <a:buNone/>
            </a:pPr>
            <a:r>
              <a:rPr lang="en-US" dirty="0"/>
              <a:t>It's important to note that, only an abstract class can contain abstract methods. If we include abstract methods inside a class that is not abstract, we will get an error.</a:t>
            </a:r>
          </a:p>
          <a:p>
            <a:pPr marL="0" indent="0">
              <a:buNone/>
            </a:pPr>
            <a:r>
              <a:rPr lang="en-US" dirty="0"/>
              <a:t>An abstract class can contain both abstract and non-abstract methods. </a:t>
            </a:r>
          </a:p>
        </p:txBody>
      </p:sp>
    </p:spTree>
    <p:extLst>
      <p:ext uri="{BB962C8B-B14F-4D97-AF65-F5344CB8AC3E}">
        <p14:creationId xmlns:p14="http://schemas.microsoft.com/office/powerpoint/2010/main" val="238640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5FF6-F350-4C8B-BEA5-8C99764B2060}"/>
              </a:ext>
            </a:extLst>
          </p:cNvPr>
          <p:cNvSpPr>
            <a:spLocks noGrp="1"/>
          </p:cNvSpPr>
          <p:nvPr>
            <p:ph type="title"/>
          </p:nvPr>
        </p:nvSpPr>
        <p:spPr/>
        <p:txBody>
          <a:bodyPr>
            <a:normAutofit fontScale="90000"/>
          </a:bodyPr>
          <a:lstStyle/>
          <a:p>
            <a:r>
              <a:rPr lang="en-US" b="1" dirty="0"/>
              <a:t>Inheritance of Abstract Class</a:t>
            </a:r>
            <a:br>
              <a:rPr lang="en-US" b="1" dirty="0"/>
            </a:br>
            <a:br>
              <a:rPr lang="en-US" dirty="0"/>
            </a:br>
            <a:endParaRPr lang="en-US" dirty="0"/>
          </a:p>
        </p:txBody>
      </p:sp>
      <p:sp>
        <p:nvSpPr>
          <p:cNvPr id="3" name="Content Placeholder 2">
            <a:extLst>
              <a:ext uri="{FF2B5EF4-FFF2-40B4-BE49-F238E27FC236}">
                <a16:creationId xmlns:a16="http://schemas.microsoft.com/office/drawing/2014/main" id="{3BF932B2-C74E-4C9D-B55E-490352F9CCA4}"/>
              </a:ext>
            </a:extLst>
          </p:cNvPr>
          <p:cNvSpPr>
            <a:spLocks noGrp="1"/>
          </p:cNvSpPr>
          <p:nvPr>
            <p:ph idx="1"/>
          </p:nvPr>
        </p:nvSpPr>
        <p:spPr/>
        <p:txBody>
          <a:bodyPr/>
          <a:lstStyle/>
          <a:p>
            <a:pPr marL="0" indent="0">
              <a:buNone/>
            </a:pPr>
            <a:r>
              <a:rPr lang="en-US" dirty="0"/>
              <a:t>An abstract class cannot be instantiated. To access the members of an abstract class, we must inherit it</a:t>
            </a:r>
          </a:p>
        </p:txBody>
      </p:sp>
    </p:spTree>
    <p:extLst>
      <p:ext uri="{BB962C8B-B14F-4D97-AF65-F5344CB8AC3E}">
        <p14:creationId xmlns:p14="http://schemas.microsoft.com/office/powerpoint/2010/main" val="381591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5C42-AEC3-4EFE-93FA-C5480EA89065}"/>
              </a:ext>
            </a:extLst>
          </p:cNvPr>
          <p:cNvSpPr>
            <a:spLocks noGrp="1"/>
          </p:cNvSpPr>
          <p:nvPr>
            <p:ph type="title"/>
          </p:nvPr>
        </p:nvSpPr>
        <p:spPr/>
        <p:txBody>
          <a:bodyPr/>
          <a:lstStyle/>
          <a:p>
            <a:r>
              <a:rPr lang="en-US" b="1" dirty="0"/>
              <a:t>Overriding of Abstract Methods</a:t>
            </a:r>
            <a:br>
              <a:rPr lang="en-US" b="1" dirty="0"/>
            </a:br>
            <a:endParaRPr lang="en-US" dirty="0"/>
          </a:p>
        </p:txBody>
      </p:sp>
      <p:sp>
        <p:nvSpPr>
          <p:cNvPr id="3" name="Content Placeholder 2">
            <a:extLst>
              <a:ext uri="{FF2B5EF4-FFF2-40B4-BE49-F238E27FC236}">
                <a16:creationId xmlns:a16="http://schemas.microsoft.com/office/drawing/2014/main" id="{EFA3DC77-5375-4C19-93F4-6B425CB5AE2E}"/>
              </a:ext>
            </a:extLst>
          </p:cNvPr>
          <p:cNvSpPr>
            <a:spLocks noGrp="1"/>
          </p:cNvSpPr>
          <p:nvPr>
            <p:ph idx="1"/>
          </p:nvPr>
        </p:nvSpPr>
        <p:spPr/>
        <p:txBody>
          <a:bodyPr/>
          <a:lstStyle/>
          <a:p>
            <a:r>
              <a:rPr lang="en-US" dirty="0"/>
              <a:t>In Java, it is mandatory to override abstract methods of the superclass in the subclass. It is because the subclass inherits abstract methods of the superclass.</a:t>
            </a:r>
          </a:p>
          <a:p>
            <a:r>
              <a:rPr lang="en-US" dirty="0"/>
              <a:t>Since our subclass includes abstract methods, we need to override them.</a:t>
            </a:r>
          </a:p>
          <a:p>
            <a:pPr marL="0" indent="0">
              <a:buNone/>
            </a:pPr>
            <a:endParaRPr lang="en-US" dirty="0"/>
          </a:p>
        </p:txBody>
      </p:sp>
    </p:spTree>
    <p:extLst>
      <p:ext uri="{BB962C8B-B14F-4D97-AF65-F5344CB8AC3E}">
        <p14:creationId xmlns:p14="http://schemas.microsoft.com/office/powerpoint/2010/main" val="118905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9412-604B-4EB8-A6AA-20DCD6E28E8D}"/>
              </a:ext>
            </a:extLst>
          </p:cNvPr>
          <p:cNvSpPr>
            <a:spLocks noGrp="1"/>
          </p:cNvSpPr>
          <p:nvPr>
            <p:ph type="title"/>
          </p:nvPr>
        </p:nvSpPr>
        <p:spPr/>
        <p:txBody>
          <a:bodyPr/>
          <a:lstStyle/>
          <a:p>
            <a:r>
              <a:rPr lang="en-US" b="1" dirty="0"/>
              <a:t>Why Java Abstraction?</a:t>
            </a:r>
            <a:br>
              <a:rPr lang="en-US" b="1" dirty="0"/>
            </a:br>
            <a:endParaRPr lang="en-US" dirty="0"/>
          </a:p>
        </p:txBody>
      </p:sp>
      <p:sp>
        <p:nvSpPr>
          <p:cNvPr id="3" name="Content Placeholder 2">
            <a:extLst>
              <a:ext uri="{FF2B5EF4-FFF2-40B4-BE49-F238E27FC236}">
                <a16:creationId xmlns:a16="http://schemas.microsoft.com/office/drawing/2014/main" id="{FD11AE2F-AB36-4620-A39C-8F7214F3AEB4}"/>
              </a:ext>
            </a:extLst>
          </p:cNvPr>
          <p:cNvSpPr>
            <a:spLocks noGrp="1"/>
          </p:cNvSpPr>
          <p:nvPr>
            <p:ph idx="1"/>
          </p:nvPr>
        </p:nvSpPr>
        <p:spPr>
          <a:xfrm>
            <a:off x="1371600" y="1638300"/>
            <a:ext cx="9601200" cy="3581400"/>
          </a:xfrm>
        </p:spPr>
        <p:txBody>
          <a:bodyPr/>
          <a:lstStyle/>
          <a:p>
            <a:r>
              <a:rPr lang="en-US" dirty="0"/>
              <a:t>Abstraction is an important concept of object-oriented programming. Abstraction only shows the needed information and all the unnecessary details are kept hidden. This allows us to manage complexity by omitting or hiding details with a simpler, higher-level idea.</a:t>
            </a:r>
          </a:p>
          <a:p>
            <a:r>
              <a:rPr lang="en-US" dirty="0"/>
              <a:t>A practical example of abstraction can be motorbike brakes. We know what brake does. When we apply the brake, the motorbike will stop. However, the working of the brake is kept hidden from us.</a:t>
            </a:r>
          </a:p>
          <a:p>
            <a:r>
              <a:rPr lang="en-US" dirty="0"/>
              <a:t>The major advantage of hiding the working of the brake is that now the manufacturer can implement brake differently for different motorbikes, however, what brake does will be the same.</a:t>
            </a:r>
          </a:p>
          <a:p>
            <a:pPr marL="0" indent="0">
              <a:buNone/>
            </a:pPr>
            <a:endParaRPr lang="en-US" dirty="0"/>
          </a:p>
        </p:txBody>
      </p:sp>
    </p:spTree>
    <p:extLst>
      <p:ext uri="{BB962C8B-B14F-4D97-AF65-F5344CB8AC3E}">
        <p14:creationId xmlns:p14="http://schemas.microsoft.com/office/powerpoint/2010/main" val="22594002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8" ma:contentTypeDescription="Create a new document." ma:contentTypeScope="" ma:versionID="156fc049382abb77b8cdd07ec991d923">
  <xsd:schema xmlns:xsd="http://www.w3.org/2001/XMLSchema" xmlns:xs="http://www.w3.org/2001/XMLSchema" xmlns:p="http://schemas.microsoft.com/office/2006/metadata/properties" xmlns:ns2="0644ddd5-6f65-42bc-a3e0-87d5faa24e7b" targetNamespace="http://schemas.microsoft.com/office/2006/metadata/properties" ma:root="true" ma:fieldsID="2603923bdda5e86589b36bc404187a87"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68A0F9-18B4-442B-A3B6-F41BBC626E88}"/>
</file>

<file path=customXml/itemProps2.xml><?xml version="1.0" encoding="utf-8"?>
<ds:datastoreItem xmlns:ds="http://schemas.openxmlformats.org/officeDocument/2006/customXml" ds:itemID="{63379941-978C-4E66-AE1D-0DC8B9A45B66}"/>
</file>

<file path=customXml/itemProps3.xml><?xml version="1.0" encoding="utf-8"?>
<ds:datastoreItem xmlns:ds="http://schemas.openxmlformats.org/officeDocument/2006/customXml" ds:itemID="{BC9D73D0-0ACC-4F87-AC52-91856D8C2536}"/>
</file>

<file path=docProps/app.xml><?xml version="1.0" encoding="utf-8"?>
<Properties xmlns="http://schemas.openxmlformats.org/officeDocument/2006/extended-properties" xmlns:vt="http://schemas.openxmlformats.org/officeDocument/2006/docPropsVTypes">
  <Template>Crop</Template>
  <TotalTime>11</TotalTime>
  <Words>371</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Java Abstract</vt:lpstr>
      <vt:lpstr>Abstract class</vt:lpstr>
      <vt:lpstr>PowerPoint Presentation</vt:lpstr>
      <vt:lpstr>Java Abstract Method </vt:lpstr>
      <vt:lpstr>Inheritance of Abstract Class  </vt:lpstr>
      <vt:lpstr>Overriding of Abstract Methods </vt:lpstr>
      <vt:lpstr>Why Java Abstraction?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Abstract</dc:title>
  <dc:creator>Dipendra km</dc:creator>
  <cp:lastModifiedBy>Dipendra km</cp:lastModifiedBy>
  <cp:revision>14</cp:revision>
  <dcterms:created xsi:type="dcterms:W3CDTF">2020-06-12T01:34:28Z</dcterms:created>
  <dcterms:modified xsi:type="dcterms:W3CDTF">2020-06-12T01:45:33Z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