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473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058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5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36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A671D6-A629-451F-9C58-A323BFDDCB3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12C8E5-B976-4261-9F5C-1CF538B8AE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4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1172-1EE9-4632-8A5E-968E6009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99" y="3138952"/>
            <a:ext cx="9915801" cy="2098226"/>
          </a:xfrm>
        </p:spPr>
        <p:txBody>
          <a:bodyPr/>
          <a:lstStyle/>
          <a:p>
            <a:r>
              <a:rPr lang="en-US" b="1" dirty="0"/>
              <a:t>Java Access Modifiers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17AA-D224-4B7F-A8C7-35F6DB8B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 modifier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82C2-AA7D-4F03-AB83-E16F39ED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access modifiers are used to set the accessibility (visibility) of classes, interfaces, variables, methods, constructors, data members, and the setter methods.</a:t>
            </a:r>
          </a:p>
          <a:p>
            <a:pPr marL="0" indent="0">
              <a:buNone/>
            </a:pPr>
            <a:r>
              <a:rPr lang="en-US" dirty="0"/>
              <a:t>class Animal {</a:t>
            </a:r>
          </a:p>
          <a:p>
            <a:pPr marL="0" indent="0">
              <a:buNone/>
            </a:pPr>
            <a:r>
              <a:rPr lang="en-US" dirty="0"/>
              <a:t>    public void method1() {...}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private void method2() {...}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473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0CA5-7FC5-43E9-8017-CDAACDE4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Access Modifier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75652-6667-485B-9FAB-77925EC74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267237"/>
              </p:ext>
            </p:extLst>
          </p:nvPr>
        </p:nvGraphicFramePr>
        <p:xfrm>
          <a:off x="1371600" y="2067951"/>
          <a:ext cx="8799342" cy="3924885"/>
        </p:xfrm>
        <a:graphic>
          <a:graphicData uri="http://schemas.openxmlformats.org/drawingml/2006/table">
            <a:tbl>
              <a:tblPr/>
              <a:tblGrid>
                <a:gridCol w="4399671">
                  <a:extLst>
                    <a:ext uri="{9D8B030D-6E8A-4147-A177-3AD203B41FA5}">
                      <a16:colId xmlns:a16="http://schemas.microsoft.com/office/drawing/2014/main" val="1801069768"/>
                    </a:ext>
                  </a:extLst>
                </a:gridCol>
                <a:gridCol w="4399671">
                  <a:extLst>
                    <a:ext uri="{9D8B030D-6E8A-4147-A177-3AD203B41FA5}">
                      <a16:colId xmlns:a16="http://schemas.microsoft.com/office/drawing/2014/main" val="267332916"/>
                    </a:ext>
                  </a:extLst>
                </a:gridCol>
              </a:tblGrid>
              <a:tr h="50593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Modifier</a:t>
                      </a:r>
                      <a:endParaRPr lang="en-US" sz="1700">
                        <a:effectLst/>
                      </a:endParaRP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34738"/>
                  </a:ext>
                </a:extLst>
              </a:tr>
              <a:tr h="1064016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Default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declarations are visible only within the package (package private)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53174"/>
                  </a:ext>
                </a:extLst>
              </a:tr>
              <a:tr h="78497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Private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declarations are visible within the class only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49593"/>
                  </a:ext>
                </a:extLst>
              </a:tr>
              <a:tr h="78497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Protected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declarations are visible within the package or all subclasses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01008"/>
                  </a:ext>
                </a:extLst>
              </a:tr>
              <a:tr h="784977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Public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declarations are visible everywhere</a:t>
                      </a:r>
                    </a:p>
                  </a:txBody>
                  <a:tcPr marL="210671" marR="210671" marT="105335" marB="105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7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95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B72803-A9CB-4900-91B1-14A4FE899DD0}"/>
</file>

<file path=customXml/itemProps2.xml><?xml version="1.0" encoding="utf-8"?>
<ds:datastoreItem xmlns:ds="http://schemas.openxmlformats.org/officeDocument/2006/customXml" ds:itemID="{8EAAFADE-BD0E-4006-9548-230CCAA0D3EB}"/>
</file>

<file path=customXml/itemProps3.xml><?xml version="1.0" encoding="utf-8"?>
<ds:datastoreItem xmlns:ds="http://schemas.openxmlformats.org/officeDocument/2006/customXml" ds:itemID="{561B597A-982B-485E-9BB7-2D48FEB67A3C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100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Java Access Modifiers </vt:lpstr>
      <vt:lpstr>What is access modifier ?</vt:lpstr>
      <vt:lpstr>Types of Access Modifier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Access Modifiers </dc:title>
  <dc:creator>Dipendra km</dc:creator>
  <cp:lastModifiedBy>Dipendra km</cp:lastModifiedBy>
  <cp:revision>5</cp:revision>
  <dcterms:created xsi:type="dcterms:W3CDTF">2020-06-10T02:14:43Z</dcterms:created>
  <dcterms:modified xsi:type="dcterms:W3CDTF">2020-06-10T03:27:13Z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