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14" y="-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102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8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7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4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0894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1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24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138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C9B56ED-E4B1-487E-8319-93FCF2DECF2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EB6D18D-F4D6-4FD7-A110-28F3369A4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60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74E9-ED99-400C-9688-1C06D8A20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BA9D2-7920-47CE-AEF0-D71AA75A7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OOP Part 1</a:t>
            </a:r>
          </a:p>
        </p:txBody>
      </p:sp>
    </p:spTree>
    <p:extLst>
      <p:ext uri="{BB962C8B-B14F-4D97-AF65-F5344CB8AC3E}">
        <p14:creationId xmlns:p14="http://schemas.microsoft.com/office/powerpoint/2010/main" val="224072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A152-4BAD-43E8-BD3C-3F1F524F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E965-D5E8-4922-A129-FA9A149B0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Java, this keyword is used to refer to the current object inside a method or a constructor</a:t>
            </a:r>
          </a:p>
        </p:txBody>
      </p:sp>
    </p:spTree>
    <p:extLst>
      <p:ext uri="{BB962C8B-B14F-4D97-AF65-F5344CB8AC3E}">
        <p14:creationId xmlns:p14="http://schemas.microsoft.com/office/powerpoint/2010/main" val="15234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6097-2F83-409A-993D-B7E06BCE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8978"/>
            <a:ext cx="9601200" cy="52484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instVar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Main(int </a:t>
            </a:r>
            <a:r>
              <a:rPr lang="en-US" dirty="0" err="1"/>
              <a:t>instVar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this.instVar</a:t>
            </a:r>
            <a:r>
              <a:rPr lang="en-US" dirty="0"/>
              <a:t> = </a:t>
            </a:r>
            <a:r>
              <a:rPr lang="en-US" dirty="0" err="1"/>
              <a:t>instVar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("this reference = " + this);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Main obj = new Main(8);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("object reference = " + obj);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65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42F9-E554-4266-A399-EB9885B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of this Keyword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C4A6-C68F-4D70-AA2C-17D5F461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Java, it is not allowed to declare two or more variables having the same name inside a scope (class scope or method scope). However, instance variables and parameters may have the same name. For example,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 instance variable</a:t>
            </a:r>
          </a:p>
          <a:p>
            <a:pPr marL="0" indent="0">
              <a:buNone/>
            </a:pPr>
            <a:r>
              <a:rPr lang="en-US" dirty="0"/>
              <a:t>    int 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parameter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age){</a:t>
            </a:r>
          </a:p>
          <a:p>
            <a:pPr marL="0" indent="0">
              <a:buNone/>
            </a:pPr>
            <a:r>
              <a:rPr lang="en-US" dirty="0"/>
              <a:t>        age = age;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1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08E1-8213-4262-B96C-DF80C8BB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Class and Objects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95DF-02EC-475D-8D9C-E1F0DADA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852"/>
            <a:ext cx="9601200" cy="4235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is an object-oriented programming language. It is based on the concept of objects.</a:t>
            </a:r>
          </a:p>
          <a:p>
            <a:r>
              <a:rPr lang="en-US" dirty="0"/>
              <a:t>These objects share two characteristics:</a:t>
            </a:r>
          </a:p>
          <a:p>
            <a:r>
              <a:rPr lang="en-US" dirty="0"/>
              <a:t>state (fields)</a:t>
            </a:r>
          </a:p>
          <a:p>
            <a:r>
              <a:rPr lang="en-US" dirty="0"/>
              <a:t>behavior (methods)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Lamp is an object</a:t>
            </a:r>
            <a:br>
              <a:rPr lang="en-US" dirty="0"/>
            </a:br>
            <a:r>
              <a:rPr lang="en-US" b="1" dirty="0"/>
              <a:t>State</a:t>
            </a:r>
            <a:r>
              <a:rPr lang="en-US" dirty="0"/>
              <a:t>: on or off</a:t>
            </a:r>
            <a:br>
              <a:rPr lang="en-US" dirty="0"/>
            </a:br>
            <a:r>
              <a:rPr lang="en-US" b="1" dirty="0"/>
              <a:t>Behavior</a:t>
            </a:r>
            <a:r>
              <a:rPr lang="en-US" dirty="0"/>
              <a:t>: turn on or turn off</a:t>
            </a:r>
          </a:p>
          <a:p>
            <a:r>
              <a:rPr lang="en-US" dirty="0"/>
              <a:t>Bicycle is an object</a:t>
            </a:r>
            <a:br>
              <a:rPr lang="en-US" dirty="0"/>
            </a:br>
            <a:r>
              <a:rPr lang="en-US" b="1" dirty="0"/>
              <a:t>States</a:t>
            </a:r>
            <a:r>
              <a:rPr lang="en-US" dirty="0"/>
              <a:t>: current gear, two wheels, number of gear,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b="1" dirty="0"/>
              <a:t>Behavior</a:t>
            </a:r>
            <a:r>
              <a:rPr lang="en-US" dirty="0"/>
              <a:t>: braking, accelerating, changing gears,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6650-0823-4B72-A6C1-58D1E303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Class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CCB8-346D-431F-856D-0927A8B3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create objects in Java, you need to define a class. A class is a blueprint for the object.</a:t>
            </a:r>
          </a:p>
          <a:p>
            <a:r>
              <a:rPr lang="en-US" dirty="0"/>
              <a:t>We can think of the class as a sketch (prototype) of a house. It contains all the details about the floors, doors, windows, etc. Based on these descriptions we build the house. House is the object.</a:t>
            </a:r>
          </a:p>
          <a:p>
            <a:r>
              <a:rPr lang="en-US" dirty="0"/>
              <a:t>Since many houses can be made from the same description, we can create many objects from a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247F-4EC6-46E4-8BB2-90A3D813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define a class in Java?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E6C0-86A9-4834-B43F-B0E8D7C7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4778"/>
            <a:ext cx="9601200" cy="48674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Lamp {</a:t>
            </a:r>
          </a:p>
          <a:p>
            <a:pPr marL="0" indent="0">
              <a:buNone/>
            </a:pPr>
            <a:r>
              <a:rPr lang="en-US" dirty="0"/>
              <a:t>// instance variable</a:t>
            </a:r>
          </a:p>
          <a:p>
            <a:pPr marL="0" indent="0">
              <a:buNone/>
            </a:pPr>
            <a:r>
              <a:rPr lang="en-US" dirty="0"/>
              <a:t>  private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isOn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method</a:t>
            </a:r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turnOn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isOn</a:t>
            </a:r>
            <a:r>
              <a:rPr lang="en-US" dirty="0"/>
              <a:t> = true;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method</a:t>
            </a:r>
          </a:p>
          <a:p>
            <a:pPr marL="0" indent="0">
              <a:buNone/>
            </a:pPr>
            <a:r>
              <a:rPr lang="en-US" dirty="0"/>
              <a:t>  public void </a:t>
            </a:r>
            <a:r>
              <a:rPr lang="en-US" dirty="0" err="1"/>
              <a:t>turnOff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err="1"/>
              <a:t>isOn</a:t>
            </a:r>
            <a:r>
              <a:rPr lang="en-US" dirty="0"/>
              <a:t> = false;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4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216-F673-4786-90E4-CDB1A928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 Objects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CA81-77B2-4AEB-A707-67F538CB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object is called an instance of a class. For example, suppose Animal is a class then Cat, Dog, Horse, and so on can be considered as objects of Animal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how we can create objects in Java:</a:t>
            </a:r>
          </a:p>
          <a:p>
            <a:pPr marL="0" indent="0">
              <a:buNone/>
            </a:pPr>
            <a:r>
              <a:rPr lang="en-US" dirty="0" err="1"/>
              <a:t>className</a:t>
            </a:r>
            <a:r>
              <a:rPr lang="en-US" dirty="0"/>
              <a:t> object = new </a:t>
            </a:r>
            <a:r>
              <a:rPr lang="en-US" dirty="0" err="1"/>
              <a:t>className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9089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E4DE-CE48-4EFE-BF3C-1E795CC1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5" y="60784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Here, we are using the constructor </a:t>
            </a:r>
            <a:r>
              <a:rPr lang="en-US" dirty="0" err="1"/>
              <a:t>className</a:t>
            </a:r>
            <a:r>
              <a:rPr lang="en-US" dirty="0"/>
              <a:t>() to create the object. Constructors have the same name as the class and are similar to methods</a:t>
            </a:r>
          </a:p>
          <a:p>
            <a:pPr marL="0" indent="0">
              <a:buNone/>
            </a:pPr>
            <a:r>
              <a:rPr lang="en-US" dirty="0"/>
              <a:t>//l1 object</a:t>
            </a:r>
          </a:p>
          <a:p>
            <a:pPr marL="0" indent="0">
              <a:buNone/>
            </a:pPr>
            <a:r>
              <a:rPr lang="en-US" dirty="0"/>
              <a:t>Lamp l1 = new Lamp();</a:t>
            </a:r>
          </a:p>
          <a:p>
            <a:pPr marL="0" indent="0">
              <a:buNone/>
            </a:pPr>
            <a:r>
              <a:rPr lang="en-US" dirty="0"/>
              <a:t>// l2 object</a:t>
            </a:r>
          </a:p>
          <a:p>
            <a:pPr marL="0" indent="0">
              <a:buNone/>
            </a:pPr>
            <a:r>
              <a:rPr lang="en-US" dirty="0"/>
              <a:t>Lamp l2 = new Lamp();</a:t>
            </a:r>
          </a:p>
          <a:p>
            <a:pPr marL="0" indent="0">
              <a:buNone/>
            </a:pPr>
            <a:r>
              <a:rPr lang="en-US" dirty="0"/>
              <a:t>Here, we have created objects named l1 and l2 using the constructor of Lamp class (Lamp()).</a:t>
            </a:r>
          </a:p>
        </p:txBody>
      </p:sp>
    </p:spTree>
    <p:extLst>
      <p:ext uri="{BB962C8B-B14F-4D97-AF65-F5344CB8AC3E}">
        <p14:creationId xmlns:p14="http://schemas.microsoft.com/office/powerpoint/2010/main" val="172555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C552-4AED-4A69-BABA-2AD62010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access members?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BD10-EDC1-4FB4-A40E-D6CACD8A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Objects are used to access members of the class. We can access members (call methods and access instance variables) by using the . operator. For example,</a:t>
            </a:r>
          </a:p>
          <a:p>
            <a:pPr marL="0" indent="0">
              <a:buNone/>
            </a:pPr>
            <a:r>
              <a:rPr lang="en-US" dirty="0"/>
              <a:t>class Lamp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turnOn</a:t>
            </a:r>
            <a:r>
              <a:rPr lang="en-US" dirty="0"/>
              <a:t>() {...}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create object</a:t>
            </a:r>
          </a:p>
          <a:p>
            <a:pPr marL="0" indent="0">
              <a:buNone/>
            </a:pPr>
            <a:r>
              <a:rPr lang="en-US" dirty="0"/>
              <a:t>Lamp l1 = new Lamp();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access method </a:t>
            </a:r>
            <a:r>
              <a:rPr lang="en-US" dirty="0" err="1"/>
              <a:t>turnOn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l1.turnOn();</a:t>
            </a:r>
          </a:p>
        </p:txBody>
      </p:sp>
    </p:spTree>
    <p:extLst>
      <p:ext uri="{BB962C8B-B14F-4D97-AF65-F5344CB8AC3E}">
        <p14:creationId xmlns:p14="http://schemas.microsoft.com/office/powerpoint/2010/main" val="20061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BD6C-97E2-4833-ACA5-44606FA4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method?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5EDD-DF58-489F-87E3-FCE756BA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mathematics, we might have studied about functions. For example, f(x) = x2 is a function that returns a squared value of x.</a:t>
            </a:r>
          </a:p>
          <a:p>
            <a:pPr marL="0" indent="0">
              <a:buNone/>
            </a:pPr>
            <a:r>
              <a:rPr lang="en-US" dirty="0"/>
              <a:t>Similarly, in computer programming, a function is a block of code that performs a specific task.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object-oriented programming, the method is a jargon used for function. Methods are bound to a class and they define the behavior of a class.</a:t>
            </a:r>
          </a:p>
        </p:txBody>
      </p:sp>
    </p:spTree>
    <p:extLst>
      <p:ext uri="{BB962C8B-B14F-4D97-AF65-F5344CB8AC3E}">
        <p14:creationId xmlns:p14="http://schemas.microsoft.com/office/powerpoint/2010/main" val="12900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97C4-19A8-4E14-87AF-334F8E88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Java 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87539-A1D4-45B1-85F3-5163F345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Depending on whether a method is defined by the user, or available in the standard library, there are two types of methods in Java:</a:t>
            </a:r>
          </a:p>
          <a:p>
            <a:r>
              <a:rPr lang="en-US" dirty="0"/>
              <a:t>Standard Library Methods </a:t>
            </a:r>
          </a:p>
          <a:p>
            <a:r>
              <a:rPr lang="en-US" dirty="0"/>
              <a:t>User-defined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394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8" ma:contentTypeDescription="Create a new document." ma:contentTypeScope="" ma:versionID="156fc049382abb77b8cdd07ec991d923">
  <xsd:schema xmlns:xsd="http://www.w3.org/2001/XMLSchema" xmlns:xs="http://www.w3.org/2001/XMLSchema" xmlns:p="http://schemas.microsoft.com/office/2006/metadata/properties" xmlns:ns2="0644ddd5-6f65-42bc-a3e0-87d5faa24e7b" targetNamespace="http://schemas.microsoft.com/office/2006/metadata/properties" ma:root="true" ma:fieldsID="2603923bdda5e86589b36bc404187a87" ns2:_="">
    <xsd:import namespace="0644ddd5-6f65-42bc-a3e0-87d5faa24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434B3E-863B-4619-8EE2-4A07E94A06D6}"/>
</file>

<file path=customXml/itemProps2.xml><?xml version="1.0" encoding="utf-8"?>
<ds:datastoreItem xmlns:ds="http://schemas.openxmlformats.org/officeDocument/2006/customXml" ds:itemID="{0DEF3704-1F44-4FF7-BF62-1D58110B6978}"/>
</file>

<file path=customXml/itemProps3.xml><?xml version="1.0" encoding="utf-8"?>
<ds:datastoreItem xmlns:ds="http://schemas.openxmlformats.org/officeDocument/2006/customXml" ds:itemID="{5A30B7BA-71C4-4C4E-BF01-0BC0B62880E2}"/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57</TotalTime>
  <Words>707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JAVA</vt:lpstr>
      <vt:lpstr>Java Class and Objects </vt:lpstr>
      <vt:lpstr>Java Class </vt:lpstr>
      <vt:lpstr>How to define a class in Java? </vt:lpstr>
      <vt:lpstr>Java Objects </vt:lpstr>
      <vt:lpstr>PowerPoint Presentation</vt:lpstr>
      <vt:lpstr>How to access members? </vt:lpstr>
      <vt:lpstr>What is a method? </vt:lpstr>
      <vt:lpstr>Types of Java methods </vt:lpstr>
      <vt:lpstr>this Keyword </vt:lpstr>
      <vt:lpstr>PowerPoint Presentation</vt:lpstr>
      <vt:lpstr>Use of this Keyword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Dipendra km</dc:creator>
  <cp:lastModifiedBy>Dipendra km</cp:lastModifiedBy>
  <cp:revision>31</cp:revision>
  <dcterms:created xsi:type="dcterms:W3CDTF">2020-06-10T02:01:22Z</dcterms:created>
  <dcterms:modified xsi:type="dcterms:W3CDTF">2020-06-10T03:17:05Z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