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4876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817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132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65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35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0054-5ED5-4AEB-AC4A-AB81590AF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OOP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610CA-FDAA-40B9-8493-4CB9EA628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8166-5A29-4871-8400-28D2FF1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68E4-54A9-496B-A786-27AC3051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881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Inheritance is one of the key features of OOP (Object-oriented Programming) that allows us to define a new class from a parent class.</a:t>
            </a:r>
          </a:p>
          <a:p>
            <a:pPr marL="0" indent="0">
              <a:buNone/>
            </a:pPr>
            <a:r>
              <a:rPr lang="en-US" dirty="0"/>
              <a:t>class Animal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eat() method</a:t>
            </a:r>
          </a:p>
          <a:p>
            <a:pPr marL="0" indent="0">
              <a:buNone/>
            </a:pPr>
            <a:r>
              <a:rPr lang="en-US" dirty="0"/>
              <a:t>    // sleep() method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Dog extends Animal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bark() method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1019-87B2-4041-85F1-C86D766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is-a relationship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390B-400B-4476-985F-E223730C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Inheritance is an </a:t>
            </a:r>
            <a:r>
              <a:rPr lang="en-US" b="1" dirty="0"/>
              <a:t>is-a</a:t>
            </a:r>
            <a:r>
              <a:rPr lang="en-US" dirty="0"/>
              <a:t> relationship. We use inheritance only if an </a:t>
            </a:r>
            <a:r>
              <a:rPr lang="en-US" b="1" dirty="0"/>
              <a:t>is-a</a:t>
            </a:r>
            <a:r>
              <a:rPr lang="en-US" dirty="0"/>
              <a:t> relationship is present between the two classes.</a:t>
            </a:r>
          </a:p>
          <a:p>
            <a:r>
              <a:rPr lang="en-US" dirty="0"/>
              <a:t>Here are some examples:</a:t>
            </a:r>
          </a:p>
          <a:p>
            <a:r>
              <a:rPr lang="en-US" dirty="0"/>
              <a:t>A car is a vehicle.</a:t>
            </a:r>
          </a:p>
          <a:p>
            <a:r>
              <a:rPr lang="en-US" dirty="0"/>
              <a:t>Orange is a fruit.</a:t>
            </a:r>
          </a:p>
          <a:p>
            <a:r>
              <a:rPr lang="en-US" dirty="0"/>
              <a:t>A surgeon is a doctor.</a:t>
            </a:r>
          </a:p>
          <a:p>
            <a:r>
              <a:rPr lang="en-US" dirty="0"/>
              <a:t>A dog is an animal.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FD19-20F1-4CBA-ADDF-1D72DB2A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protected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8331-4C94-4D72-9D9F-88F00ABA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learned about private and public access modifiers in previous tutorials.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members can be accessed only within the class</a:t>
            </a:r>
          </a:p>
          <a:p>
            <a:pPr marL="0" indent="0">
              <a:buNone/>
            </a:pPr>
            <a:r>
              <a:rPr lang="en-US" dirty="0"/>
              <a:t>public members can be accessed from anywhere</a:t>
            </a:r>
          </a:p>
          <a:p>
            <a:pPr marL="0" indent="0">
              <a:buNone/>
            </a:pPr>
            <a:r>
              <a:rPr lang="en-US" dirty="0"/>
              <a:t>You can also assign methods and fields protected.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Protected members are accessible</a:t>
            </a:r>
          </a:p>
          <a:p>
            <a:pPr marL="0" indent="0">
              <a:buNone/>
            </a:pPr>
            <a:r>
              <a:rPr lang="en-US" dirty="0"/>
              <a:t>from within the class</a:t>
            </a:r>
          </a:p>
          <a:p>
            <a:pPr marL="0" indent="0">
              <a:buNone/>
            </a:pPr>
            <a:r>
              <a:rPr lang="en-US" dirty="0"/>
              <a:t>within its subclasses</a:t>
            </a:r>
          </a:p>
          <a:p>
            <a:pPr marL="0" indent="0">
              <a:buNone/>
            </a:pPr>
            <a:r>
              <a:rPr lang="en-US" dirty="0"/>
              <a:t>within the same package</a:t>
            </a:r>
          </a:p>
        </p:txBody>
      </p:sp>
    </p:spTree>
    <p:extLst>
      <p:ext uri="{BB962C8B-B14F-4D97-AF65-F5344CB8AC3E}">
        <p14:creationId xmlns:p14="http://schemas.microsoft.com/office/powerpoint/2010/main" val="7540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88EE-7327-4CE5-AE89-4173D44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Method overriding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1A33-E94D-4F3F-A793-53D25ADB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happens if the same method is defined in both the superclass and subclass?</a:t>
            </a:r>
            <a:endParaRPr lang="en-US" dirty="0"/>
          </a:p>
          <a:p>
            <a:r>
              <a:rPr lang="en-US" dirty="0"/>
              <a:t>Well, in that case, the method in the subclass overrides the method in the superclass. For </a:t>
            </a:r>
            <a:r>
              <a:rPr lang="en-US"/>
              <a:t>example,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0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46B7-7366-4628-8FA2-5F1582F4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-140677"/>
            <a:ext cx="11148646" cy="68228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class Animal {</a:t>
            </a:r>
          </a:p>
          <a:p>
            <a:pPr marL="0" indent="0">
              <a:buNone/>
            </a:pPr>
            <a:r>
              <a:rPr lang="en-US" dirty="0"/>
              <a:t>   protected String type = "animal";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void eat()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 can eat");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void sleep()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 can sleep");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Dog extends Animal 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@Override</a:t>
            </a:r>
          </a:p>
          <a:p>
            <a:pPr marL="0" indent="0">
              <a:buNone/>
            </a:pPr>
            <a:r>
              <a:rPr lang="en-US" dirty="0"/>
              <a:t>   public void eat()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 eat dog food");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void bark()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 can bark");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 {</a:t>
            </a:r>
          </a:p>
          <a:p>
            <a:pPr marL="0" indent="0">
              <a:buNone/>
            </a:pPr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Dog dog1 = new Dog();</a:t>
            </a:r>
          </a:p>
          <a:p>
            <a:pPr marL="0" indent="0">
              <a:buNone/>
            </a:pPr>
            <a:r>
              <a:rPr lang="en-US" dirty="0"/>
              <a:t>      dog1.eat();</a:t>
            </a:r>
          </a:p>
          <a:p>
            <a:pPr marL="0" indent="0">
              <a:buNone/>
            </a:pPr>
            <a:r>
              <a:rPr lang="en-US" dirty="0"/>
              <a:t>      dog1.sleep();</a:t>
            </a:r>
          </a:p>
          <a:p>
            <a:pPr marL="0" indent="0">
              <a:buNone/>
            </a:pPr>
            <a:r>
              <a:rPr lang="en-US" dirty="0"/>
              <a:t>      dog1.bark();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8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B8A8-DFD1-41CA-A11E-51FBD351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7961-C474-4D3F-8EAD-E0EBD7DC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Super keywork is used to call the constructor and helper method of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302588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6CE0-0641-4967-A538-DAA80C48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inheritance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9262-7BD5-4D72-9CFC-0E1722B2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262382" cy="4382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five types of inheritance.</a:t>
            </a:r>
          </a:p>
          <a:p>
            <a:pPr marL="0" indent="0">
              <a:buNone/>
            </a:pPr>
            <a:r>
              <a:rPr lang="en-US" dirty="0"/>
              <a:t>Single inheritance - Class B extends from class A only.</a:t>
            </a:r>
          </a:p>
          <a:p>
            <a:pPr marL="0" indent="0">
              <a:buNone/>
            </a:pPr>
            <a:r>
              <a:rPr lang="en-US" dirty="0"/>
              <a:t>Multilevel inheritance - Class B extends from class A; then class C extends from class B.</a:t>
            </a:r>
          </a:p>
          <a:p>
            <a:pPr marL="0" indent="0">
              <a:buNone/>
            </a:pPr>
            <a:r>
              <a:rPr lang="en-US" dirty="0"/>
              <a:t>Hierarchical inheritance - Class A acts as the superclass for classes B, C, and D.</a:t>
            </a:r>
          </a:p>
          <a:p>
            <a:pPr marL="0" indent="0">
              <a:buNone/>
            </a:pPr>
            <a:r>
              <a:rPr lang="en-US" dirty="0"/>
              <a:t>Multiple inheritance - Class C extends from interfaces A and B.</a:t>
            </a:r>
          </a:p>
          <a:p>
            <a:pPr marL="0" indent="0">
              <a:buNone/>
            </a:pPr>
            <a:r>
              <a:rPr lang="en-US" dirty="0"/>
              <a:t>Hybrid inheritance - Mix of two or more types of inheritance.</a:t>
            </a:r>
          </a:p>
          <a:p>
            <a:pPr marL="0" indent="0">
              <a:buNone/>
            </a:pPr>
            <a:r>
              <a:rPr lang="en-US" dirty="0"/>
              <a:t>Note: Java doesn’t support multiple and hybrid inheritance through classes. However, we can achieve multiple inheritance in Java through interfaces. We will learn about interfaces in later chapters.</a:t>
            </a:r>
          </a:p>
        </p:txBody>
      </p:sp>
    </p:spTree>
    <p:extLst>
      <p:ext uri="{BB962C8B-B14F-4D97-AF65-F5344CB8AC3E}">
        <p14:creationId xmlns:p14="http://schemas.microsoft.com/office/powerpoint/2010/main" val="419357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6EAC-3145-4646-9528-4EEA033C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inheritance?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4E4E-2F74-4748-84A0-AB35427B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use is the reusability of code. The code that is present in the parent class doesn’t need to be written again in the child class.</a:t>
            </a:r>
          </a:p>
          <a:p>
            <a:r>
              <a:rPr lang="en-US" dirty="0"/>
              <a:t>To achieve runtime polymorphism through method overriding. We will learn more about polymorphism in later chapters.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529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46EC18-245E-40D0-8EB4-1CBE0E80D0FF}"/>
</file>

<file path=customXml/itemProps2.xml><?xml version="1.0" encoding="utf-8"?>
<ds:datastoreItem xmlns:ds="http://schemas.openxmlformats.org/officeDocument/2006/customXml" ds:itemID="{221BE2EA-A932-45ED-B231-B8F7FB6ED77C}"/>
</file>

<file path=customXml/itemProps3.xml><?xml version="1.0" encoding="utf-8"?>
<ds:datastoreItem xmlns:ds="http://schemas.openxmlformats.org/officeDocument/2006/customXml" ds:itemID="{E27FC41C-A0BC-4134-94B9-13476F70CF8C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1653</TotalTime>
  <Words>528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Java OOP </vt:lpstr>
      <vt:lpstr>Java Inheritance</vt:lpstr>
      <vt:lpstr>is-a relationship </vt:lpstr>
      <vt:lpstr>protected Keyword </vt:lpstr>
      <vt:lpstr>Java Method overriding </vt:lpstr>
      <vt:lpstr>PowerPoint Presentation</vt:lpstr>
      <vt:lpstr>super Keyword </vt:lpstr>
      <vt:lpstr>Types of inheritance </vt:lpstr>
      <vt:lpstr>Why use inheritance?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</dc:title>
  <dc:creator>Dipendra km</dc:creator>
  <cp:lastModifiedBy>Dipendra km</cp:lastModifiedBy>
  <cp:revision>22</cp:revision>
  <dcterms:created xsi:type="dcterms:W3CDTF">2020-06-11T00:05:39Z</dcterms:created>
  <dcterms:modified xsi:type="dcterms:W3CDTF">2020-08-06T03:54:34Z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