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67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7270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39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991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D5F6AF-87F0-40CE-AFA5-1F13CB2E6BB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B9C7BCF-2726-4BEB-873A-00702A9D4C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25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63E2-206A-4B4B-83E8-0305AF670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IN JAVA</a:t>
            </a:r>
          </a:p>
        </p:txBody>
      </p:sp>
    </p:spTree>
    <p:extLst>
      <p:ext uri="{BB962C8B-B14F-4D97-AF65-F5344CB8AC3E}">
        <p14:creationId xmlns:p14="http://schemas.microsoft.com/office/powerpoint/2010/main" val="105084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7D82-5741-4108-9F77-A6F3E018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Scanner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EE98-4106-4ACC-A503-0F2302EC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 </a:t>
            </a:r>
            <a:r>
              <a:rPr lang="en-US" b="1" dirty="0"/>
              <a:t>Scanner class</a:t>
            </a:r>
            <a:r>
              <a:rPr lang="en-US" dirty="0"/>
              <a:t> allows the user to take input from the console. It belongs to </a:t>
            </a:r>
            <a:r>
              <a:rPr lang="en-US" b="1" dirty="0" err="1"/>
              <a:t>java.util</a:t>
            </a:r>
            <a:r>
              <a:rPr lang="en-US" dirty="0"/>
              <a:t> package. It is used to read the input of primitive types like int, double, long, short, float, and byte. It is the easiest way to read input in Java program.</a:t>
            </a:r>
          </a:p>
          <a:p>
            <a:pPr marL="0" indent="0">
              <a:buNone/>
            </a:pPr>
            <a:r>
              <a:rPr lang="en-US" dirty="0"/>
              <a:t>Scanner </a:t>
            </a:r>
            <a:r>
              <a:rPr lang="en-US" dirty="0" err="1"/>
              <a:t>sc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Scanner(System.in);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29613-C865-4B38-B36B-529EA636A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544087"/>
              </p:ext>
            </p:extLst>
          </p:nvPr>
        </p:nvGraphicFramePr>
        <p:xfrm>
          <a:off x="1012873" y="422031"/>
          <a:ext cx="10536702" cy="5838090"/>
        </p:xfrm>
        <a:graphic>
          <a:graphicData uri="http://schemas.openxmlformats.org/drawingml/2006/table">
            <a:tbl>
              <a:tblPr/>
              <a:tblGrid>
                <a:gridCol w="5268351">
                  <a:extLst>
                    <a:ext uri="{9D8B030D-6E8A-4147-A177-3AD203B41FA5}">
                      <a16:colId xmlns:a16="http://schemas.microsoft.com/office/drawing/2014/main" val="2734888444"/>
                    </a:ext>
                  </a:extLst>
                </a:gridCol>
                <a:gridCol w="5268351">
                  <a:extLst>
                    <a:ext uri="{9D8B030D-6E8A-4147-A177-3AD203B41FA5}">
                      <a16:colId xmlns:a16="http://schemas.microsoft.com/office/drawing/2014/main" val="877583463"/>
                    </a:ext>
                  </a:extLst>
                </a:gridCol>
              </a:tblGrid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nextInt()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scan the next token of the input as an integer.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74739"/>
                  </a:ext>
                </a:extLst>
              </a:tr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 nextFloat()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scan the next token of the input as a float.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27793"/>
                  </a:ext>
                </a:extLst>
              </a:tr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 nextDouble()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scan the next token of the input as a double.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38229"/>
                  </a:ext>
                </a:extLst>
              </a:tr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byte nextByte()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scan the next token of the input as a byte.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94780"/>
                  </a:ext>
                </a:extLst>
              </a:tr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nextLine()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Advances this scanner past the current line.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52831"/>
                  </a:ext>
                </a:extLst>
              </a:tr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nextBoolean()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scan the next token of the input into a boolean value.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76035"/>
                  </a:ext>
                </a:extLst>
              </a:tr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 nextLong()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scan the next token of the input as a long.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75206"/>
                  </a:ext>
                </a:extLst>
              </a:tr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 nextShort()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scan the next token of the input as a Short.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192941"/>
                  </a:ext>
                </a:extLst>
              </a:tr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BigInteger nextBigInteger()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scan the next token of the input as a BigInteger.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06615"/>
                  </a:ext>
                </a:extLst>
              </a:tr>
              <a:tr h="583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BigDecimal nextBigDecimal()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scan the next token of the input as 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BigDecimal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7961" marR="57961" marT="57961" marB="5796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9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4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1C59-16D8-43C4-9E4D-0E1A3BFE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3" y="281354"/>
            <a:ext cx="11029071" cy="55860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 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UserInputDemo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= new Scanner(System.in);    //System.in is a standard input stream  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("Enter first number- ");  </a:t>
            </a:r>
          </a:p>
          <a:p>
            <a:pPr marL="0" indent="0">
              <a:buNone/>
            </a:pPr>
            <a:r>
              <a:rPr lang="en-US" dirty="0"/>
              <a:t>int a= </a:t>
            </a:r>
            <a:r>
              <a:rPr lang="en-US" dirty="0" err="1"/>
              <a:t>sc.nextInt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("Enter second number- ");  </a:t>
            </a:r>
          </a:p>
          <a:p>
            <a:pPr marL="0" indent="0">
              <a:buNone/>
            </a:pPr>
            <a:r>
              <a:rPr lang="en-US" dirty="0"/>
              <a:t>int b= </a:t>
            </a:r>
            <a:r>
              <a:rPr lang="en-US" dirty="0" err="1"/>
              <a:t>sc.nextInt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("Enter third number- ");  </a:t>
            </a:r>
          </a:p>
          <a:p>
            <a:pPr marL="0" indent="0">
              <a:buNone/>
            </a:pPr>
            <a:r>
              <a:rPr lang="en-US" dirty="0"/>
              <a:t>int c= </a:t>
            </a:r>
            <a:r>
              <a:rPr lang="en-US" dirty="0" err="1"/>
              <a:t>sc.nextInt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int d=</a:t>
            </a:r>
            <a:r>
              <a:rPr lang="en-US" dirty="0" err="1"/>
              <a:t>a+b+c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("Total= " +d);  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2738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A1BD-200C-4413-B005-C0CEC4A1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27BA-3538-417A-BBCA-9271A3CE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28800"/>
            <a:ext cx="9924757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 </a:t>
            </a:r>
          </a:p>
          <a:p>
            <a:pPr marL="0" indent="0">
              <a:buNone/>
            </a:pPr>
            <a:r>
              <a:rPr lang="en-US" dirty="0"/>
              <a:t>class UserInputDemo1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= new Scanner(System.in); //System.in is a standard input stream  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("Enter a string: ");  </a:t>
            </a:r>
          </a:p>
          <a:p>
            <a:pPr marL="0" indent="0">
              <a:buNone/>
            </a:pPr>
            <a:r>
              <a:rPr lang="en-US" dirty="0"/>
              <a:t>String str= </a:t>
            </a:r>
            <a:r>
              <a:rPr lang="en-US" dirty="0" err="1"/>
              <a:t>sc.nextLine</a:t>
            </a:r>
            <a:r>
              <a:rPr lang="en-US" dirty="0"/>
              <a:t>();              //reads string  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("You have entered: "+str);             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753893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38A373-5296-41AB-BCA7-791E50D73267}"/>
</file>

<file path=customXml/itemProps2.xml><?xml version="1.0" encoding="utf-8"?>
<ds:datastoreItem xmlns:ds="http://schemas.openxmlformats.org/officeDocument/2006/customXml" ds:itemID="{A57C017F-82E2-4421-8DC8-0FC2A612A048}"/>
</file>

<file path=customXml/itemProps3.xml><?xml version="1.0" encoding="utf-8"?>
<ds:datastoreItem xmlns:ds="http://schemas.openxmlformats.org/officeDocument/2006/customXml" ds:itemID="{650EF8E2-E8D8-42B5-9263-F3BABDFB48DE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</TotalTime>
  <Words>434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verdana</vt:lpstr>
      <vt:lpstr>Crop</vt:lpstr>
      <vt:lpstr>INPUT IN JAVA</vt:lpstr>
      <vt:lpstr>Java Scanner Class </vt:lpstr>
      <vt:lpstr>PowerPoint Presentation</vt:lpstr>
      <vt:lpstr>PowerPoint Presentation</vt:lpstr>
      <vt:lpstr>Input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IN JAVA</dc:title>
  <dc:creator>Dipendra km</dc:creator>
  <cp:lastModifiedBy>Dipendra km</cp:lastModifiedBy>
  <cp:revision>4</cp:revision>
  <dcterms:created xsi:type="dcterms:W3CDTF">2020-06-05T02:22:28Z</dcterms:created>
  <dcterms:modified xsi:type="dcterms:W3CDTF">2020-06-05T02:33:48Z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