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745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431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21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14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FCA10F-DD81-4E95-BDE2-CB55ADA22D2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38A1F5-1376-4ACE-8DB0-2ABB6CB52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5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DD26-DF11-48AC-937A-C2DC70B03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Event Handling	</a:t>
            </a:r>
          </a:p>
        </p:txBody>
      </p:sp>
    </p:spTree>
    <p:extLst>
      <p:ext uri="{BB962C8B-B14F-4D97-AF65-F5344CB8AC3E}">
        <p14:creationId xmlns:p14="http://schemas.microsoft.com/office/powerpoint/2010/main" val="58346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782-AA66-486E-A40B-955FD88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Event Handling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B50-E8B6-4435-A31B-E516AEC1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 is the change in the state of object or source.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Event Handling is the mechanism that controls the event and decide what should happen if an event occurs.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9614-6691-4D38-98D9-27473445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event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FE65-6E3D-4BBD-9C43-3ABBD6C8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Delegation Event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Source 	      Listener</a:t>
            </a:r>
          </a:p>
          <a:p>
            <a:pPr marL="0" indent="0">
              <a:buNone/>
            </a:pPr>
            <a:r>
              <a:rPr lang="en-US" dirty="0"/>
              <a:t>    is an object	Event Handler</a:t>
            </a:r>
          </a:p>
          <a:p>
            <a:pPr marL="0" indent="0">
              <a:buNone/>
            </a:pPr>
            <a:r>
              <a:rPr lang="en-US" dirty="0"/>
              <a:t>   on which event	   generate response to event</a:t>
            </a:r>
          </a:p>
          <a:p>
            <a:pPr marL="0" indent="0">
              <a:buNone/>
            </a:pPr>
            <a:r>
              <a:rPr lang="en-US" dirty="0"/>
              <a:t>	occur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4BEF3-832A-4465-81AD-14930820D6E5}"/>
              </a:ext>
            </a:extLst>
          </p:cNvPr>
          <p:cNvCxnSpPr/>
          <p:nvPr/>
        </p:nvCxnSpPr>
        <p:spPr>
          <a:xfrm flipH="1">
            <a:off x="1652740" y="2514600"/>
            <a:ext cx="858982" cy="160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847F7E-CFED-4B9F-8C60-594043C1E738}"/>
              </a:ext>
            </a:extLst>
          </p:cNvPr>
          <p:cNvCxnSpPr>
            <a:cxnSpLocks/>
          </p:cNvCxnSpPr>
          <p:nvPr/>
        </p:nvCxnSpPr>
        <p:spPr>
          <a:xfrm>
            <a:off x="2511722" y="2514600"/>
            <a:ext cx="955964" cy="145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797653-FA64-40A2-88D7-899F993F6A67}"/>
              </a:ext>
            </a:extLst>
          </p:cNvPr>
          <p:cNvSpPr/>
          <p:nvPr/>
        </p:nvSpPr>
        <p:spPr>
          <a:xfrm>
            <a:off x="1634836" y="5624945"/>
            <a:ext cx="1814946" cy="86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1E9CB-8507-425F-84D9-358D8A676443}"/>
              </a:ext>
            </a:extLst>
          </p:cNvPr>
          <p:cNvSpPr/>
          <p:nvPr/>
        </p:nvSpPr>
        <p:spPr>
          <a:xfrm>
            <a:off x="5264727" y="5309033"/>
            <a:ext cx="3477493" cy="217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code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C5719C4-50A6-4185-903D-C381A091CECC}"/>
              </a:ext>
            </a:extLst>
          </p:cNvPr>
          <p:cNvCxnSpPr/>
          <p:nvPr/>
        </p:nvCxnSpPr>
        <p:spPr>
          <a:xfrm>
            <a:off x="3449782" y="5902036"/>
            <a:ext cx="1814945" cy="590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9CA9BC-3860-4E8E-BDF4-29EA19A17543}"/>
              </a:ext>
            </a:extLst>
          </p:cNvPr>
          <p:cNvSpPr txBox="1"/>
          <p:nvPr/>
        </p:nvSpPr>
        <p:spPr>
          <a:xfrm>
            <a:off x="3768436" y="5624945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register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EE6F74-357D-48CD-8DE1-954810C4102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49782" y="6058910"/>
            <a:ext cx="1788736" cy="109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75E0CC-C33F-4EC0-B5A2-0C567645E5E1}"/>
              </a:ext>
            </a:extLst>
          </p:cNvPr>
          <p:cNvSpPr txBox="1"/>
          <p:nvPr/>
        </p:nvSpPr>
        <p:spPr>
          <a:xfrm>
            <a:off x="3768436" y="6492875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change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5A98F7-7EA5-4B37-96B5-D1600C6B92EA}"/>
              </a:ext>
            </a:extLst>
          </p:cNvPr>
          <p:cNvCxnSpPr/>
          <p:nvPr/>
        </p:nvCxnSpPr>
        <p:spPr>
          <a:xfrm flipH="1">
            <a:off x="2687781" y="6751721"/>
            <a:ext cx="257694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F13983-DA95-4895-AC43-94FB259B1C05}"/>
              </a:ext>
            </a:extLst>
          </p:cNvPr>
          <p:cNvSpPr txBox="1"/>
          <p:nvPr/>
        </p:nvSpPr>
        <p:spPr>
          <a:xfrm>
            <a:off x="4239491" y="8091055"/>
            <a:ext cx="15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EE07C-572C-43C4-A55F-1F610B084049}"/>
              </a:ext>
            </a:extLst>
          </p:cNvPr>
          <p:cNvSpPr txBox="1"/>
          <p:nvPr/>
        </p:nvSpPr>
        <p:spPr>
          <a:xfrm>
            <a:off x="7835705" y="2161309"/>
            <a:ext cx="4430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 of DEM model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 interface logic is completely different</a:t>
            </a:r>
          </a:p>
          <a:p>
            <a:r>
              <a:rPr lang="en-US" dirty="0"/>
              <a:t>From event handler logic</a:t>
            </a:r>
          </a:p>
        </p:txBody>
      </p:sp>
    </p:spTree>
    <p:extLst>
      <p:ext uri="{BB962C8B-B14F-4D97-AF65-F5344CB8AC3E}">
        <p14:creationId xmlns:p14="http://schemas.microsoft.com/office/powerpoint/2010/main" val="17492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6565-39FF-4422-8831-F8C1FAE9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3BED-11D0-4FAF-86F0-748F600F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ActionListener Example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is an interface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Used to handle events caused by source like button, menu item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Override the </a:t>
            </a:r>
            <a:r>
              <a:rPr lang="en-US" dirty="0" err="1">
                <a:sym typeface="Wingdings" panose="05000000000000000000" pitchFamily="2" charset="2"/>
              </a:rPr>
              <a:t>actionPerformed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ActionEvent</a:t>
            </a:r>
            <a:r>
              <a:rPr lang="en-US" dirty="0">
                <a:sym typeface="Wingdings" panose="05000000000000000000" pitchFamily="2" charset="2"/>
              </a:rPr>
              <a:t> 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D0F5-F5F3-432E-89B6-540552A6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ItemListener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3E0-2706-4F1D-A885-42074F90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for </a:t>
            </a:r>
            <a:r>
              <a:rPr lang="en-US" dirty="0" err="1"/>
              <a:t>radioButton</a:t>
            </a:r>
            <a:r>
              <a:rPr lang="en-US" dirty="0"/>
              <a:t>, list, choice and checkbox AWT control</a:t>
            </a:r>
          </a:p>
          <a:p>
            <a:r>
              <a:rPr lang="en-US" dirty="0"/>
              <a:t>Override the public void </a:t>
            </a:r>
            <a:r>
              <a:rPr lang="en-US" dirty="0" err="1"/>
              <a:t>itemStateChanged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)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CheckBox</a:t>
            </a:r>
            <a:r>
              <a:rPr lang="en-US" dirty="0"/>
              <a:t> c1 = new </a:t>
            </a:r>
            <a:r>
              <a:rPr lang="en-US" dirty="0" err="1"/>
              <a:t>CheckBox</a:t>
            </a:r>
            <a:r>
              <a:rPr lang="en-US" dirty="0"/>
              <a:t>(“sub”,</a:t>
            </a:r>
            <a:r>
              <a:rPr lang="en-US" dirty="0" err="1"/>
              <a:t>null,false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C1.addItemListener()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itemStateChaged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if(c1.isSelected()){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84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65E4-FF55-425C-9DEF-33818880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DFFE-3013-44A8-95F6-BEF2BC10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the events generated from keys of </a:t>
            </a:r>
            <a:r>
              <a:rPr lang="en-US" dirty="0" err="1"/>
              <a:t>Keybord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keyPressed</a:t>
            </a:r>
            <a:r>
              <a:rPr lang="en-US" dirty="0"/>
              <a:t>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);</a:t>
            </a:r>
          </a:p>
          <a:p>
            <a:r>
              <a:rPr lang="en-US" dirty="0"/>
              <a:t>Public void </a:t>
            </a:r>
            <a:r>
              <a:rPr lang="en-US" dirty="0" err="1"/>
              <a:t>keyTyped</a:t>
            </a:r>
            <a:r>
              <a:rPr lang="en-US" dirty="0"/>
              <a:t>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);</a:t>
            </a:r>
          </a:p>
          <a:p>
            <a:r>
              <a:rPr lang="en-US" dirty="0"/>
              <a:t>Public void </a:t>
            </a:r>
            <a:r>
              <a:rPr lang="en-US" dirty="0" err="1"/>
              <a:t>keyReleased</a:t>
            </a:r>
            <a:r>
              <a:rPr lang="en-US" dirty="0"/>
              <a:t>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294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1CDF-7E0B-42D1-BD6E-DB29FC8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MouseMotionListener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65FD-B99A-43D3-B976-0BD59031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Event generated from Mouse</a:t>
            </a:r>
          </a:p>
          <a:p>
            <a:pPr>
              <a:buFontTx/>
              <a:buChar char="-"/>
            </a:pPr>
            <a:r>
              <a:rPr lang="en-US" dirty="0"/>
              <a:t>Override the 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mouseMoved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mouseDraged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2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063C-5F1A-4A8B-A301-95F924E1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MouseListiner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4C44-B9B8-4B36-8706-5FCB8B1B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mousePressed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  <a:p>
            <a:r>
              <a:rPr lang="en-US" dirty="0"/>
              <a:t>Public void </a:t>
            </a:r>
            <a:r>
              <a:rPr lang="en-US" dirty="0" err="1"/>
              <a:t>mouseClicked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  <a:p>
            <a:r>
              <a:rPr lang="en-US" dirty="0"/>
              <a:t>Public void </a:t>
            </a:r>
            <a:r>
              <a:rPr lang="en-US" dirty="0" err="1"/>
              <a:t>mouseReleased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  <a:p>
            <a:r>
              <a:rPr lang="en-US" dirty="0"/>
              <a:t>Public void </a:t>
            </a:r>
            <a:r>
              <a:rPr lang="en-US" dirty="0" err="1"/>
              <a:t>mouseEntered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  <a:p>
            <a:r>
              <a:rPr lang="en-US" dirty="0"/>
              <a:t>Public void </a:t>
            </a:r>
            <a:r>
              <a:rPr lang="en-US" dirty="0" err="1"/>
              <a:t>mouseExited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me)</a:t>
            </a:r>
          </a:p>
        </p:txBody>
      </p:sp>
    </p:spTree>
    <p:extLst>
      <p:ext uri="{BB962C8B-B14F-4D97-AF65-F5344CB8AC3E}">
        <p14:creationId xmlns:p14="http://schemas.microsoft.com/office/powerpoint/2010/main" val="22877678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EE063-305A-4E23-A514-7CA78353922F}"/>
</file>

<file path=customXml/itemProps2.xml><?xml version="1.0" encoding="utf-8"?>
<ds:datastoreItem xmlns:ds="http://schemas.openxmlformats.org/officeDocument/2006/customXml" ds:itemID="{B6842ADD-758C-4A94-B2B2-03DBD3736525}"/>
</file>

<file path=customXml/itemProps3.xml><?xml version="1.0" encoding="utf-8"?>
<ds:datastoreItem xmlns:ds="http://schemas.openxmlformats.org/officeDocument/2006/customXml" ds:itemID="{FC48A9DD-3814-4AD6-A112-9DE082F682D6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103</TotalTime>
  <Words>272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Java Event Handling </vt:lpstr>
      <vt:lpstr>Java Event Handling </vt:lpstr>
      <vt:lpstr>Delegation event model </vt:lpstr>
      <vt:lpstr>Event Handler example </vt:lpstr>
      <vt:lpstr>ItemListener Example</vt:lpstr>
      <vt:lpstr>KeyListener</vt:lpstr>
      <vt:lpstr>MouseMotionListener</vt:lpstr>
      <vt:lpstr>MouseListiner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Event Handling </dc:title>
  <dc:creator>Dipendra km</dc:creator>
  <cp:lastModifiedBy>Dipendra km</cp:lastModifiedBy>
  <cp:revision>10</cp:revision>
  <dcterms:created xsi:type="dcterms:W3CDTF">2020-09-04T01:47:17Z</dcterms:created>
  <dcterms:modified xsi:type="dcterms:W3CDTF">2020-09-04T03:32:25Z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