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una Panta" initials="KP" lastIdx="1" clrIdx="0">
    <p:extLst>
      <p:ext uri="{19B8F6BF-5375-455C-9EA6-DF929625EA0E}">
        <p15:presenceInfo xmlns:p15="http://schemas.microsoft.com/office/powerpoint/2012/main" userId="S::karuna.panta@texascollege.edu.np::a464b462-1fb4-4605-a55a-d176f04dfb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B6DE3-B2DE-4079-E196-D6F10A0CB38B}" v="1" dt="2020-09-04T04:21:32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una Panta" userId="S::karuna.panta@texascollege.edu.np::a464b462-1fb4-4605-a55a-d176f04dfb4e" providerId="AD" clId="Web-{203B6DE3-B2DE-4079-E196-D6F10A0CB38B}"/>
    <pc:docChg chg="">
      <pc:chgData name="Karuna Panta" userId="S::karuna.panta@texascollege.edu.np::a464b462-1fb4-4605-a55a-d176f04dfb4e" providerId="AD" clId="Web-{203B6DE3-B2DE-4079-E196-D6F10A0CB38B}" dt="2020-09-04T04:21:32.354" v="0"/>
      <pc:docMkLst>
        <pc:docMk/>
      </pc:docMkLst>
      <pc:sldChg chg="addCm">
        <pc:chgData name="Karuna Panta" userId="S::karuna.panta@texascollege.edu.np::a464b462-1fb4-4605-a55a-d176f04dfb4e" providerId="AD" clId="Web-{203B6DE3-B2DE-4079-E196-D6F10A0CB38B}" dt="2020-09-04T04:21:32.354" v="0"/>
        <pc:sldMkLst>
          <pc:docMk/>
          <pc:sldMk cId="0" sldId="261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3T21:21:32.354" idx="1">
    <p:pos x="10" y="10"/>
    <p:text>4  ra 5 blank black ??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video%20from%20youtube%20imp%20academic\Leadership%20Communications%20%20What%20is%20Leadership%20Communication%20%20Conor%20Neill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video%20from%20youtube%20imp%20academic\HUMAN%20RELATIONS%20SKILLS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0590"/>
            <a:ext cx="7772400" cy="1470025"/>
          </a:xfrm>
        </p:spPr>
        <p:txBody>
          <a:bodyPr/>
          <a:lstStyle/>
          <a:p>
            <a:pPr algn="ctr"/>
            <a:r>
              <a:rPr lang="en-US"/>
              <a:t> 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239000" cy="5181600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C:\Users\Dell\Downloads\hr 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150" y="1100138"/>
            <a:ext cx="6996113" cy="465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Human Relations</a:t>
            </a:r>
          </a:p>
        </p:txBody>
      </p:sp>
      <p:pic>
        <p:nvPicPr>
          <p:cNvPr id="2050" name="Picture 2" descr="D:\human-relations-merle-dawn-comidoy-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8763" y="1935163"/>
            <a:ext cx="5846473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Different perceptions on HR</a:t>
            </a:r>
          </a:p>
        </p:txBody>
      </p:sp>
      <p:pic>
        <p:nvPicPr>
          <p:cNvPr id="3074" name="Picture 2" descr="D:\Definitions-of-Human-Relations 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7266" y="1935163"/>
            <a:ext cx="5789467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 4 Elements: Effective Communication</a:t>
            </a:r>
          </a:p>
        </p:txBody>
      </p:sp>
      <p:pic>
        <p:nvPicPr>
          <p:cNvPr id="4" name="Leadership Communications  What is Leadership Communication  Conor Neill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2514600"/>
            <a:ext cx="39624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HR Skills ?</a:t>
            </a:r>
          </a:p>
        </p:txBody>
      </p:sp>
      <p:pic>
        <p:nvPicPr>
          <p:cNvPr id="4" name="HUMAN RELATIONS SKILLS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828800"/>
            <a:ext cx="6096000" cy="4116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How you perceive?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Interaction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Application>Microsoft Office PowerPoint</Application>
  <PresentationFormat>On-screen Show (4:3)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 </vt:lpstr>
      <vt:lpstr>Human Relations</vt:lpstr>
      <vt:lpstr>Different perceptions on HR</vt:lpstr>
      <vt:lpstr> 4 Elements: Effective Communication</vt:lpstr>
      <vt:lpstr>HR Skills ?</vt:lpstr>
      <vt:lpstr>How you perceive?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relations </dc:title>
  <dc:creator/>
  <cp:revision>1</cp:revision>
  <dcterms:created xsi:type="dcterms:W3CDTF">2006-08-16T00:00:00Z</dcterms:created>
  <dcterms:modified xsi:type="dcterms:W3CDTF">2020-09-04T04:21:35Z</dcterms:modified>
</cp:coreProperties>
</file>