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video%20from%20youtube%20imp%20academic\Leadership%20Styles%20Autocratic%20Democratic%20Laissez-Faire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Leadership style</a:t>
            </a:r>
            <a:r>
              <a:rPr lang="en-US" dirty="0" smtClean="0"/>
              <a:t> is the manner and approach of providing direction, implementing plans, and motivating people. </a:t>
            </a:r>
          </a:p>
          <a:p>
            <a:endParaRPr lang="en-US" dirty="0" smtClean="0"/>
          </a:p>
          <a:p>
            <a:r>
              <a:rPr lang="en-US" dirty="0" smtClean="0"/>
              <a:t>As seen by the employees, it includes the total pattern of explicit and implicit actions performed by their leader (</a:t>
            </a:r>
            <a:r>
              <a:rPr lang="en-US" dirty="0" err="1" smtClean="0"/>
              <a:t>Newstrom</a:t>
            </a:r>
            <a:r>
              <a:rPr lang="en-US" dirty="0" smtClean="0"/>
              <a:t>, Davis, 1993).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Leadership Models/Theories/Styles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Democratic Leadership.</a:t>
            </a:r>
          </a:p>
          <a:p>
            <a:r>
              <a:rPr lang="en-US" dirty="0" smtClean="0"/>
              <a:t>Autocratic Leadership.</a:t>
            </a:r>
          </a:p>
          <a:p>
            <a:r>
              <a:rPr lang="en-US" dirty="0" smtClean="0"/>
              <a:t>Laissez-Faire Leadership.</a:t>
            </a:r>
          </a:p>
          <a:p>
            <a:r>
              <a:rPr lang="en-US" dirty="0" smtClean="0"/>
              <a:t>Strategic Leadership.</a:t>
            </a:r>
          </a:p>
          <a:p>
            <a:r>
              <a:rPr lang="en-US" dirty="0" smtClean="0"/>
              <a:t>Transformational Leadership.</a:t>
            </a:r>
          </a:p>
          <a:p>
            <a:r>
              <a:rPr lang="en-US" dirty="0" smtClean="0"/>
              <a:t>Transactional Leadership.</a:t>
            </a:r>
          </a:p>
          <a:p>
            <a:r>
              <a:rPr lang="en-US" dirty="0" smtClean="0"/>
              <a:t>Situational Leadership</a:t>
            </a:r>
          </a:p>
          <a:p>
            <a:r>
              <a:rPr lang="en-US" dirty="0" smtClean="0"/>
              <a:t>Bureaucratic Leadership.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Leadership Theories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Leadership Theories </a:t>
            </a:r>
            <a:endParaRPr lang="en-US" dirty="0"/>
          </a:p>
        </p:txBody>
      </p:sp>
      <p:pic>
        <p:nvPicPr>
          <p:cNvPr id="2050" name="Picture 2" descr="Leadership Styles - Autocratic, Democratic, Laissez-Faire etc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1381124"/>
            <a:ext cx="590550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3 Leader Styles Concept Diagram Autocratic Stock Illustr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AutoShape 4" descr="3 Leader Styles Concept Diagram Autocratic Stock Illustr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3 Leader Styles Concept Diagram Autocratic Stock Illustr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371600"/>
            <a:ext cx="426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Autocratic leaders</a:t>
            </a:r>
            <a:r>
              <a:rPr lang="en-US" dirty="0" smtClean="0"/>
              <a:t> make all the decisions themselves. They do not consult their team, or let them make decisions. Once the decision has been made, they impose it and expect obedience.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3732074"/>
            <a:ext cx="426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Democratic leaders</a:t>
            </a:r>
            <a:r>
              <a:rPr lang="en-US" dirty="0" smtClean="0"/>
              <a:t> take an active role in the decision-making process but they involve others. They carry the responsibility for seeing that the decisions made achieve the desired outcomes.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000" dirty="0" err="1" smtClean="0"/>
              <a:t>Lewin’s</a:t>
            </a:r>
            <a:r>
              <a:rPr lang="en-US" sz="2000" dirty="0" smtClean="0"/>
              <a:t> Leadership Types: On the basis of decision making</a:t>
            </a:r>
            <a:br>
              <a:rPr lang="en-US" sz="2000" dirty="0" smtClean="0"/>
            </a:br>
            <a:r>
              <a:rPr lang="en-US" sz="2800" dirty="0" smtClean="0"/>
              <a:t>Autocratic </a:t>
            </a:r>
            <a:r>
              <a:rPr lang="en-US" sz="2800" dirty="0" err="1" smtClean="0"/>
              <a:t>vs</a:t>
            </a:r>
            <a:r>
              <a:rPr lang="en-US" sz="2800" dirty="0" smtClean="0"/>
              <a:t> Democratic </a:t>
            </a:r>
            <a:r>
              <a:rPr lang="en-US" sz="2800" dirty="0" err="1" smtClean="0"/>
              <a:t>vs</a:t>
            </a:r>
            <a:r>
              <a:rPr lang="en-US" sz="2800" dirty="0" smtClean="0"/>
              <a:t> Laissez Faire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4876800" y="2551837"/>
            <a:ext cx="396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Laissez-faire leaders</a:t>
            </a:r>
            <a:r>
              <a:rPr lang="en-US" dirty="0" smtClean="0"/>
              <a:t> have very little involvement in decision-making, mostly leaving everything up to their team. As long as the team members are capable and motivated this can work, but can create problems if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Autocratic </a:t>
            </a:r>
            <a:r>
              <a:rPr lang="en-US" sz="2800" dirty="0" err="1" smtClean="0"/>
              <a:t>vs</a:t>
            </a:r>
            <a:r>
              <a:rPr lang="en-US" sz="2800" dirty="0" smtClean="0"/>
              <a:t> Democratic </a:t>
            </a:r>
            <a:r>
              <a:rPr lang="en-US" sz="2800" dirty="0" err="1" smtClean="0"/>
              <a:t>vs</a:t>
            </a:r>
            <a:r>
              <a:rPr lang="en-US" sz="2800" dirty="0" smtClean="0"/>
              <a:t> Laissez- faire</a:t>
            </a:r>
            <a:endParaRPr lang="en-US" sz="2800" dirty="0"/>
          </a:p>
        </p:txBody>
      </p:sp>
      <p:pic>
        <p:nvPicPr>
          <p:cNvPr id="1028" name="Picture 4" descr="22 Autocratic, laissez-faire and democratic leadership styl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1952625"/>
            <a:ext cx="5238750" cy="3152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Autocratic </a:t>
            </a:r>
            <a:r>
              <a:rPr lang="en-US" sz="2800" dirty="0" err="1" smtClean="0"/>
              <a:t>vs</a:t>
            </a:r>
            <a:r>
              <a:rPr lang="en-US" sz="2800" dirty="0" smtClean="0"/>
              <a:t> Democratic </a:t>
            </a:r>
            <a:r>
              <a:rPr lang="en-US" sz="2800" dirty="0" err="1" smtClean="0"/>
              <a:t>vs</a:t>
            </a:r>
            <a:r>
              <a:rPr lang="en-US" sz="2800" dirty="0" smtClean="0"/>
              <a:t> Laissez- faire</a:t>
            </a:r>
            <a:endParaRPr lang="en-US" sz="2800" dirty="0"/>
          </a:p>
        </p:txBody>
      </p:sp>
      <p:pic>
        <p:nvPicPr>
          <p:cNvPr id="1026" name="Picture 2" descr="Leadership Styles: Pros &amp; Cons | Great Leaders Gr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6477000" cy="351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leadership types: comparison</a:t>
            </a:r>
            <a:endParaRPr lang="en-US" dirty="0"/>
          </a:p>
        </p:txBody>
      </p:sp>
      <p:pic>
        <p:nvPicPr>
          <p:cNvPr id="21506" name="Picture 2" descr="leadership styles autocratic democratic and laissez faire - Googl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0" y="1609724"/>
            <a:ext cx="66865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Leadership types: want to listen?</a:t>
            </a:r>
            <a:endParaRPr lang="en-US" dirty="0"/>
          </a:p>
        </p:txBody>
      </p:sp>
      <p:pic>
        <p:nvPicPr>
          <p:cNvPr id="4" name="Leadership Styles Autocratic Democratic Laissez-Fair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1504950"/>
            <a:ext cx="64770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/>
            <a:r>
              <a:rPr lang="en-US" dirty="0" smtClean="0"/>
              <a:t>Your perceptions: have your say.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Discussion: Interaction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</TotalTime>
  <Words>126</Words>
  <Application>Microsoft Office PowerPoint</Application>
  <PresentationFormat>On-screen Show (4:3)</PresentationFormat>
  <Paragraphs>28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Leadership Models/Theories/Styles</vt:lpstr>
      <vt:lpstr>Types of Leadership Theories</vt:lpstr>
      <vt:lpstr>Leadership Theories </vt:lpstr>
      <vt:lpstr>Lewin’s Leadership Types: On the basis of decision making Autocratic vs Democratic vs Laissez Faire</vt:lpstr>
      <vt:lpstr>Autocratic vs Democratic vs Laissez- faire</vt:lpstr>
      <vt:lpstr>Autocratic vs Democratic vs Laissez- faire</vt:lpstr>
      <vt:lpstr>4 leadership types: comparison</vt:lpstr>
      <vt:lpstr>Leadership types: want to listen?</vt:lpstr>
      <vt:lpstr>Discussion: Interaction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Models/Theories/Styles</dc:title>
  <dc:creator>Dell</dc:creator>
  <cp:lastModifiedBy>Dell</cp:lastModifiedBy>
  <cp:revision>16</cp:revision>
  <dcterms:created xsi:type="dcterms:W3CDTF">2006-08-16T00:00:00Z</dcterms:created>
  <dcterms:modified xsi:type="dcterms:W3CDTF">2020-06-11T02:20:25Z</dcterms:modified>
</cp:coreProperties>
</file>