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63" r:id="rId4"/>
    <p:sldId id="268" r:id="rId5"/>
    <p:sldId id="269" r:id="rId6"/>
    <p:sldId id="270" r:id="rId7"/>
    <p:sldId id="271" r:id="rId8"/>
    <p:sldId id="267" r:id="rId9"/>
    <p:sldId id="257" r:id="rId10"/>
    <p:sldId id="265" r:id="rId11"/>
    <p:sldId id="258" r:id="rId12"/>
    <p:sldId id="264" r:id="rId13"/>
    <p:sldId id="259" r:id="rId14"/>
    <p:sldId id="260" r:id="rId15"/>
    <p:sldId id="26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92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video%20from%20youtube%20imp%20academic\Transactional%20Vs%20Transformational%20Leadership%202018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you see in the images below…</a:t>
            </a:r>
            <a:endParaRPr lang="en-US" dirty="0"/>
          </a:p>
        </p:txBody>
      </p:sp>
      <p:pic>
        <p:nvPicPr>
          <p:cNvPr id="4" name="Picture 2" descr="Butterfly Life Cycle | Louisville Zo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7640955" cy="2438400"/>
          </a:xfrm>
          <a:prstGeom prst="rect">
            <a:avLst/>
          </a:prstGeom>
          <a:noFill/>
        </p:spPr>
      </p:pic>
      <p:pic>
        <p:nvPicPr>
          <p:cNvPr id="5" name="Picture 2" descr="Transactional Leadership Theo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810000"/>
            <a:ext cx="7543800" cy="2819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1828800"/>
            <a:ext cx="76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A</a:t>
            </a:r>
            <a:endParaRPr 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4572000"/>
            <a:ext cx="60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B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What is Transformational Leadership Poster | Change Activ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07720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Transformational </a:t>
            </a:r>
            <a:r>
              <a:rPr lang="en-US" sz="3200" dirty="0" err="1" smtClean="0"/>
              <a:t>vs</a:t>
            </a:r>
            <a:r>
              <a:rPr lang="en-US" sz="3200" dirty="0" smtClean="0"/>
              <a:t> Transactional Leadership</a:t>
            </a:r>
            <a:endParaRPr lang="en-US" sz="3200" dirty="0"/>
          </a:p>
        </p:txBody>
      </p:sp>
      <p:pic>
        <p:nvPicPr>
          <p:cNvPr id="5122" name="Picture 2" descr="Transactional vs Transformational Leadersh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676399"/>
            <a:ext cx="7124700" cy="4749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4R Model of Transformational Leadership - Work Effec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925" y="533401"/>
            <a:ext cx="8878675" cy="6781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oodbye Transactional Leader. Hello, Transformational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ransnational Vs Transformational Leadersh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0999"/>
            <a:ext cx="7620000" cy="5263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elen Bevan sur Twitter : &quot;Transformational vs. transactional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7391400" cy="608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Listening : Transformational </a:t>
            </a:r>
            <a:r>
              <a:rPr lang="en-US" sz="3200" dirty="0" err="1" smtClean="0"/>
              <a:t>vs</a:t>
            </a:r>
            <a:r>
              <a:rPr lang="en-US" sz="3200" dirty="0" smtClean="0"/>
              <a:t> Transactional</a:t>
            </a:r>
            <a:endParaRPr lang="en-US" sz="3200" dirty="0"/>
          </a:p>
        </p:txBody>
      </p:sp>
      <p:pic>
        <p:nvPicPr>
          <p:cNvPr id="4" name="Transactional Vs Transformational Leadership 2018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47800" y="1519238"/>
            <a:ext cx="6477000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fference Between Transformational And Transactional Leadership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6200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Transformational vs transactional leadersh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23924"/>
            <a:ext cx="624840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Must Have Transformational Leadership Characteristics - Career Cl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"/>
            <a:ext cx="6858000" cy="6381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ow to Be a Better Manager with Transformational Leadersh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498" y="381000"/>
            <a:ext cx="7800702" cy="58090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4 Elements of Transformational Leaders</a:t>
            </a:r>
            <a:br>
              <a:rPr lang="en-US" sz="4000" b="1" dirty="0" smtClean="0"/>
            </a:br>
            <a:r>
              <a:rPr lang="en-US" sz="4000" b="1" dirty="0" smtClean="0"/>
              <a:t>						</a:t>
            </a:r>
            <a:r>
              <a:rPr lang="en-US" sz="3200" b="1" dirty="0" smtClean="0"/>
              <a:t>Contd.</a:t>
            </a:r>
            <a:endParaRPr lang="en-US" sz="3200" b="1" dirty="0"/>
          </a:p>
        </p:txBody>
      </p:sp>
      <p:pic>
        <p:nvPicPr>
          <p:cNvPr id="27650" name="Picture 2" descr="Improving Leadership Material | Be Change By Being a Lea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3562350" cy="4800600"/>
          </a:xfrm>
          <a:prstGeom prst="rect">
            <a:avLst/>
          </a:prstGeom>
          <a:noFill/>
        </p:spPr>
      </p:pic>
      <p:pic>
        <p:nvPicPr>
          <p:cNvPr id="27652" name="Picture 4" descr="Catalysing a Culture of Continuous Change: Transformational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905000"/>
            <a:ext cx="50292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Transactional &amp; tranformational leadershi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1534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eading With Transactional Leadership - ProjectManager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1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Ro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414"/>
            <a:ext cx="8974664" cy="6783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24</Words>
  <Application>Microsoft Office PowerPoint</Application>
  <PresentationFormat>On-screen Show (4:3)</PresentationFormat>
  <Paragraphs>6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What you see in the images below…</vt:lpstr>
      <vt:lpstr>Slide 2</vt:lpstr>
      <vt:lpstr>Slide 3</vt:lpstr>
      <vt:lpstr>Slide 4</vt:lpstr>
      <vt:lpstr>Slide 5</vt:lpstr>
      <vt:lpstr>4 Elements of Transformational Leaders       Contd.</vt:lpstr>
      <vt:lpstr>Slide 7</vt:lpstr>
      <vt:lpstr>Slide 8</vt:lpstr>
      <vt:lpstr>Slide 9</vt:lpstr>
      <vt:lpstr>Slide 10</vt:lpstr>
      <vt:lpstr>Transformational vs Transactional Leadership</vt:lpstr>
      <vt:lpstr>Slide 12</vt:lpstr>
      <vt:lpstr>Slide 13</vt:lpstr>
      <vt:lpstr>Slide 14</vt:lpstr>
      <vt:lpstr>Slide 15</vt:lpstr>
      <vt:lpstr>Listening : Transformational vs Transactional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21</cp:revision>
  <dcterms:created xsi:type="dcterms:W3CDTF">2006-08-16T00:00:00Z</dcterms:created>
  <dcterms:modified xsi:type="dcterms:W3CDTF">2020-06-12T02:16:12Z</dcterms:modified>
</cp:coreProperties>
</file>