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8E189-B933-1CC7-2B60-13641E676F52}" v="150" dt="2020-09-01T16:05:41.695"/>
    <p1510:client id="{6DAEDD45-870D-4C9A-85F8-37FBD5619963}" v="986" dt="2020-08-26T15:26:03.858"/>
    <p1510:client id="{9476E544-52D7-0F93-70E3-1C4C447B7194}" v="16" dt="2020-08-26T15:43:06.137"/>
    <p1510:client id="{A3E494B7-79D2-5208-4B11-ADB6177035D1}" v="11" dt="2020-08-27T02:13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4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7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2A45A-2295-48DB-9048-C6DD583C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749" r="6" b="1339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>
                <a:solidFill>
                  <a:schemeClr val="bg1"/>
                </a:solidFill>
                <a:cs typeface="Calibri Light"/>
              </a:rPr>
              <a:t>Logic Modeling</a:t>
            </a:r>
            <a:endParaRPr lang="en-US" sz="10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"/>
              </a:rPr>
              <a:t>Chapter Four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19E7-FEBD-41A7-A569-C20FDF12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Alternative decision tree representation of salary decision</a:t>
            </a:r>
            <a:endParaRPr lang="en-US" dirty="0"/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DDE0CC9-4402-4BCF-8386-EBF313FDE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309" y="1929384"/>
            <a:ext cx="8541382" cy="4251960"/>
          </a:xfrm>
        </p:spPr>
      </p:pic>
    </p:spTree>
    <p:extLst>
      <p:ext uri="{BB962C8B-B14F-4D97-AF65-F5344CB8AC3E}">
        <p14:creationId xmlns:p14="http://schemas.microsoft.com/office/powerpoint/2010/main" val="38220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76C0-E777-42E0-861C-0EBA94EA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Structured English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4243-24DA-4642-8CB1-8306620D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Structured English is a modified form of English used to specify the logic of information processes</a:t>
            </a:r>
            <a:endParaRPr lang="en-US"/>
          </a:p>
          <a:p>
            <a:pPr algn="just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Uses a subset of English vocabulary to express process procedures</a:t>
            </a:r>
            <a:endParaRPr lang="en-US" dirty="0"/>
          </a:p>
          <a:p>
            <a:pPr lvl="1" algn="just">
              <a:buFont typeface="Wingdings" panose="020B0604020202020204" pitchFamily="34" charset="0"/>
              <a:buChar char="Ø"/>
            </a:pPr>
            <a:r>
              <a:rPr lang="en-US" i="1">
                <a:ea typeface="+mn-lt"/>
                <a:cs typeface="+mn-lt"/>
              </a:rPr>
              <a:t>Action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verbs</a:t>
            </a:r>
            <a:r>
              <a:rPr lang="en-US">
                <a:ea typeface="+mn-lt"/>
                <a:cs typeface="+mn-lt"/>
              </a:rPr>
              <a:t> – read, write, print, move, merge, add, sort</a:t>
            </a:r>
            <a:endParaRPr lang="en-US" dirty="0"/>
          </a:p>
          <a:p>
            <a:pPr lvl="1" algn="just">
              <a:buFont typeface="Wingdings" panose="020B0604020202020204" pitchFamily="34" charset="0"/>
              <a:buChar char="Ø"/>
            </a:pPr>
            <a:r>
              <a:rPr lang="en-US" i="1">
                <a:ea typeface="+mn-lt"/>
                <a:cs typeface="+mn-lt"/>
              </a:rPr>
              <a:t>Noun phrases</a:t>
            </a:r>
            <a:r>
              <a:rPr lang="en-US">
                <a:ea typeface="+mn-lt"/>
                <a:cs typeface="+mn-lt"/>
              </a:rPr>
              <a:t> – name, address</a:t>
            </a:r>
            <a:endParaRPr lang="en-US" dirty="0"/>
          </a:p>
          <a:p>
            <a:pPr lvl="1" algn="just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No adjectives or adverbs</a:t>
            </a:r>
            <a:endParaRPr lang="en-US" dirty="0"/>
          </a:p>
          <a:p>
            <a:pPr lvl="1" algn="just">
              <a:buFont typeface="Wingdings" panose="020B0604020202020204" pitchFamily="34" charset="0"/>
              <a:buChar char="Ø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3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FD75-FED1-472D-B984-E77F7876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B07C-1BA9-4D19-9CD2-9549B2F2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>
                <a:ea typeface="+mn-lt"/>
                <a:cs typeface="+mn-lt"/>
              </a:rPr>
              <a:t>It is possible to represent all three processes used in structured programming: sequence, conditional, repetition </a:t>
            </a:r>
            <a:endParaRPr lang="en-US"/>
          </a:p>
          <a:p>
            <a:pPr lvl="1" algn="just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Sequence – no special structure but one statement following another </a:t>
            </a:r>
            <a:endParaRPr lang="en-US"/>
          </a:p>
          <a:p>
            <a:pPr lvl="1" algn="just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Conditional – IF THEN ELSE statement;  CASE statement </a:t>
            </a:r>
            <a:endParaRPr lang="en-US"/>
          </a:p>
          <a:p>
            <a:pPr lvl="1" algn="just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Repetition – DO-UNTIL loops or DO-WHILE loops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D9B9BA-9DA9-4CD9-9F1F-C5C80E47F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65" r="1" b="4967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169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3C04E-B036-4F85-8805-765CAA70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8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DA742"/>
          </a:solidFill>
          <a:ln w="38100" cap="rnd">
            <a:solidFill>
              <a:srgbClr val="9DA74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BA5593-C95D-454C-B5C0-186CECDD5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2223" y="7477"/>
            <a:ext cx="12466901" cy="71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BD3C-8167-44F5-81D8-6B4FF7FA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F184-518C-41AF-8A6B-5B695E6D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Decision table</a:t>
            </a:r>
          </a:p>
          <a:p>
            <a:r>
              <a:rPr lang="en-US" dirty="0">
                <a:ea typeface="+mn-lt"/>
                <a:cs typeface="+mn-lt"/>
              </a:rPr>
              <a:t>Decision tree</a:t>
            </a:r>
          </a:p>
          <a:p>
            <a:r>
              <a:rPr lang="en-US" dirty="0">
                <a:ea typeface="+mn-lt"/>
                <a:cs typeface="+mn-lt"/>
              </a:rPr>
              <a:t>Structured English</a:t>
            </a:r>
          </a:p>
          <a:p>
            <a:r>
              <a:rPr lang="en-US" dirty="0">
                <a:ea typeface="+mn-lt"/>
                <a:cs typeface="+mn-lt"/>
              </a:rPr>
              <a:t>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F0FB-593E-464B-A4DB-8EC920E2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EE63-4541-4A37-B040-C78B9F37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Decision table is a diagram of process where logic is reasonably complicated.</a:t>
            </a:r>
            <a:endParaRPr lang="en-US"/>
          </a:p>
          <a:p>
            <a:pPr algn="just"/>
            <a:r>
              <a:rPr lang="en-US" dirty="0"/>
              <a:t>All the possible choices and the conditions, the choices are depending on are represent in tabular form.</a:t>
            </a:r>
          </a:p>
          <a:p>
            <a:pPr algn="just"/>
            <a:endParaRPr lang="en-US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B448-B281-4CF9-BF59-F17324C7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DICISION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2DAE-246D-482B-8C32-A0FD0DEA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67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dirty="0"/>
              <a:t>Condition Stubs</a:t>
            </a:r>
          </a:p>
          <a:p>
            <a:pPr lvl="1"/>
            <a:r>
              <a:rPr lang="en-US" dirty="0"/>
              <a:t>Contains the various condition that apply to the situation the table is modeling.</a:t>
            </a:r>
          </a:p>
          <a:p>
            <a:r>
              <a:rPr lang="en-US" dirty="0"/>
              <a:t>Action Stubs</a:t>
            </a:r>
          </a:p>
          <a:p>
            <a:pPr lvl="1"/>
            <a:r>
              <a:rPr lang="en-US" dirty="0"/>
              <a:t>Contains all the possible courses of action that result from combining values of the conditions stubs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Specifies which action are to be followed for a given set of conditions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C1FE-E657-4023-B9CE-EBFACF39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for creating decision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8915-BB99-412C-A2E6-14D7CB6E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Name the conditions and values each condition can assume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Name all possible actions that can occur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List all possible rules</a:t>
            </a:r>
          </a:p>
          <a:p>
            <a:r>
              <a:rPr lang="en-US" dirty="0">
                <a:ea typeface="+mn-lt"/>
                <a:cs typeface="+mn-lt"/>
              </a:rPr>
              <a:t>Define the actions for each rule</a:t>
            </a:r>
          </a:p>
          <a:p>
            <a:r>
              <a:rPr lang="en-US" dirty="0">
                <a:ea typeface="+mn-lt"/>
                <a:cs typeface="+mn-lt"/>
              </a:rPr>
              <a:t>Simplify the table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8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8F61E-CCDF-43E4-9265-C582F727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66" b="-1"/>
          <a:stretch/>
        </p:blipFill>
        <p:spPr>
          <a:xfrm>
            <a:off x="-6627" y="204622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37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47B6-F253-48D8-988A-EB11C82E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8AC17A-EF9D-4C09-B782-5F930D3A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1512"/>
            <a:ext cx="11674414" cy="6712608"/>
          </a:xfrm>
        </p:spPr>
      </p:pic>
    </p:spTree>
    <p:extLst>
      <p:ext uri="{BB962C8B-B14F-4D97-AF65-F5344CB8AC3E}">
        <p14:creationId xmlns:p14="http://schemas.microsoft.com/office/powerpoint/2010/main" val="25881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12B8-D8E9-458C-AE54-2E3BCCE4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FD14-0C7D-4357-BB9A-3F85105B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 decision tree is a graphical representation of a decision situation.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Decision situation points (nodes) are connected by arcs and terminate in ovals.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Decision points represented by nodes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Actions represented by ovals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5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5E9A-AD2A-4648-A80E-CA8111D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Decision tree representation of salary decision</a:t>
            </a:r>
            <a:endParaRPr lang="en-US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52BA3-5548-48EB-BBDC-BD52D9C60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017014"/>
            <a:ext cx="8382000" cy="4076700"/>
          </a:xfrm>
        </p:spPr>
      </p:pic>
    </p:spTree>
    <p:extLst>
      <p:ext uri="{BB962C8B-B14F-4D97-AF65-F5344CB8AC3E}">
        <p14:creationId xmlns:p14="http://schemas.microsoft.com/office/powerpoint/2010/main" val="18938219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2C24"/>
      </a:dk2>
      <a:lt2>
        <a:srgbClr val="E3E2E8"/>
      </a:lt2>
      <a:accent1>
        <a:srgbClr val="9DA742"/>
      </a:accent1>
      <a:accent2>
        <a:srgbClr val="B18C3B"/>
      </a:accent2>
      <a:accent3>
        <a:srgbClr val="C36C4D"/>
      </a:accent3>
      <a:accent4>
        <a:srgbClr val="B13B4D"/>
      </a:accent4>
      <a:accent5>
        <a:srgbClr val="C34D90"/>
      </a:accent5>
      <a:accent6>
        <a:srgbClr val="B13BAF"/>
      </a:accent6>
      <a:hlink>
        <a:srgbClr val="C5518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5525B9-2997-42F4-9878-86FAFAA9DAB7}"/>
</file>

<file path=customXml/itemProps2.xml><?xml version="1.0" encoding="utf-8"?>
<ds:datastoreItem xmlns:ds="http://schemas.openxmlformats.org/officeDocument/2006/customXml" ds:itemID="{53DA4515-089C-4C48-AAA8-ACAA16E82D22}"/>
</file>

<file path=customXml/itemProps3.xml><?xml version="1.0" encoding="utf-8"?>
<ds:datastoreItem xmlns:ds="http://schemas.openxmlformats.org/officeDocument/2006/customXml" ds:itemID="{7662FA5C-30BC-4E2F-8394-BB2596F8BF4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SketchyVTI</vt:lpstr>
      <vt:lpstr>Logic Modeling</vt:lpstr>
      <vt:lpstr>Logic Modeling</vt:lpstr>
      <vt:lpstr>DECISION TABLE</vt:lpstr>
      <vt:lpstr>DICISION TABLE</vt:lpstr>
      <vt:lpstr>Procedure for creating decision tables</vt:lpstr>
      <vt:lpstr>PowerPoint Presentation</vt:lpstr>
      <vt:lpstr>PowerPoint Presentation</vt:lpstr>
      <vt:lpstr>Decision tree</vt:lpstr>
      <vt:lpstr>Decision tree representation of salary decision</vt:lpstr>
      <vt:lpstr>Alternative decision tree representation of salary decision</vt:lpstr>
      <vt:lpstr>Structured English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213</cp:revision>
  <dcterms:created xsi:type="dcterms:W3CDTF">2020-08-26T15:00:50Z</dcterms:created>
  <dcterms:modified xsi:type="dcterms:W3CDTF">2020-09-02T03:13:54Z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