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CC966-BCD6-40FA-B04A-8B281C3CC02E}" v="215" dt="2020-12-22T16:31:33.982"/>
    <p1510:client id="{4A7177BC-3BA2-353D-8BC8-CBCB300B2196}" v="23" dt="2020-12-23T02:50:51.880"/>
    <p1510:client id="{F5C58FA7-6944-D202-5DD8-00908098B39F}" v="390" dt="2020-12-24T02:53:36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E5327-B116-4F8B-AFE1-C357DB3EB88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92A4295-8366-4A2F-8B58-6A56751B003C}">
      <dgm:prSet/>
      <dgm:spPr/>
      <dgm:t>
        <a:bodyPr/>
        <a:lstStyle/>
        <a:p>
          <a:r>
            <a:rPr lang="en-US"/>
            <a:t>Systems design is the process of defining elements of a system like modules, architecture, components and their interfaces and data for a system based on the specified requirements.</a:t>
          </a:r>
        </a:p>
      </dgm:t>
    </dgm:pt>
    <dgm:pt modelId="{0F9BCA6C-715C-4655-B245-76AF46FFE3CE}" type="parTrans" cxnId="{917B6D89-568E-4D17-BFB3-BEB53ADED61A}">
      <dgm:prSet/>
      <dgm:spPr/>
      <dgm:t>
        <a:bodyPr/>
        <a:lstStyle/>
        <a:p>
          <a:endParaRPr lang="en-US"/>
        </a:p>
      </dgm:t>
    </dgm:pt>
    <dgm:pt modelId="{DD008D02-E990-44B0-83C1-BD9C59E67D83}" type="sibTrans" cxnId="{917B6D89-568E-4D17-BFB3-BEB53ADED61A}">
      <dgm:prSet/>
      <dgm:spPr/>
      <dgm:t>
        <a:bodyPr/>
        <a:lstStyle/>
        <a:p>
          <a:endParaRPr lang="en-US"/>
        </a:p>
      </dgm:t>
    </dgm:pt>
    <dgm:pt modelId="{D654532B-C8EA-4825-9F1A-0DDE7F5EAFB4}">
      <dgm:prSet/>
      <dgm:spPr/>
      <dgm:t>
        <a:bodyPr/>
        <a:lstStyle/>
        <a:p>
          <a:r>
            <a:rPr lang="en-US"/>
            <a:t>It is the process of defining, developing and designing systems which satisfies the specific needs and requirements of a business or organization.</a:t>
          </a:r>
        </a:p>
      </dgm:t>
    </dgm:pt>
    <dgm:pt modelId="{0A38D3EB-F785-41A1-9D94-F0337A2F124A}" type="parTrans" cxnId="{73241BC9-032F-4EEE-9AAB-F03CA575E801}">
      <dgm:prSet/>
      <dgm:spPr/>
      <dgm:t>
        <a:bodyPr/>
        <a:lstStyle/>
        <a:p>
          <a:endParaRPr lang="en-US"/>
        </a:p>
      </dgm:t>
    </dgm:pt>
    <dgm:pt modelId="{A1097065-0E2D-4F83-98B4-088F8309A117}" type="sibTrans" cxnId="{73241BC9-032F-4EEE-9AAB-F03CA575E801}">
      <dgm:prSet/>
      <dgm:spPr/>
      <dgm:t>
        <a:bodyPr/>
        <a:lstStyle/>
        <a:p>
          <a:endParaRPr lang="en-US"/>
        </a:p>
      </dgm:t>
    </dgm:pt>
    <dgm:pt modelId="{257B71CA-1280-4E46-AE00-761A674DB216}" type="pres">
      <dgm:prSet presAssocID="{B2EE5327-B116-4F8B-AFE1-C357DB3EB880}" presName="linear" presStyleCnt="0">
        <dgm:presLayoutVars>
          <dgm:animLvl val="lvl"/>
          <dgm:resizeHandles val="exact"/>
        </dgm:presLayoutVars>
      </dgm:prSet>
      <dgm:spPr/>
    </dgm:pt>
    <dgm:pt modelId="{22F54646-ADBA-40E5-9E60-1728C420A1FC}" type="pres">
      <dgm:prSet presAssocID="{292A4295-8366-4A2F-8B58-6A56751B00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109841F-D57E-49F8-856D-5404804956A7}" type="pres">
      <dgm:prSet presAssocID="{DD008D02-E990-44B0-83C1-BD9C59E67D83}" presName="spacer" presStyleCnt="0"/>
      <dgm:spPr/>
    </dgm:pt>
    <dgm:pt modelId="{4CFAAA2E-9C86-40AA-B927-24A32BA0DBF2}" type="pres">
      <dgm:prSet presAssocID="{D654532B-C8EA-4825-9F1A-0DDE7F5EAFB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61FAB1B-3801-4291-8227-E937ABD133FC}" type="presOf" srcId="{292A4295-8366-4A2F-8B58-6A56751B003C}" destId="{22F54646-ADBA-40E5-9E60-1728C420A1FC}" srcOrd="0" destOrd="0" presId="urn:microsoft.com/office/officeart/2005/8/layout/vList2"/>
    <dgm:cxn modelId="{79026C7A-659C-48ED-8CC0-E03BB463BADA}" type="presOf" srcId="{D654532B-C8EA-4825-9F1A-0DDE7F5EAFB4}" destId="{4CFAAA2E-9C86-40AA-B927-24A32BA0DBF2}" srcOrd="0" destOrd="0" presId="urn:microsoft.com/office/officeart/2005/8/layout/vList2"/>
    <dgm:cxn modelId="{917B6D89-568E-4D17-BFB3-BEB53ADED61A}" srcId="{B2EE5327-B116-4F8B-AFE1-C357DB3EB880}" destId="{292A4295-8366-4A2F-8B58-6A56751B003C}" srcOrd="0" destOrd="0" parTransId="{0F9BCA6C-715C-4655-B245-76AF46FFE3CE}" sibTransId="{DD008D02-E990-44B0-83C1-BD9C59E67D83}"/>
    <dgm:cxn modelId="{08333A9D-F6B1-4CED-8CDF-BDBA3836C81F}" type="presOf" srcId="{B2EE5327-B116-4F8B-AFE1-C357DB3EB880}" destId="{257B71CA-1280-4E46-AE00-761A674DB216}" srcOrd="0" destOrd="0" presId="urn:microsoft.com/office/officeart/2005/8/layout/vList2"/>
    <dgm:cxn modelId="{73241BC9-032F-4EEE-9AAB-F03CA575E801}" srcId="{B2EE5327-B116-4F8B-AFE1-C357DB3EB880}" destId="{D654532B-C8EA-4825-9F1A-0DDE7F5EAFB4}" srcOrd="1" destOrd="0" parTransId="{0A38D3EB-F785-41A1-9D94-F0337A2F124A}" sibTransId="{A1097065-0E2D-4F83-98B4-088F8309A117}"/>
    <dgm:cxn modelId="{ABCDED99-950E-49CB-B204-C1BD84E5C3EC}" type="presParOf" srcId="{257B71CA-1280-4E46-AE00-761A674DB216}" destId="{22F54646-ADBA-40E5-9E60-1728C420A1FC}" srcOrd="0" destOrd="0" presId="urn:microsoft.com/office/officeart/2005/8/layout/vList2"/>
    <dgm:cxn modelId="{E586FB31-61C2-41B8-B508-5D68D35C9501}" type="presParOf" srcId="{257B71CA-1280-4E46-AE00-761A674DB216}" destId="{3109841F-D57E-49F8-856D-5404804956A7}" srcOrd="1" destOrd="0" presId="urn:microsoft.com/office/officeart/2005/8/layout/vList2"/>
    <dgm:cxn modelId="{BF392F46-4191-48E1-9F37-240F179CD431}" type="presParOf" srcId="{257B71CA-1280-4E46-AE00-761A674DB216}" destId="{4CFAAA2E-9C86-40AA-B927-24A32BA0DBF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C1125-0EC6-4B3B-83ED-9D9FBF694CF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DD2746-0CFE-4320-B0E9-FB4B444131E3}">
      <dgm:prSet/>
      <dgm:spPr/>
      <dgm:t>
        <a:bodyPr/>
        <a:lstStyle/>
        <a:p>
          <a:r>
            <a:rPr lang="en-US"/>
            <a:t>LOGICAL DESIGN </a:t>
          </a:r>
        </a:p>
      </dgm:t>
    </dgm:pt>
    <dgm:pt modelId="{8A2F7448-62DC-456B-993E-5FB115488B75}" type="parTrans" cxnId="{0B6FD209-F294-4B86-BB3E-0A4216D49B18}">
      <dgm:prSet/>
      <dgm:spPr/>
      <dgm:t>
        <a:bodyPr/>
        <a:lstStyle/>
        <a:p>
          <a:endParaRPr lang="en-US"/>
        </a:p>
      </dgm:t>
    </dgm:pt>
    <dgm:pt modelId="{089E8F20-7048-4F31-BA71-0ED7C9899382}" type="sibTrans" cxnId="{0B6FD209-F294-4B86-BB3E-0A4216D49B18}">
      <dgm:prSet/>
      <dgm:spPr/>
      <dgm:t>
        <a:bodyPr/>
        <a:lstStyle/>
        <a:p>
          <a:endParaRPr lang="en-US"/>
        </a:p>
      </dgm:t>
    </dgm:pt>
    <dgm:pt modelId="{806ED884-F7E6-4B52-9A95-1B4300DE4928}">
      <dgm:prSet/>
      <dgm:spPr/>
      <dgm:t>
        <a:bodyPr/>
        <a:lstStyle/>
        <a:p>
          <a:r>
            <a:rPr lang="en-US"/>
            <a:t>PHYSICAL DESIGN </a:t>
          </a:r>
        </a:p>
      </dgm:t>
    </dgm:pt>
    <dgm:pt modelId="{07A6D250-72EF-4162-A74C-E7F3F9BF84FD}" type="parTrans" cxnId="{111D0D0B-6766-44F5-9B3C-8019E3B26876}">
      <dgm:prSet/>
      <dgm:spPr/>
      <dgm:t>
        <a:bodyPr/>
        <a:lstStyle/>
        <a:p>
          <a:endParaRPr lang="en-US"/>
        </a:p>
      </dgm:t>
    </dgm:pt>
    <dgm:pt modelId="{482C72F3-7A4D-4974-8B3F-0EFA1D5F506F}" type="sibTrans" cxnId="{111D0D0B-6766-44F5-9B3C-8019E3B26876}">
      <dgm:prSet/>
      <dgm:spPr/>
      <dgm:t>
        <a:bodyPr/>
        <a:lstStyle/>
        <a:p>
          <a:endParaRPr lang="en-US"/>
        </a:p>
      </dgm:t>
    </dgm:pt>
    <dgm:pt modelId="{A1B4F542-60C4-43E2-896F-4406BE04C9CA}">
      <dgm:prSet/>
      <dgm:spPr/>
      <dgm:t>
        <a:bodyPr/>
        <a:lstStyle/>
        <a:p>
          <a:r>
            <a:rPr lang="en-US"/>
            <a:t>CONSTRUCTION</a:t>
          </a:r>
        </a:p>
      </dgm:t>
    </dgm:pt>
    <dgm:pt modelId="{8A9B75F1-0816-4AD8-A1C3-22534B0BB245}" type="parTrans" cxnId="{F4D36D6F-4AA0-4F3E-9967-FCD26F499F8E}">
      <dgm:prSet/>
      <dgm:spPr/>
      <dgm:t>
        <a:bodyPr/>
        <a:lstStyle/>
        <a:p>
          <a:endParaRPr lang="en-US"/>
        </a:p>
      </dgm:t>
    </dgm:pt>
    <dgm:pt modelId="{0298F823-2D40-4CDE-879D-DE6FE5E68B99}" type="sibTrans" cxnId="{F4D36D6F-4AA0-4F3E-9967-FCD26F499F8E}">
      <dgm:prSet/>
      <dgm:spPr/>
      <dgm:t>
        <a:bodyPr/>
        <a:lstStyle/>
        <a:p>
          <a:endParaRPr lang="en-US"/>
        </a:p>
      </dgm:t>
    </dgm:pt>
    <dgm:pt modelId="{B71163A3-77A5-4190-A718-6AFC3B236E30}">
      <dgm:prSet/>
      <dgm:spPr/>
      <dgm:t>
        <a:bodyPr/>
        <a:lstStyle/>
        <a:p>
          <a:r>
            <a:rPr lang="en-US"/>
            <a:t>TESTING</a:t>
          </a:r>
        </a:p>
      </dgm:t>
    </dgm:pt>
    <dgm:pt modelId="{6280DC5D-3ED3-4C2C-B2C4-763A5FA8ACF6}" type="parTrans" cxnId="{82E3ADE3-DAFB-4942-A4BF-781FE4287EC0}">
      <dgm:prSet/>
      <dgm:spPr/>
      <dgm:t>
        <a:bodyPr/>
        <a:lstStyle/>
        <a:p>
          <a:endParaRPr lang="en-US"/>
        </a:p>
      </dgm:t>
    </dgm:pt>
    <dgm:pt modelId="{A66D364B-D9DE-48D0-8C07-7B1378F9DB06}" type="sibTrans" cxnId="{82E3ADE3-DAFB-4942-A4BF-781FE4287EC0}">
      <dgm:prSet/>
      <dgm:spPr/>
      <dgm:t>
        <a:bodyPr/>
        <a:lstStyle/>
        <a:p>
          <a:endParaRPr lang="en-US"/>
        </a:p>
      </dgm:t>
    </dgm:pt>
    <dgm:pt modelId="{42011B2C-2755-44B0-8BE6-54342EC0B5F8}" type="pres">
      <dgm:prSet presAssocID="{A34C1125-0EC6-4B3B-83ED-9D9FBF694CFA}" presName="linear" presStyleCnt="0">
        <dgm:presLayoutVars>
          <dgm:dir/>
          <dgm:animLvl val="lvl"/>
          <dgm:resizeHandles val="exact"/>
        </dgm:presLayoutVars>
      </dgm:prSet>
      <dgm:spPr/>
    </dgm:pt>
    <dgm:pt modelId="{7C4A26BF-D3CF-4709-AFF8-987A1256D794}" type="pres">
      <dgm:prSet presAssocID="{D5DD2746-0CFE-4320-B0E9-FB4B444131E3}" presName="parentLin" presStyleCnt="0"/>
      <dgm:spPr/>
    </dgm:pt>
    <dgm:pt modelId="{ED9C4EC9-B4CA-4EC9-B9FB-C887B57B1CC9}" type="pres">
      <dgm:prSet presAssocID="{D5DD2746-0CFE-4320-B0E9-FB4B444131E3}" presName="parentLeftMargin" presStyleLbl="node1" presStyleIdx="0" presStyleCnt="4"/>
      <dgm:spPr/>
    </dgm:pt>
    <dgm:pt modelId="{0416CA8C-849C-4C1D-AB85-C9F5A2D28CD8}" type="pres">
      <dgm:prSet presAssocID="{D5DD2746-0CFE-4320-B0E9-FB4B444131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ADC0C9-A9D9-4E9D-A503-B582C9407DA2}" type="pres">
      <dgm:prSet presAssocID="{D5DD2746-0CFE-4320-B0E9-FB4B444131E3}" presName="negativeSpace" presStyleCnt="0"/>
      <dgm:spPr/>
    </dgm:pt>
    <dgm:pt modelId="{C2E86E20-7A3A-44E2-B3A0-43D89C63BF08}" type="pres">
      <dgm:prSet presAssocID="{D5DD2746-0CFE-4320-B0E9-FB4B444131E3}" presName="childText" presStyleLbl="conFgAcc1" presStyleIdx="0" presStyleCnt="4">
        <dgm:presLayoutVars>
          <dgm:bulletEnabled val="1"/>
        </dgm:presLayoutVars>
      </dgm:prSet>
      <dgm:spPr/>
    </dgm:pt>
    <dgm:pt modelId="{F780E132-36A5-4639-AF94-B89C11DF66A4}" type="pres">
      <dgm:prSet presAssocID="{089E8F20-7048-4F31-BA71-0ED7C9899382}" presName="spaceBetweenRectangles" presStyleCnt="0"/>
      <dgm:spPr/>
    </dgm:pt>
    <dgm:pt modelId="{83D8CA1F-A980-4D55-88F9-41831179BF2B}" type="pres">
      <dgm:prSet presAssocID="{806ED884-F7E6-4B52-9A95-1B4300DE4928}" presName="parentLin" presStyleCnt="0"/>
      <dgm:spPr/>
    </dgm:pt>
    <dgm:pt modelId="{D60ECDF3-AC61-40AB-97FD-D05C8DC84C05}" type="pres">
      <dgm:prSet presAssocID="{806ED884-F7E6-4B52-9A95-1B4300DE4928}" presName="parentLeftMargin" presStyleLbl="node1" presStyleIdx="0" presStyleCnt="4"/>
      <dgm:spPr/>
    </dgm:pt>
    <dgm:pt modelId="{18508D8F-43BE-4271-9803-B46EB3CF224F}" type="pres">
      <dgm:prSet presAssocID="{806ED884-F7E6-4B52-9A95-1B4300DE49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D01D1B4-4347-47DF-A7B6-E1CE9B66FE0C}" type="pres">
      <dgm:prSet presAssocID="{806ED884-F7E6-4B52-9A95-1B4300DE4928}" presName="negativeSpace" presStyleCnt="0"/>
      <dgm:spPr/>
    </dgm:pt>
    <dgm:pt modelId="{C0BC7404-B1B8-4FE6-B554-15C2B1D2498E}" type="pres">
      <dgm:prSet presAssocID="{806ED884-F7E6-4B52-9A95-1B4300DE4928}" presName="childText" presStyleLbl="conFgAcc1" presStyleIdx="1" presStyleCnt="4">
        <dgm:presLayoutVars>
          <dgm:bulletEnabled val="1"/>
        </dgm:presLayoutVars>
      </dgm:prSet>
      <dgm:spPr/>
    </dgm:pt>
    <dgm:pt modelId="{18767A70-D12A-4BDD-B301-AC1FE9A52222}" type="pres">
      <dgm:prSet presAssocID="{482C72F3-7A4D-4974-8B3F-0EFA1D5F506F}" presName="spaceBetweenRectangles" presStyleCnt="0"/>
      <dgm:spPr/>
    </dgm:pt>
    <dgm:pt modelId="{F29CD3DB-31D9-4F2E-8E53-C99FC5EF7254}" type="pres">
      <dgm:prSet presAssocID="{A1B4F542-60C4-43E2-896F-4406BE04C9CA}" presName="parentLin" presStyleCnt="0"/>
      <dgm:spPr/>
    </dgm:pt>
    <dgm:pt modelId="{8B20F257-7B0F-4019-A35A-F379033254EB}" type="pres">
      <dgm:prSet presAssocID="{A1B4F542-60C4-43E2-896F-4406BE04C9CA}" presName="parentLeftMargin" presStyleLbl="node1" presStyleIdx="1" presStyleCnt="4"/>
      <dgm:spPr/>
    </dgm:pt>
    <dgm:pt modelId="{40017D7E-1774-4AD0-B374-CAE5E178052F}" type="pres">
      <dgm:prSet presAssocID="{A1B4F542-60C4-43E2-896F-4406BE04C9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BB545A-52E0-467F-B92E-60F5BEA44C12}" type="pres">
      <dgm:prSet presAssocID="{A1B4F542-60C4-43E2-896F-4406BE04C9CA}" presName="negativeSpace" presStyleCnt="0"/>
      <dgm:spPr/>
    </dgm:pt>
    <dgm:pt modelId="{5A3F1704-3DA6-4FA3-A508-3A2E5D778310}" type="pres">
      <dgm:prSet presAssocID="{A1B4F542-60C4-43E2-896F-4406BE04C9CA}" presName="childText" presStyleLbl="conFgAcc1" presStyleIdx="2" presStyleCnt="4">
        <dgm:presLayoutVars>
          <dgm:bulletEnabled val="1"/>
        </dgm:presLayoutVars>
      </dgm:prSet>
      <dgm:spPr/>
    </dgm:pt>
    <dgm:pt modelId="{4B7842A1-3E4C-45B4-A3B8-7D9C57773284}" type="pres">
      <dgm:prSet presAssocID="{0298F823-2D40-4CDE-879D-DE6FE5E68B99}" presName="spaceBetweenRectangles" presStyleCnt="0"/>
      <dgm:spPr/>
    </dgm:pt>
    <dgm:pt modelId="{38169B42-4DDA-4746-BE16-AB4005DDBF74}" type="pres">
      <dgm:prSet presAssocID="{B71163A3-77A5-4190-A718-6AFC3B236E30}" presName="parentLin" presStyleCnt="0"/>
      <dgm:spPr/>
    </dgm:pt>
    <dgm:pt modelId="{1447B9C9-C36C-4CDE-8220-1E1F3DC8B348}" type="pres">
      <dgm:prSet presAssocID="{B71163A3-77A5-4190-A718-6AFC3B236E30}" presName="parentLeftMargin" presStyleLbl="node1" presStyleIdx="2" presStyleCnt="4"/>
      <dgm:spPr/>
    </dgm:pt>
    <dgm:pt modelId="{FBB8ECEE-A3F3-45D6-96D4-674E27D43D18}" type="pres">
      <dgm:prSet presAssocID="{B71163A3-77A5-4190-A718-6AFC3B236E3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DAE86E-AB15-481B-8890-807172E134C5}" type="pres">
      <dgm:prSet presAssocID="{B71163A3-77A5-4190-A718-6AFC3B236E30}" presName="negativeSpace" presStyleCnt="0"/>
      <dgm:spPr/>
    </dgm:pt>
    <dgm:pt modelId="{EC1507A2-1DAB-431F-BEF0-B731BD7AE5AF}" type="pres">
      <dgm:prSet presAssocID="{B71163A3-77A5-4190-A718-6AFC3B236E3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360B07-64ED-4092-AF19-74C6EF75D6CA}" type="presOf" srcId="{A1B4F542-60C4-43E2-896F-4406BE04C9CA}" destId="{8B20F257-7B0F-4019-A35A-F379033254EB}" srcOrd="0" destOrd="0" presId="urn:microsoft.com/office/officeart/2005/8/layout/list1"/>
    <dgm:cxn modelId="{0B6FD209-F294-4B86-BB3E-0A4216D49B18}" srcId="{A34C1125-0EC6-4B3B-83ED-9D9FBF694CFA}" destId="{D5DD2746-0CFE-4320-B0E9-FB4B444131E3}" srcOrd="0" destOrd="0" parTransId="{8A2F7448-62DC-456B-993E-5FB115488B75}" sibTransId="{089E8F20-7048-4F31-BA71-0ED7C9899382}"/>
    <dgm:cxn modelId="{AB0F1D0A-E86D-42CE-83E6-56DC5F5EBA94}" type="presOf" srcId="{806ED884-F7E6-4B52-9A95-1B4300DE4928}" destId="{D60ECDF3-AC61-40AB-97FD-D05C8DC84C05}" srcOrd="0" destOrd="0" presId="urn:microsoft.com/office/officeart/2005/8/layout/list1"/>
    <dgm:cxn modelId="{111D0D0B-6766-44F5-9B3C-8019E3B26876}" srcId="{A34C1125-0EC6-4B3B-83ED-9D9FBF694CFA}" destId="{806ED884-F7E6-4B52-9A95-1B4300DE4928}" srcOrd="1" destOrd="0" parTransId="{07A6D250-72EF-4162-A74C-E7F3F9BF84FD}" sibTransId="{482C72F3-7A4D-4974-8B3F-0EFA1D5F506F}"/>
    <dgm:cxn modelId="{981C0E15-14AA-49DF-9A36-E6DC3EFE411F}" type="presOf" srcId="{D5DD2746-0CFE-4320-B0E9-FB4B444131E3}" destId="{ED9C4EC9-B4CA-4EC9-B9FB-C887B57B1CC9}" srcOrd="0" destOrd="0" presId="urn:microsoft.com/office/officeart/2005/8/layout/list1"/>
    <dgm:cxn modelId="{F4D36D6F-4AA0-4F3E-9967-FCD26F499F8E}" srcId="{A34C1125-0EC6-4B3B-83ED-9D9FBF694CFA}" destId="{A1B4F542-60C4-43E2-896F-4406BE04C9CA}" srcOrd="2" destOrd="0" parTransId="{8A9B75F1-0816-4AD8-A1C3-22534B0BB245}" sibTransId="{0298F823-2D40-4CDE-879D-DE6FE5E68B99}"/>
    <dgm:cxn modelId="{CF057E89-80D9-47C9-9A25-FE357CC83CE8}" type="presOf" srcId="{806ED884-F7E6-4B52-9A95-1B4300DE4928}" destId="{18508D8F-43BE-4271-9803-B46EB3CF224F}" srcOrd="1" destOrd="0" presId="urn:microsoft.com/office/officeart/2005/8/layout/list1"/>
    <dgm:cxn modelId="{22E36C90-62E3-43CE-A568-1D0656E49A50}" type="presOf" srcId="{B71163A3-77A5-4190-A718-6AFC3B236E30}" destId="{FBB8ECEE-A3F3-45D6-96D4-674E27D43D18}" srcOrd="1" destOrd="0" presId="urn:microsoft.com/office/officeart/2005/8/layout/list1"/>
    <dgm:cxn modelId="{152E0891-0B83-45A2-9D95-C993D13F5B31}" type="presOf" srcId="{A1B4F542-60C4-43E2-896F-4406BE04C9CA}" destId="{40017D7E-1774-4AD0-B374-CAE5E178052F}" srcOrd="1" destOrd="0" presId="urn:microsoft.com/office/officeart/2005/8/layout/list1"/>
    <dgm:cxn modelId="{6FF0B5A1-C827-4D4B-95B2-A987F29DD449}" type="presOf" srcId="{B71163A3-77A5-4190-A718-6AFC3B236E30}" destId="{1447B9C9-C36C-4CDE-8220-1E1F3DC8B348}" srcOrd="0" destOrd="0" presId="urn:microsoft.com/office/officeart/2005/8/layout/list1"/>
    <dgm:cxn modelId="{370768D1-7D2D-453B-85DB-47F89DDCE4D2}" type="presOf" srcId="{D5DD2746-0CFE-4320-B0E9-FB4B444131E3}" destId="{0416CA8C-849C-4C1D-AB85-C9F5A2D28CD8}" srcOrd="1" destOrd="0" presId="urn:microsoft.com/office/officeart/2005/8/layout/list1"/>
    <dgm:cxn modelId="{3D94C8D3-D7E6-438E-8D89-52BA2409DD8C}" type="presOf" srcId="{A34C1125-0EC6-4B3B-83ED-9D9FBF694CFA}" destId="{42011B2C-2755-44B0-8BE6-54342EC0B5F8}" srcOrd="0" destOrd="0" presId="urn:microsoft.com/office/officeart/2005/8/layout/list1"/>
    <dgm:cxn modelId="{82E3ADE3-DAFB-4942-A4BF-781FE4287EC0}" srcId="{A34C1125-0EC6-4B3B-83ED-9D9FBF694CFA}" destId="{B71163A3-77A5-4190-A718-6AFC3B236E30}" srcOrd="3" destOrd="0" parTransId="{6280DC5D-3ED3-4C2C-B2C4-763A5FA8ACF6}" sibTransId="{A66D364B-D9DE-48D0-8C07-7B1378F9DB06}"/>
    <dgm:cxn modelId="{2D0C5E00-451B-4C16-A042-B7B4A7AC03D2}" type="presParOf" srcId="{42011B2C-2755-44B0-8BE6-54342EC0B5F8}" destId="{7C4A26BF-D3CF-4709-AFF8-987A1256D794}" srcOrd="0" destOrd="0" presId="urn:microsoft.com/office/officeart/2005/8/layout/list1"/>
    <dgm:cxn modelId="{073D8506-5AC5-48B8-852F-7DE0495437D2}" type="presParOf" srcId="{7C4A26BF-D3CF-4709-AFF8-987A1256D794}" destId="{ED9C4EC9-B4CA-4EC9-B9FB-C887B57B1CC9}" srcOrd="0" destOrd="0" presId="urn:microsoft.com/office/officeart/2005/8/layout/list1"/>
    <dgm:cxn modelId="{BB1D9616-B682-416E-8BB6-301D4C6A7F4C}" type="presParOf" srcId="{7C4A26BF-D3CF-4709-AFF8-987A1256D794}" destId="{0416CA8C-849C-4C1D-AB85-C9F5A2D28CD8}" srcOrd="1" destOrd="0" presId="urn:microsoft.com/office/officeart/2005/8/layout/list1"/>
    <dgm:cxn modelId="{67600303-94D7-4498-B27E-7506B4762964}" type="presParOf" srcId="{42011B2C-2755-44B0-8BE6-54342EC0B5F8}" destId="{02ADC0C9-A9D9-4E9D-A503-B582C9407DA2}" srcOrd="1" destOrd="0" presId="urn:microsoft.com/office/officeart/2005/8/layout/list1"/>
    <dgm:cxn modelId="{C8AD906E-A437-496D-BA47-E6FC57C76EB3}" type="presParOf" srcId="{42011B2C-2755-44B0-8BE6-54342EC0B5F8}" destId="{C2E86E20-7A3A-44E2-B3A0-43D89C63BF08}" srcOrd="2" destOrd="0" presId="urn:microsoft.com/office/officeart/2005/8/layout/list1"/>
    <dgm:cxn modelId="{6C83FD86-6BC5-450B-AC58-15B6D5E109F4}" type="presParOf" srcId="{42011B2C-2755-44B0-8BE6-54342EC0B5F8}" destId="{F780E132-36A5-4639-AF94-B89C11DF66A4}" srcOrd="3" destOrd="0" presId="urn:microsoft.com/office/officeart/2005/8/layout/list1"/>
    <dgm:cxn modelId="{FB3E3E34-7E23-40DF-A7AC-0A90A147C3DA}" type="presParOf" srcId="{42011B2C-2755-44B0-8BE6-54342EC0B5F8}" destId="{83D8CA1F-A980-4D55-88F9-41831179BF2B}" srcOrd="4" destOrd="0" presId="urn:microsoft.com/office/officeart/2005/8/layout/list1"/>
    <dgm:cxn modelId="{3AC529E2-5D1E-4668-8FA1-40974B27A1A6}" type="presParOf" srcId="{83D8CA1F-A980-4D55-88F9-41831179BF2B}" destId="{D60ECDF3-AC61-40AB-97FD-D05C8DC84C05}" srcOrd="0" destOrd="0" presId="urn:microsoft.com/office/officeart/2005/8/layout/list1"/>
    <dgm:cxn modelId="{C214B123-DA7A-4C2A-A836-3B1BD2C5189D}" type="presParOf" srcId="{83D8CA1F-A980-4D55-88F9-41831179BF2B}" destId="{18508D8F-43BE-4271-9803-B46EB3CF224F}" srcOrd="1" destOrd="0" presId="urn:microsoft.com/office/officeart/2005/8/layout/list1"/>
    <dgm:cxn modelId="{CD77591F-0E1F-4AC8-AE26-688BD51E1BD9}" type="presParOf" srcId="{42011B2C-2755-44B0-8BE6-54342EC0B5F8}" destId="{BD01D1B4-4347-47DF-A7B6-E1CE9B66FE0C}" srcOrd="5" destOrd="0" presId="urn:microsoft.com/office/officeart/2005/8/layout/list1"/>
    <dgm:cxn modelId="{28679B10-02EF-4895-BDAD-223CB5348BE1}" type="presParOf" srcId="{42011B2C-2755-44B0-8BE6-54342EC0B5F8}" destId="{C0BC7404-B1B8-4FE6-B554-15C2B1D2498E}" srcOrd="6" destOrd="0" presId="urn:microsoft.com/office/officeart/2005/8/layout/list1"/>
    <dgm:cxn modelId="{BE7D2527-BFA3-4E32-91D5-5E50832FC070}" type="presParOf" srcId="{42011B2C-2755-44B0-8BE6-54342EC0B5F8}" destId="{18767A70-D12A-4BDD-B301-AC1FE9A52222}" srcOrd="7" destOrd="0" presId="urn:microsoft.com/office/officeart/2005/8/layout/list1"/>
    <dgm:cxn modelId="{56195798-9696-4B53-9780-A208D064E5F9}" type="presParOf" srcId="{42011B2C-2755-44B0-8BE6-54342EC0B5F8}" destId="{F29CD3DB-31D9-4F2E-8E53-C99FC5EF7254}" srcOrd="8" destOrd="0" presId="urn:microsoft.com/office/officeart/2005/8/layout/list1"/>
    <dgm:cxn modelId="{30CCF128-0576-4A78-9D3A-E90C7B6862CA}" type="presParOf" srcId="{F29CD3DB-31D9-4F2E-8E53-C99FC5EF7254}" destId="{8B20F257-7B0F-4019-A35A-F379033254EB}" srcOrd="0" destOrd="0" presId="urn:microsoft.com/office/officeart/2005/8/layout/list1"/>
    <dgm:cxn modelId="{F311F5A3-1F54-401A-8E2F-8D73CF2C40B9}" type="presParOf" srcId="{F29CD3DB-31D9-4F2E-8E53-C99FC5EF7254}" destId="{40017D7E-1774-4AD0-B374-CAE5E178052F}" srcOrd="1" destOrd="0" presId="urn:microsoft.com/office/officeart/2005/8/layout/list1"/>
    <dgm:cxn modelId="{031C65A7-58FE-4DCA-95F1-5678D5BAC837}" type="presParOf" srcId="{42011B2C-2755-44B0-8BE6-54342EC0B5F8}" destId="{C6BB545A-52E0-467F-B92E-60F5BEA44C12}" srcOrd="9" destOrd="0" presId="urn:microsoft.com/office/officeart/2005/8/layout/list1"/>
    <dgm:cxn modelId="{5959E570-BCE0-43F8-85A7-2ECC781BACF4}" type="presParOf" srcId="{42011B2C-2755-44B0-8BE6-54342EC0B5F8}" destId="{5A3F1704-3DA6-4FA3-A508-3A2E5D778310}" srcOrd="10" destOrd="0" presId="urn:microsoft.com/office/officeart/2005/8/layout/list1"/>
    <dgm:cxn modelId="{98593252-23CD-4AD1-A722-4D2438241C98}" type="presParOf" srcId="{42011B2C-2755-44B0-8BE6-54342EC0B5F8}" destId="{4B7842A1-3E4C-45B4-A3B8-7D9C57773284}" srcOrd="11" destOrd="0" presId="urn:microsoft.com/office/officeart/2005/8/layout/list1"/>
    <dgm:cxn modelId="{62BEB500-9A81-45F0-90CF-FB5C76226C58}" type="presParOf" srcId="{42011B2C-2755-44B0-8BE6-54342EC0B5F8}" destId="{38169B42-4DDA-4746-BE16-AB4005DDBF74}" srcOrd="12" destOrd="0" presId="urn:microsoft.com/office/officeart/2005/8/layout/list1"/>
    <dgm:cxn modelId="{C846F08D-C87B-4B32-B0B6-54EB4F06B0AB}" type="presParOf" srcId="{38169B42-4DDA-4746-BE16-AB4005DDBF74}" destId="{1447B9C9-C36C-4CDE-8220-1E1F3DC8B348}" srcOrd="0" destOrd="0" presId="urn:microsoft.com/office/officeart/2005/8/layout/list1"/>
    <dgm:cxn modelId="{2D12510F-A3D2-49C6-9CF2-323C93A3AB7F}" type="presParOf" srcId="{38169B42-4DDA-4746-BE16-AB4005DDBF74}" destId="{FBB8ECEE-A3F3-45D6-96D4-674E27D43D18}" srcOrd="1" destOrd="0" presId="urn:microsoft.com/office/officeart/2005/8/layout/list1"/>
    <dgm:cxn modelId="{8BCF7F20-E9B7-484F-8A46-4D18F9A3558B}" type="presParOf" srcId="{42011B2C-2755-44B0-8BE6-54342EC0B5F8}" destId="{B5DAE86E-AB15-481B-8890-807172E134C5}" srcOrd="13" destOrd="0" presId="urn:microsoft.com/office/officeart/2005/8/layout/list1"/>
    <dgm:cxn modelId="{B1BA5CC4-0322-4A1D-AC83-FDF872EDB779}" type="presParOf" srcId="{42011B2C-2755-44B0-8BE6-54342EC0B5F8}" destId="{EC1507A2-1DAB-431F-BEF0-B731BD7AE5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755AB6-60E6-43D2-BEEE-A0359D2856F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25B5FA-6B15-4415-A3EE-576A097A6A84}">
      <dgm:prSet/>
      <dgm:spPr/>
      <dgm:t>
        <a:bodyPr/>
        <a:lstStyle/>
        <a:p>
          <a:r>
            <a:rPr lang="en-US"/>
            <a:t>LOGICAL DESIGN</a:t>
          </a:r>
        </a:p>
      </dgm:t>
    </dgm:pt>
    <dgm:pt modelId="{77B5E8FF-055F-4D94-92BC-521141758569}" type="parTrans" cxnId="{1C737845-573F-46EC-A557-D97050B2A5DC}">
      <dgm:prSet/>
      <dgm:spPr/>
      <dgm:t>
        <a:bodyPr/>
        <a:lstStyle/>
        <a:p>
          <a:endParaRPr lang="en-US"/>
        </a:p>
      </dgm:t>
    </dgm:pt>
    <dgm:pt modelId="{2EB77061-C939-4B90-8D8D-829AE558A03C}" type="sibTrans" cxnId="{1C737845-573F-46EC-A557-D97050B2A5DC}">
      <dgm:prSet/>
      <dgm:spPr/>
      <dgm:t>
        <a:bodyPr/>
        <a:lstStyle/>
        <a:p>
          <a:endParaRPr lang="en-US"/>
        </a:p>
      </dgm:t>
    </dgm:pt>
    <dgm:pt modelId="{5B8AA2EB-051D-44E3-AF80-7B887405667B}">
      <dgm:prSet/>
      <dgm:spPr/>
      <dgm:t>
        <a:bodyPr/>
        <a:lstStyle/>
        <a:p>
          <a:r>
            <a:rPr lang="en-US"/>
            <a:t>PHYSICAL DESIGN</a:t>
          </a:r>
        </a:p>
      </dgm:t>
    </dgm:pt>
    <dgm:pt modelId="{4158D988-14C9-4A8F-BE33-4B4356AA31D0}" type="parTrans" cxnId="{581906D7-1D01-44F5-BA01-FEC2A941B872}">
      <dgm:prSet/>
      <dgm:spPr/>
      <dgm:t>
        <a:bodyPr/>
        <a:lstStyle/>
        <a:p>
          <a:endParaRPr lang="en-US"/>
        </a:p>
      </dgm:t>
    </dgm:pt>
    <dgm:pt modelId="{62095608-041E-466A-A806-7B57A4E6E66F}" type="sibTrans" cxnId="{581906D7-1D01-44F5-BA01-FEC2A941B872}">
      <dgm:prSet/>
      <dgm:spPr/>
      <dgm:t>
        <a:bodyPr/>
        <a:lstStyle/>
        <a:p>
          <a:endParaRPr lang="en-US"/>
        </a:p>
      </dgm:t>
    </dgm:pt>
    <dgm:pt modelId="{D3B8A3A5-6936-4C49-A881-47ED236BB4DF}" type="pres">
      <dgm:prSet presAssocID="{61755AB6-60E6-43D2-BEEE-A0359D2856F1}" presName="linear" presStyleCnt="0">
        <dgm:presLayoutVars>
          <dgm:animLvl val="lvl"/>
          <dgm:resizeHandles val="exact"/>
        </dgm:presLayoutVars>
      </dgm:prSet>
      <dgm:spPr/>
    </dgm:pt>
    <dgm:pt modelId="{279B05D8-1DC1-4CE3-B3B0-D92E12AB8ADC}" type="pres">
      <dgm:prSet presAssocID="{B325B5FA-6B15-4415-A3EE-576A097A6A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54E5884-6A30-40D1-9959-D43D534A0012}" type="pres">
      <dgm:prSet presAssocID="{2EB77061-C939-4B90-8D8D-829AE558A03C}" presName="spacer" presStyleCnt="0"/>
      <dgm:spPr/>
    </dgm:pt>
    <dgm:pt modelId="{FF88F695-6A4D-4E87-B55C-6ABCA6B4C715}" type="pres">
      <dgm:prSet presAssocID="{5B8AA2EB-051D-44E3-AF80-7B88740566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8BC8530-E935-4153-826E-C6E85B7DB27D}" type="presOf" srcId="{5B8AA2EB-051D-44E3-AF80-7B887405667B}" destId="{FF88F695-6A4D-4E87-B55C-6ABCA6B4C715}" srcOrd="0" destOrd="0" presId="urn:microsoft.com/office/officeart/2005/8/layout/vList2"/>
    <dgm:cxn modelId="{1C737845-573F-46EC-A557-D97050B2A5DC}" srcId="{61755AB6-60E6-43D2-BEEE-A0359D2856F1}" destId="{B325B5FA-6B15-4415-A3EE-576A097A6A84}" srcOrd="0" destOrd="0" parTransId="{77B5E8FF-055F-4D94-92BC-521141758569}" sibTransId="{2EB77061-C939-4B90-8D8D-829AE558A03C}"/>
    <dgm:cxn modelId="{0E2EA957-DD2F-465E-B615-263871B34DDE}" type="presOf" srcId="{61755AB6-60E6-43D2-BEEE-A0359D2856F1}" destId="{D3B8A3A5-6936-4C49-A881-47ED236BB4DF}" srcOrd="0" destOrd="0" presId="urn:microsoft.com/office/officeart/2005/8/layout/vList2"/>
    <dgm:cxn modelId="{86B1659D-76D8-4874-8C6A-C0A1544E4F73}" type="presOf" srcId="{B325B5FA-6B15-4415-A3EE-576A097A6A84}" destId="{279B05D8-1DC1-4CE3-B3B0-D92E12AB8ADC}" srcOrd="0" destOrd="0" presId="urn:microsoft.com/office/officeart/2005/8/layout/vList2"/>
    <dgm:cxn modelId="{581906D7-1D01-44F5-BA01-FEC2A941B872}" srcId="{61755AB6-60E6-43D2-BEEE-A0359D2856F1}" destId="{5B8AA2EB-051D-44E3-AF80-7B887405667B}" srcOrd="1" destOrd="0" parTransId="{4158D988-14C9-4A8F-BE33-4B4356AA31D0}" sibTransId="{62095608-041E-466A-A806-7B57A4E6E66F}"/>
    <dgm:cxn modelId="{6D9CFFB6-C4A1-4BF3-AC3F-3A2F010B8BDA}" type="presParOf" srcId="{D3B8A3A5-6936-4C49-A881-47ED236BB4DF}" destId="{279B05D8-1DC1-4CE3-B3B0-D92E12AB8ADC}" srcOrd="0" destOrd="0" presId="urn:microsoft.com/office/officeart/2005/8/layout/vList2"/>
    <dgm:cxn modelId="{A46CD861-BDD5-4DB4-ACB8-E3B6EFD483BF}" type="presParOf" srcId="{D3B8A3A5-6936-4C49-A881-47ED236BB4DF}" destId="{754E5884-6A30-40D1-9959-D43D534A0012}" srcOrd="1" destOrd="0" presId="urn:microsoft.com/office/officeart/2005/8/layout/vList2"/>
    <dgm:cxn modelId="{85E087AB-01EE-4E7F-B842-11C4984E7CBF}" type="presParOf" srcId="{D3B8A3A5-6936-4C49-A881-47ED236BB4DF}" destId="{FF88F695-6A4D-4E87-B55C-6ABCA6B4C71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2EDFAB-D750-40B6-A647-58098544857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0B23D83-3540-40EE-A78F-667B847533C1}">
      <dgm:prSet/>
      <dgm:spPr/>
      <dgm:t>
        <a:bodyPr/>
        <a:lstStyle/>
        <a:p>
          <a:r>
            <a:rPr lang="en-US"/>
            <a:t>LOGICAL DESIGN</a:t>
          </a:r>
        </a:p>
      </dgm:t>
    </dgm:pt>
    <dgm:pt modelId="{E30EDAA0-FE4F-4565-9A57-2953CE3D3FE2}" type="parTrans" cxnId="{DA516664-12E8-445A-AD46-805A4F242F4E}">
      <dgm:prSet/>
      <dgm:spPr/>
      <dgm:t>
        <a:bodyPr/>
        <a:lstStyle/>
        <a:p>
          <a:endParaRPr lang="en-US"/>
        </a:p>
      </dgm:t>
    </dgm:pt>
    <dgm:pt modelId="{5077DD23-9F35-449C-8817-6BD08F406C16}" type="sibTrans" cxnId="{DA516664-12E8-445A-AD46-805A4F242F4E}">
      <dgm:prSet/>
      <dgm:spPr/>
      <dgm:t>
        <a:bodyPr/>
        <a:lstStyle/>
        <a:p>
          <a:endParaRPr lang="en-US"/>
        </a:p>
      </dgm:t>
    </dgm:pt>
    <dgm:pt modelId="{9C0835C4-5981-41C4-838D-A54D15371A57}">
      <dgm:prSet/>
      <dgm:spPr/>
      <dgm:t>
        <a:bodyPr/>
        <a:lstStyle/>
        <a:p>
          <a:r>
            <a:rPr lang="en-US"/>
            <a:t>an abstract representation of the data flow, inputs, and outputs of the system.</a:t>
          </a:r>
        </a:p>
      </dgm:t>
    </dgm:pt>
    <dgm:pt modelId="{AA741322-7982-4B5B-B494-C83E917B113E}" type="parTrans" cxnId="{BE38B928-AAB6-4C6D-83AB-623FDDBDA2C4}">
      <dgm:prSet/>
      <dgm:spPr/>
      <dgm:t>
        <a:bodyPr/>
        <a:lstStyle/>
        <a:p>
          <a:endParaRPr lang="en-US"/>
        </a:p>
      </dgm:t>
    </dgm:pt>
    <dgm:pt modelId="{30F662FC-B2AF-4057-92D7-4B26499E4242}" type="sibTrans" cxnId="{BE38B928-AAB6-4C6D-83AB-623FDDBDA2C4}">
      <dgm:prSet/>
      <dgm:spPr/>
      <dgm:t>
        <a:bodyPr/>
        <a:lstStyle/>
        <a:p>
          <a:endParaRPr lang="en-US"/>
        </a:p>
      </dgm:t>
    </dgm:pt>
    <dgm:pt modelId="{3BBCBC84-CCBE-435D-9062-B303323E8EA8}">
      <dgm:prSet/>
      <dgm:spPr/>
      <dgm:t>
        <a:bodyPr/>
        <a:lstStyle/>
        <a:p>
          <a:r>
            <a:rPr lang="en-US"/>
            <a:t>It describes the inputs (sources), outputs (destinations), databases (data stores), procedures (data flows) all in a format that meets the user requirements.</a:t>
          </a:r>
        </a:p>
      </dgm:t>
    </dgm:pt>
    <dgm:pt modelId="{652A0743-2B4F-467D-8698-C2BC3555258E}" type="parTrans" cxnId="{94B6741F-361E-4DB6-9519-5BEA5C7659DF}">
      <dgm:prSet/>
      <dgm:spPr/>
      <dgm:t>
        <a:bodyPr/>
        <a:lstStyle/>
        <a:p>
          <a:endParaRPr lang="en-US"/>
        </a:p>
      </dgm:t>
    </dgm:pt>
    <dgm:pt modelId="{4CED2DB0-A5C2-4F89-8A46-DF2AFFEF3B64}" type="sibTrans" cxnId="{94B6741F-361E-4DB6-9519-5BEA5C7659DF}">
      <dgm:prSet/>
      <dgm:spPr/>
      <dgm:t>
        <a:bodyPr/>
        <a:lstStyle/>
        <a:p>
          <a:endParaRPr lang="en-US"/>
        </a:p>
      </dgm:t>
    </dgm:pt>
    <dgm:pt modelId="{16574AB3-00AD-448A-8277-0D33A9954399}">
      <dgm:prSet/>
      <dgm:spPr/>
      <dgm:t>
        <a:bodyPr/>
        <a:lstStyle/>
        <a:p>
          <a:r>
            <a:rPr lang="en-US"/>
            <a:t>Data flow diagram, E-R diagram modeling are used.</a:t>
          </a:r>
        </a:p>
      </dgm:t>
    </dgm:pt>
    <dgm:pt modelId="{0E8FDD9D-F110-4A76-A674-C1AF8D72605D}" type="parTrans" cxnId="{BDA18B3E-A951-4406-8F4A-BCC7F371D8D1}">
      <dgm:prSet/>
      <dgm:spPr/>
      <dgm:t>
        <a:bodyPr/>
        <a:lstStyle/>
        <a:p>
          <a:endParaRPr lang="en-US"/>
        </a:p>
      </dgm:t>
    </dgm:pt>
    <dgm:pt modelId="{4A7D038D-8EE5-4BAD-9DA5-721429A7E86E}" type="sibTrans" cxnId="{BDA18B3E-A951-4406-8F4A-BCC7F371D8D1}">
      <dgm:prSet/>
      <dgm:spPr/>
      <dgm:t>
        <a:bodyPr/>
        <a:lstStyle/>
        <a:p>
          <a:endParaRPr lang="en-US"/>
        </a:p>
      </dgm:t>
    </dgm:pt>
    <dgm:pt modelId="{DD01170A-5E97-445A-A3EF-1E461069E920}" type="pres">
      <dgm:prSet presAssocID="{402EDFAB-D750-40B6-A647-58098544857B}" presName="vert0" presStyleCnt="0">
        <dgm:presLayoutVars>
          <dgm:dir/>
          <dgm:animOne val="branch"/>
          <dgm:animLvl val="lvl"/>
        </dgm:presLayoutVars>
      </dgm:prSet>
      <dgm:spPr/>
    </dgm:pt>
    <dgm:pt modelId="{065206C6-2639-4160-9677-5D07E3D7B5FD}" type="pres">
      <dgm:prSet presAssocID="{90B23D83-3540-40EE-A78F-667B847533C1}" presName="thickLine" presStyleLbl="alignNode1" presStyleIdx="0" presStyleCnt="4"/>
      <dgm:spPr/>
    </dgm:pt>
    <dgm:pt modelId="{EAC171B4-EC46-4208-8BEB-A01D24595CFE}" type="pres">
      <dgm:prSet presAssocID="{90B23D83-3540-40EE-A78F-667B847533C1}" presName="horz1" presStyleCnt="0"/>
      <dgm:spPr/>
    </dgm:pt>
    <dgm:pt modelId="{4EF747E5-173D-4308-932F-704135B97CD4}" type="pres">
      <dgm:prSet presAssocID="{90B23D83-3540-40EE-A78F-667B847533C1}" presName="tx1" presStyleLbl="revTx" presStyleIdx="0" presStyleCnt="4"/>
      <dgm:spPr/>
    </dgm:pt>
    <dgm:pt modelId="{57482FC4-42E9-487E-9881-30A11F00988B}" type="pres">
      <dgm:prSet presAssocID="{90B23D83-3540-40EE-A78F-667B847533C1}" presName="vert1" presStyleCnt="0"/>
      <dgm:spPr/>
    </dgm:pt>
    <dgm:pt modelId="{5F36C98D-593E-4A31-AB47-A2D742190734}" type="pres">
      <dgm:prSet presAssocID="{9C0835C4-5981-41C4-838D-A54D15371A57}" presName="thickLine" presStyleLbl="alignNode1" presStyleIdx="1" presStyleCnt="4"/>
      <dgm:spPr/>
    </dgm:pt>
    <dgm:pt modelId="{CC1ED908-2CE6-452E-A741-D2ED62BE83B0}" type="pres">
      <dgm:prSet presAssocID="{9C0835C4-5981-41C4-838D-A54D15371A57}" presName="horz1" presStyleCnt="0"/>
      <dgm:spPr/>
    </dgm:pt>
    <dgm:pt modelId="{1AE826D8-1A81-4DE4-A157-FF6F086F7699}" type="pres">
      <dgm:prSet presAssocID="{9C0835C4-5981-41C4-838D-A54D15371A57}" presName="tx1" presStyleLbl="revTx" presStyleIdx="1" presStyleCnt="4"/>
      <dgm:spPr/>
    </dgm:pt>
    <dgm:pt modelId="{94F546BF-44E0-48C3-AFBA-503988A67AA5}" type="pres">
      <dgm:prSet presAssocID="{9C0835C4-5981-41C4-838D-A54D15371A57}" presName="vert1" presStyleCnt="0"/>
      <dgm:spPr/>
    </dgm:pt>
    <dgm:pt modelId="{B6E15D4A-E3C8-473D-AAA0-2D624DA28978}" type="pres">
      <dgm:prSet presAssocID="{3BBCBC84-CCBE-435D-9062-B303323E8EA8}" presName="thickLine" presStyleLbl="alignNode1" presStyleIdx="2" presStyleCnt="4"/>
      <dgm:spPr/>
    </dgm:pt>
    <dgm:pt modelId="{EFB054BF-8D1D-4092-9045-116E326B7961}" type="pres">
      <dgm:prSet presAssocID="{3BBCBC84-CCBE-435D-9062-B303323E8EA8}" presName="horz1" presStyleCnt="0"/>
      <dgm:spPr/>
    </dgm:pt>
    <dgm:pt modelId="{4FE438D0-22AD-42EE-A9C8-5E3D3828DA3B}" type="pres">
      <dgm:prSet presAssocID="{3BBCBC84-CCBE-435D-9062-B303323E8EA8}" presName="tx1" presStyleLbl="revTx" presStyleIdx="2" presStyleCnt="4"/>
      <dgm:spPr/>
    </dgm:pt>
    <dgm:pt modelId="{4BD5DA18-8F7B-4596-93D4-8F5D89AF36DB}" type="pres">
      <dgm:prSet presAssocID="{3BBCBC84-CCBE-435D-9062-B303323E8EA8}" presName="vert1" presStyleCnt="0"/>
      <dgm:spPr/>
    </dgm:pt>
    <dgm:pt modelId="{3909F5CC-59DC-46F4-B45F-1ECB1452092A}" type="pres">
      <dgm:prSet presAssocID="{16574AB3-00AD-448A-8277-0D33A9954399}" presName="thickLine" presStyleLbl="alignNode1" presStyleIdx="3" presStyleCnt="4"/>
      <dgm:spPr/>
    </dgm:pt>
    <dgm:pt modelId="{B23FB928-23BC-4AB6-B286-52B7B1392BE4}" type="pres">
      <dgm:prSet presAssocID="{16574AB3-00AD-448A-8277-0D33A9954399}" presName="horz1" presStyleCnt="0"/>
      <dgm:spPr/>
    </dgm:pt>
    <dgm:pt modelId="{49C3ABC8-52AE-43D9-9EFD-3C09E08D7A03}" type="pres">
      <dgm:prSet presAssocID="{16574AB3-00AD-448A-8277-0D33A9954399}" presName="tx1" presStyleLbl="revTx" presStyleIdx="3" presStyleCnt="4"/>
      <dgm:spPr/>
    </dgm:pt>
    <dgm:pt modelId="{8C44EEB1-45AA-436D-93B5-67C3741899C2}" type="pres">
      <dgm:prSet presAssocID="{16574AB3-00AD-448A-8277-0D33A9954399}" presName="vert1" presStyleCnt="0"/>
      <dgm:spPr/>
    </dgm:pt>
  </dgm:ptLst>
  <dgm:cxnLst>
    <dgm:cxn modelId="{A7776F1D-830B-4EF5-AF8E-FA10DDADCFAA}" type="presOf" srcId="{16574AB3-00AD-448A-8277-0D33A9954399}" destId="{49C3ABC8-52AE-43D9-9EFD-3C09E08D7A03}" srcOrd="0" destOrd="0" presId="urn:microsoft.com/office/officeart/2008/layout/LinedList"/>
    <dgm:cxn modelId="{94B6741F-361E-4DB6-9519-5BEA5C7659DF}" srcId="{402EDFAB-D750-40B6-A647-58098544857B}" destId="{3BBCBC84-CCBE-435D-9062-B303323E8EA8}" srcOrd="2" destOrd="0" parTransId="{652A0743-2B4F-467D-8698-C2BC3555258E}" sibTransId="{4CED2DB0-A5C2-4F89-8A46-DF2AFFEF3B64}"/>
    <dgm:cxn modelId="{BE38B928-AAB6-4C6D-83AB-623FDDBDA2C4}" srcId="{402EDFAB-D750-40B6-A647-58098544857B}" destId="{9C0835C4-5981-41C4-838D-A54D15371A57}" srcOrd="1" destOrd="0" parTransId="{AA741322-7982-4B5B-B494-C83E917B113E}" sibTransId="{30F662FC-B2AF-4057-92D7-4B26499E4242}"/>
    <dgm:cxn modelId="{2E1D342D-5ED8-425A-A97E-17C54B0E7B9A}" type="presOf" srcId="{9C0835C4-5981-41C4-838D-A54D15371A57}" destId="{1AE826D8-1A81-4DE4-A157-FF6F086F7699}" srcOrd="0" destOrd="0" presId="urn:microsoft.com/office/officeart/2008/layout/LinedList"/>
    <dgm:cxn modelId="{BDA18B3E-A951-4406-8F4A-BCC7F371D8D1}" srcId="{402EDFAB-D750-40B6-A647-58098544857B}" destId="{16574AB3-00AD-448A-8277-0D33A9954399}" srcOrd="3" destOrd="0" parTransId="{0E8FDD9D-F110-4A76-A674-C1AF8D72605D}" sibTransId="{4A7D038D-8EE5-4BAD-9DA5-721429A7E86E}"/>
    <dgm:cxn modelId="{DA516664-12E8-445A-AD46-805A4F242F4E}" srcId="{402EDFAB-D750-40B6-A647-58098544857B}" destId="{90B23D83-3540-40EE-A78F-667B847533C1}" srcOrd="0" destOrd="0" parTransId="{E30EDAA0-FE4F-4565-9A57-2953CE3D3FE2}" sibTransId="{5077DD23-9F35-449C-8817-6BD08F406C16}"/>
    <dgm:cxn modelId="{D64BF88C-B15A-413B-9F2C-A8FE5EE47566}" type="presOf" srcId="{3BBCBC84-CCBE-435D-9062-B303323E8EA8}" destId="{4FE438D0-22AD-42EE-A9C8-5E3D3828DA3B}" srcOrd="0" destOrd="0" presId="urn:microsoft.com/office/officeart/2008/layout/LinedList"/>
    <dgm:cxn modelId="{684DD7D5-FF32-4898-9A8E-C2F07746AF37}" type="presOf" srcId="{402EDFAB-D750-40B6-A647-58098544857B}" destId="{DD01170A-5E97-445A-A3EF-1E461069E920}" srcOrd="0" destOrd="0" presId="urn:microsoft.com/office/officeart/2008/layout/LinedList"/>
    <dgm:cxn modelId="{F1F74EEE-78B0-4F8B-9B28-17D1B8FD6BF1}" type="presOf" srcId="{90B23D83-3540-40EE-A78F-667B847533C1}" destId="{4EF747E5-173D-4308-932F-704135B97CD4}" srcOrd="0" destOrd="0" presId="urn:microsoft.com/office/officeart/2008/layout/LinedList"/>
    <dgm:cxn modelId="{B2BA294B-BCEB-4C74-9F3E-2A399FEC8725}" type="presParOf" srcId="{DD01170A-5E97-445A-A3EF-1E461069E920}" destId="{065206C6-2639-4160-9677-5D07E3D7B5FD}" srcOrd="0" destOrd="0" presId="urn:microsoft.com/office/officeart/2008/layout/LinedList"/>
    <dgm:cxn modelId="{817633A2-8DD8-4011-97EB-9F034B94F601}" type="presParOf" srcId="{DD01170A-5E97-445A-A3EF-1E461069E920}" destId="{EAC171B4-EC46-4208-8BEB-A01D24595CFE}" srcOrd="1" destOrd="0" presId="urn:microsoft.com/office/officeart/2008/layout/LinedList"/>
    <dgm:cxn modelId="{E1807B94-C8F1-4FF3-BD99-CF9211863232}" type="presParOf" srcId="{EAC171B4-EC46-4208-8BEB-A01D24595CFE}" destId="{4EF747E5-173D-4308-932F-704135B97CD4}" srcOrd="0" destOrd="0" presId="urn:microsoft.com/office/officeart/2008/layout/LinedList"/>
    <dgm:cxn modelId="{251A1C9E-9985-4B2F-A2A7-9F841FCB7C46}" type="presParOf" srcId="{EAC171B4-EC46-4208-8BEB-A01D24595CFE}" destId="{57482FC4-42E9-487E-9881-30A11F00988B}" srcOrd="1" destOrd="0" presId="urn:microsoft.com/office/officeart/2008/layout/LinedList"/>
    <dgm:cxn modelId="{E855E902-9ED5-4448-B639-8A41942D3FC2}" type="presParOf" srcId="{DD01170A-5E97-445A-A3EF-1E461069E920}" destId="{5F36C98D-593E-4A31-AB47-A2D742190734}" srcOrd="2" destOrd="0" presId="urn:microsoft.com/office/officeart/2008/layout/LinedList"/>
    <dgm:cxn modelId="{25DD130E-5290-4C86-969B-4C5A66700215}" type="presParOf" srcId="{DD01170A-5E97-445A-A3EF-1E461069E920}" destId="{CC1ED908-2CE6-452E-A741-D2ED62BE83B0}" srcOrd="3" destOrd="0" presId="urn:microsoft.com/office/officeart/2008/layout/LinedList"/>
    <dgm:cxn modelId="{CB2BFBFF-BD4E-40A7-95C1-A2F46F24DAA8}" type="presParOf" srcId="{CC1ED908-2CE6-452E-A741-D2ED62BE83B0}" destId="{1AE826D8-1A81-4DE4-A157-FF6F086F7699}" srcOrd="0" destOrd="0" presId="urn:microsoft.com/office/officeart/2008/layout/LinedList"/>
    <dgm:cxn modelId="{B1F4A04E-AA70-4819-A01E-CEC1DB84312B}" type="presParOf" srcId="{CC1ED908-2CE6-452E-A741-D2ED62BE83B0}" destId="{94F546BF-44E0-48C3-AFBA-503988A67AA5}" srcOrd="1" destOrd="0" presId="urn:microsoft.com/office/officeart/2008/layout/LinedList"/>
    <dgm:cxn modelId="{05071A37-B609-40C1-89DA-B2800812C551}" type="presParOf" srcId="{DD01170A-5E97-445A-A3EF-1E461069E920}" destId="{B6E15D4A-E3C8-473D-AAA0-2D624DA28978}" srcOrd="4" destOrd="0" presId="urn:microsoft.com/office/officeart/2008/layout/LinedList"/>
    <dgm:cxn modelId="{26AD7592-E0F3-4EFC-B205-CE52BBBD483F}" type="presParOf" srcId="{DD01170A-5E97-445A-A3EF-1E461069E920}" destId="{EFB054BF-8D1D-4092-9045-116E326B7961}" srcOrd="5" destOrd="0" presId="urn:microsoft.com/office/officeart/2008/layout/LinedList"/>
    <dgm:cxn modelId="{2158B9A2-142B-464C-AB96-C8EC3C7B8D46}" type="presParOf" srcId="{EFB054BF-8D1D-4092-9045-116E326B7961}" destId="{4FE438D0-22AD-42EE-A9C8-5E3D3828DA3B}" srcOrd="0" destOrd="0" presId="urn:microsoft.com/office/officeart/2008/layout/LinedList"/>
    <dgm:cxn modelId="{BE3EDDDB-BCCA-4F27-9281-021DE1F042C4}" type="presParOf" srcId="{EFB054BF-8D1D-4092-9045-116E326B7961}" destId="{4BD5DA18-8F7B-4596-93D4-8F5D89AF36DB}" srcOrd="1" destOrd="0" presId="urn:microsoft.com/office/officeart/2008/layout/LinedList"/>
    <dgm:cxn modelId="{064D5A33-DAD1-443E-9646-336996274E30}" type="presParOf" srcId="{DD01170A-5E97-445A-A3EF-1E461069E920}" destId="{3909F5CC-59DC-46F4-B45F-1ECB1452092A}" srcOrd="6" destOrd="0" presId="urn:microsoft.com/office/officeart/2008/layout/LinedList"/>
    <dgm:cxn modelId="{DA0C8DA6-0DCE-4251-B8FB-16B45D993210}" type="presParOf" srcId="{DD01170A-5E97-445A-A3EF-1E461069E920}" destId="{B23FB928-23BC-4AB6-B286-52B7B1392BE4}" srcOrd="7" destOrd="0" presId="urn:microsoft.com/office/officeart/2008/layout/LinedList"/>
    <dgm:cxn modelId="{E9CF28B1-F04C-4437-9682-548424F7A10F}" type="presParOf" srcId="{B23FB928-23BC-4AB6-B286-52B7B1392BE4}" destId="{49C3ABC8-52AE-43D9-9EFD-3C09E08D7A03}" srcOrd="0" destOrd="0" presId="urn:microsoft.com/office/officeart/2008/layout/LinedList"/>
    <dgm:cxn modelId="{52CFCE48-FA05-4EFC-92E7-0BA79663781E}" type="presParOf" srcId="{B23FB928-23BC-4AB6-B286-52B7B1392BE4}" destId="{8C44EEB1-45AA-436D-93B5-67C3741899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B2A7D4-84B8-4F74-914E-C24F0DFDA19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669A209-265C-4FC2-BE3E-7EE3B4370F74}">
      <dgm:prSet/>
      <dgm:spPr/>
      <dgm:t>
        <a:bodyPr/>
        <a:lstStyle/>
        <a:p>
          <a:r>
            <a:rPr lang="en-US"/>
            <a:t>PHYSICAL DESIGN</a:t>
          </a:r>
        </a:p>
      </dgm:t>
    </dgm:pt>
    <dgm:pt modelId="{58FF7C9B-2B6C-417B-90F6-912AA0DB2106}" type="parTrans" cxnId="{CE4AC8C8-2EBD-4B24-BC5B-2C74845152A2}">
      <dgm:prSet/>
      <dgm:spPr/>
      <dgm:t>
        <a:bodyPr/>
        <a:lstStyle/>
        <a:p>
          <a:endParaRPr lang="en-US"/>
        </a:p>
      </dgm:t>
    </dgm:pt>
    <dgm:pt modelId="{8F2710C5-51B9-4455-9B80-993597FC888E}" type="sibTrans" cxnId="{CE4AC8C8-2EBD-4B24-BC5B-2C74845152A2}">
      <dgm:prSet/>
      <dgm:spPr/>
      <dgm:t>
        <a:bodyPr/>
        <a:lstStyle/>
        <a:p>
          <a:endParaRPr lang="en-US"/>
        </a:p>
      </dgm:t>
    </dgm:pt>
    <dgm:pt modelId="{85E09DC0-577F-481A-B691-CF94D71681B2}">
      <dgm:prSet/>
      <dgm:spPr/>
      <dgm:t>
        <a:bodyPr/>
        <a:lstStyle/>
        <a:p>
          <a:r>
            <a:rPr lang="en-US"/>
            <a:t>Physical design relates to the actual input and output processes of the system. It focuses on how data is entered into a system, verified, processed, and displayed as output.</a:t>
          </a:r>
        </a:p>
      </dgm:t>
    </dgm:pt>
    <dgm:pt modelId="{939EEAC3-35DB-41E2-BC7E-22092F5212E3}" type="parTrans" cxnId="{DE509015-E03B-4438-B054-8A49EDEAE2E2}">
      <dgm:prSet/>
      <dgm:spPr/>
      <dgm:t>
        <a:bodyPr/>
        <a:lstStyle/>
        <a:p>
          <a:endParaRPr lang="en-US"/>
        </a:p>
      </dgm:t>
    </dgm:pt>
    <dgm:pt modelId="{12C0346C-FF6B-40D8-915C-018F3C4EEC9E}" type="sibTrans" cxnId="{DE509015-E03B-4438-B054-8A49EDEAE2E2}">
      <dgm:prSet/>
      <dgm:spPr/>
      <dgm:t>
        <a:bodyPr/>
        <a:lstStyle/>
        <a:p>
          <a:endParaRPr lang="en-US"/>
        </a:p>
      </dgm:t>
    </dgm:pt>
    <dgm:pt modelId="{DE821FF3-E2E8-47F1-B734-2B984A1FF776}">
      <dgm:prSet/>
      <dgm:spPr/>
      <dgm:t>
        <a:bodyPr/>
        <a:lstStyle/>
        <a:p>
          <a:r>
            <a:rPr lang="en-US"/>
            <a:t>It is concerned with user interface design, process design, and data design.</a:t>
          </a:r>
        </a:p>
      </dgm:t>
    </dgm:pt>
    <dgm:pt modelId="{2ABD1370-82B9-489B-A602-D03B70FBE687}" type="parTrans" cxnId="{E9F99235-845C-4964-A861-B173B2E1A315}">
      <dgm:prSet/>
      <dgm:spPr/>
      <dgm:t>
        <a:bodyPr/>
        <a:lstStyle/>
        <a:p>
          <a:endParaRPr lang="en-US"/>
        </a:p>
      </dgm:t>
    </dgm:pt>
    <dgm:pt modelId="{26AF1FE0-ED83-4CE9-8203-A207B2F53A0A}" type="sibTrans" cxnId="{E9F99235-845C-4964-A861-B173B2E1A315}">
      <dgm:prSet/>
      <dgm:spPr/>
      <dgm:t>
        <a:bodyPr/>
        <a:lstStyle/>
        <a:p>
          <a:endParaRPr lang="en-US"/>
        </a:p>
      </dgm:t>
    </dgm:pt>
    <dgm:pt modelId="{6105B528-A32A-4801-AC7C-36733E337412}" type="pres">
      <dgm:prSet presAssocID="{4AB2A7D4-84B8-4F74-914E-C24F0DFDA190}" presName="vert0" presStyleCnt="0">
        <dgm:presLayoutVars>
          <dgm:dir/>
          <dgm:animOne val="branch"/>
          <dgm:animLvl val="lvl"/>
        </dgm:presLayoutVars>
      </dgm:prSet>
      <dgm:spPr/>
    </dgm:pt>
    <dgm:pt modelId="{4FF1884E-F1F8-4807-B78B-E19E7EC87259}" type="pres">
      <dgm:prSet presAssocID="{8669A209-265C-4FC2-BE3E-7EE3B4370F74}" presName="thickLine" presStyleLbl="alignNode1" presStyleIdx="0" presStyleCnt="3"/>
      <dgm:spPr/>
    </dgm:pt>
    <dgm:pt modelId="{A1999384-015B-49FB-9A62-DE145038CEBA}" type="pres">
      <dgm:prSet presAssocID="{8669A209-265C-4FC2-BE3E-7EE3B4370F74}" presName="horz1" presStyleCnt="0"/>
      <dgm:spPr/>
    </dgm:pt>
    <dgm:pt modelId="{EF9F5818-27F1-4FFC-AB5F-B5FADB04F72C}" type="pres">
      <dgm:prSet presAssocID="{8669A209-265C-4FC2-BE3E-7EE3B4370F74}" presName="tx1" presStyleLbl="revTx" presStyleIdx="0" presStyleCnt="3"/>
      <dgm:spPr/>
    </dgm:pt>
    <dgm:pt modelId="{EF4D474B-E6A6-4F7E-ABF9-23C144672E4C}" type="pres">
      <dgm:prSet presAssocID="{8669A209-265C-4FC2-BE3E-7EE3B4370F74}" presName="vert1" presStyleCnt="0"/>
      <dgm:spPr/>
    </dgm:pt>
    <dgm:pt modelId="{3514DCD9-B9C6-45F6-B795-D6617CFC7981}" type="pres">
      <dgm:prSet presAssocID="{85E09DC0-577F-481A-B691-CF94D71681B2}" presName="thickLine" presStyleLbl="alignNode1" presStyleIdx="1" presStyleCnt="3"/>
      <dgm:spPr/>
    </dgm:pt>
    <dgm:pt modelId="{208AF61C-F7BD-46EF-8388-5F2DF0CC3836}" type="pres">
      <dgm:prSet presAssocID="{85E09DC0-577F-481A-B691-CF94D71681B2}" presName="horz1" presStyleCnt="0"/>
      <dgm:spPr/>
    </dgm:pt>
    <dgm:pt modelId="{697045CE-EEB0-44C5-9793-A3BA904CEBF2}" type="pres">
      <dgm:prSet presAssocID="{85E09DC0-577F-481A-B691-CF94D71681B2}" presName="tx1" presStyleLbl="revTx" presStyleIdx="1" presStyleCnt="3"/>
      <dgm:spPr/>
    </dgm:pt>
    <dgm:pt modelId="{88B72D5B-A213-4C1C-988D-99FBC33089FE}" type="pres">
      <dgm:prSet presAssocID="{85E09DC0-577F-481A-B691-CF94D71681B2}" presName="vert1" presStyleCnt="0"/>
      <dgm:spPr/>
    </dgm:pt>
    <dgm:pt modelId="{59376E9A-EF0C-4E41-A218-89CDFD6078DD}" type="pres">
      <dgm:prSet presAssocID="{DE821FF3-E2E8-47F1-B734-2B984A1FF776}" presName="thickLine" presStyleLbl="alignNode1" presStyleIdx="2" presStyleCnt="3"/>
      <dgm:spPr/>
    </dgm:pt>
    <dgm:pt modelId="{5AE9FD40-77D7-4274-BF76-24562639977B}" type="pres">
      <dgm:prSet presAssocID="{DE821FF3-E2E8-47F1-B734-2B984A1FF776}" presName="horz1" presStyleCnt="0"/>
      <dgm:spPr/>
    </dgm:pt>
    <dgm:pt modelId="{69546623-260C-420C-AA82-3CC0CB08C632}" type="pres">
      <dgm:prSet presAssocID="{DE821FF3-E2E8-47F1-B734-2B984A1FF776}" presName="tx1" presStyleLbl="revTx" presStyleIdx="2" presStyleCnt="3"/>
      <dgm:spPr/>
    </dgm:pt>
    <dgm:pt modelId="{9EA4FBE5-E3F7-4707-8589-B9635DFFEF46}" type="pres">
      <dgm:prSet presAssocID="{DE821FF3-E2E8-47F1-B734-2B984A1FF776}" presName="vert1" presStyleCnt="0"/>
      <dgm:spPr/>
    </dgm:pt>
  </dgm:ptLst>
  <dgm:cxnLst>
    <dgm:cxn modelId="{DE509015-E03B-4438-B054-8A49EDEAE2E2}" srcId="{4AB2A7D4-84B8-4F74-914E-C24F0DFDA190}" destId="{85E09DC0-577F-481A-B691-CF94D71681B2}" srcOrd="1" destOrd="0" parTransId="{939EEAC3-35DB-41E2-BC7E-22092F5212E3}" sibTransId="{12C0346C-FF6B-40D8-915C-018F3C4EEC9E}"/>
    <dgm:cxn modelId="{7A531322-5665-448E-B0B0-604BE595F371}" type="presOf" srcId="{85E09DC0-577F-481A-B691-CF94D71681B2}" destId="{697045CE-EEB0-44C5-9793-A3BA904CEBF2}" srcOrd="0" destOrd="0" presId="urn:microsoft.com/office/officeart/2008/layout/LinedList"/>
    <dgm:cxn modelId="{E9F99235-845C-4964-A861-B173B2E1A315}" srcId="{4AB2A7D4-84B8-4F74-914E-C24F0DFDA190}" destId="{DE821FF3-E2E8-47F1-B734-2B984A1FF776}" srcOrd="2" destOrd="0" parTransId="{2ABD1370-82B9-489B-A602-D03B70FBE687}" sibTransId="{26AF1FE0-ED83-4CE9-8203-A207B2F53A0A}"/>
    <dgm:cxn modelId="{3FCCFD49-23CB-4CD3-9BB0-067E019B6C5B}" type="presOf" srcId="{DE821FF3-E2E8-47F1-B734-2B984A1FF776}" destId="{69546623-260C-420C-AA82-3CC0CB08C632}" srcOrd="0" destOrd="0" presId="urn:microsoft.com/office/officeart/2008/layout/LinedList"/>
    <dgm:cxn modelId="{EEC93AC4-92F5-4A4A-8763-82A31D83D1AE}" type="presOf" srcId="{4AB2A7D4-84B8-4F74-914E-C24F0DFDA190}" destId="{6105B528-A32A-4801-AC7C-36733E337412}" srcOrd="0" destOrd="0" presId="urn:microsoft.com/office/officeart/2008/layout/LinedList"/>
    <dgm:cxn modelId="{CE4AC8C8-2EBD-4B24-BC5B-2C74845152A2}" srcId="{4AB2A7D4-84B8-4F74-914E-C24F0DFDA190}" destId="{8669A209-265C-4FC2-BE3E-7EE3B4370F74}" srcOrd="0" destOrd="0" parTransId="{58FF7C9B-2B6C-417B-90F6-912AA0DB2106}" sibTransId="{8F2710C5-51B9-4455-9B80-993597FC888E}"/>
    <dgm:cxn modelId="{95C0D0E9-E35F-4A21-B175-9E715B493057}" type="presOf" srcId="{8669A209-265C-4FC2-BE3E-7EE3B4370F74}" destId="{EF9F5818-27F1-4FFC-AB5F-B5FADB04F72C}" srcOrd="0" destOrd="0" presId="urn:microsoft.com/office/officeart/2008/layout/LinedList"/>
    <dgm:cxn modelId="{A5A5B03D-6F74-4205-BBD2-D1A81FCADED8}" type="presParOf" srcId="{6105B528-A32A-4801-AC7C-36733E337412}" destId="{4FF1884E-F1F8-4807-B78B-E19E7EC87259}" srcOrd="0" destOrd="0" presId="urn:microsoft.com/office/officeart/2008/layout/LinedList"/>
    <dgm:cxn modelId="{5897A30B-9270-4697-9E51-73670CDB2D16}" type="presParOf" srcId="{6105B528-A32A-4801-AC7C-36733E337412}" destId="{A1999384-015B-49FB-9A62-DE145038CEBA}" srcOrd="1" destOrd="0" presId="urn:microsoft.com/office/officeart/2008/layout/LinedList"/>
    <dgm:cxn modelId="{71205047-EC1D-4431-939C-0FBD562406E7}" type="presParOf" srcId="{A1999384-015B-49FB-9A62-DE145038CEBA}" destId="{EF9F5818-27F1-4FFC-AB5F-B5FADB04F72C}" srcOrd="0" destOrd="0" presId="urn:microsoft.com/office/officeart/2008/layout/LinedList"/>
    <dgm:cxn modelId="{9D752F80-FA8B-47AD-A000-AD73F32D45A3}" type="presParOf" srcId="{A1999384-015B-49FB-9A62-DE145038CEBA}" destId="{EF4D474B-E6A6-4F7E-ABF9-23C144672E4C}" srcOrd="1" destOrd="0" presId="urn:microsoft.com/office/officeart/2008/layout/LinedList"/>
    <dgm:cxn modelId="{C3C0AA7B-797F-4D89-9F90-192979EB3A96}" type="presParOf" srcId="{6105B528-A32A-4801-AC7C-36733E337412}" destId="{3514DCD9-B9C6-45F6-B795-D6617CFC7981}" srcOrd="2" destOrd="0" presId="urn:microsoft.com/office/officeart/2008/layout/LinedList"/>
    <dgm:cxn modelId="{89F440A5-D535-49C9-B218-A09EA103994D}" type="presParOf" srcId="{6105B528-A32A-4801-AC7C-36733E337412}" destId="{208AF61C-F7BD-46EF-8388-5F2DF0CC3836}" srcOrd="3" destOrd="0" presId="urn:microsoft.com/office/officeart/2008/layout/LinedList"/>
    <dgm:cxn modelId="{B9FBBD77-B191-4C97-9255-F56EC3434712}" type="presParOf" srcId="{208AF61C-F7BD-46EF-8388-5F2DF0CC3836}" destId="{697045CE-EEB0-44C5-9793-A3BA904CEBF2}" srcOrd="0" destOrd="0" presId="urn:microsoft.com/office/officeart/2008/layout/LinedList"/>
    <dgm:cxn modelId="{91FD1C0A-4A71-4467-AAAD-B2849F77D8A5}" type="presParOf" srcId="{208AF61C-F7BD-46EF-8388-5F2DF0CC3836}" destId="{88B72D5B-A213-4C1C-988D-99FBC33089FE}" srcOrd="1" destOrd="0" presId="urn:microsoft.com/office/officeart/2008/layout/LinedList"/>
    <dgm:cxn modelId="{EE1930C4-2406-459A-8443-0DCFE450D622}" type="presParOf" srcId="{6105B528-A32A-4801-AC7C-36733E337412}" destId="{59376E9A-EF0C-4E41-A218-89CDFD6078DD}" srcOrd="4" destOrd="0" presId="urn:microsoft.com/office/officeart/2008/layout/LinedList"/>
    <dgm:cxn modelId="{C43BBDD3-9208-4579-B3D1-DC71A7B80CD8}" type="presParOf" srcId="{6105B528-A32A-4801-AC7C-36733E337412}" destId="{5AE9FD40-77D7-4274-BF76-24562639977B}" srcOrd="5" destOrd="0" presId="urn:microsoft.com/office/officeart/2008/layout/LinedList"/>
    <dgm:cxn modelId="{9C6A4877-17A1-4B08-BB16-C1588551960E}" type="presParOf" srcId="{5AE9FD40-77D7-4274-BF76-24562639977B}" destId="{69546623-260C-420C-AA82-3CC0CB08C632}" srcOrd="0" destOrd="0" presId="urn:microsoft.com/office/officeart/2008/layout/LinedList"/>
    <dgm:cxn modelId="{EE481A22-DF0F-4448-9908-A27F71E81522}" type="presParOf" srcId="{5AE9FD40-77D7-4274-BF76-24562639977B}" destId="{9EA4FBE5-E3F7-4707-8589-B9635DFFEF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1AFA10-0D8B-4C81-99E1-BB9A574752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1A679B7-23CB-4A3C-8EE2-BD6D4E9BECB2}">
      <dgm:prSet/>
      <dgm:spPr/>
      <dgm:t>
        <a:bodyPr/>
        <a:lstStyle/>
        <a:p>
          <a:r>
            <a:rPr lang="en-US"/>
            <a:t>Modularization is the decomposition of a system into subcomponents or small units</a:t>
          </a:r>
        </a:p>
      </dgm:t>
    </dgm:pt>
    <dgm:pt modelId="{28946DE1-453D-4DFE-B9BE-969643BCE563}" type="parTrans" cxnId="{BF6AE6F4-46C7-498F-8DFD-89BCED9B05AF}">
      <dgm:prSet/>
      <dgm:spPr/>
      <dgm:t>
        <a:bodyPr/>
        <a:lstStyle/>
        <a:p>
          <a:endParaRPr lang="en-US"/>
        </a:p>
      </dgm:t>
    </dgm:pt>
    <dgm:pt modelId="{5C8C6E49-54B7-4D06-B32F-D8FE51FE26BC}" type="sibTrans" cxnId="{BF6AE6F4-46C7-498F-8DFD-89BCED9B05AF}">
      <dgm:prSet/>
      <dgm:spPr/>
      <dgm:t>
        <a:bodyPr/>
        <a:lstStyle/>
        <a:p>
          <a:endParaRPr lang="en-US"/>
        </a:p>
      </dgm:t>
    </dgm:pt>
    <dgm:pt modelId="{89165465-60CD-4B59-807D-90DE422005B2}">
      <dgm:prSet/>
      <dgm:spPr/>
      <dgm:t>
        <a:bodyPr/>
        <a:lstStyle/>
        <a:p>
          <a:r>
            <a:rPr lang="en-US"/>
            <a:t>A module is a collection of instructions &amp; data structure</a:t>
          </a:r>
        </a:p>
      </dgm:t>
    </dgm:pt>
    <dgm:pt modelId="{40F03754-7811-41E1-963C-EE1A8880353D}" type="parTrans" cxnId="{2C620E2D-389D-4F4C-80F6-FADCD663294B}">
      <dgm:prSet/>
      <dgm:spPr/>
      <dgm:t>
        <a:bodyPr/>
        <a:lstStyle/>
        <a:p>
          <a:endParaRPr lang="en-US"/>
        </a:p>
      </dgm:t>
    </dgm:pt>
    <dgm:pt modelId="{9FAB1A47-FC88-49A6-B62F-8F7E775A3D8E}" type="sibTrans" cxnId="{2C620E2D-389D-4F4C-80F6-FADCD663294B}">
      <dgm:prSet/>
      <dgm:spPr/>
      <dgm:t>
        <a:bodyPr/>
        <a:lstStyle/>
        <a:p>
          <a:endParaRPr lang="en-US"/>
        </a:p>
      </dgm:t>
    </dgm:pt>
    <dgm:pt modelId="{265EF5BD-72D0-4EE9-8D2B-577402D4A737}">
      <dgm:prSet/>
      <dgm:spPr/>
      <dgm:t>
        <a:bodyPr/>
        <a:lstStyle/>
        <a:p>
          <a:r>
            <a:rPr lang="en-US"/>
            <a:t>Modules should be such that it can be separately compiled &amp; stored</a:t>
          </a:r>
        </a:p>
      </dgm:t>
    </dgm:pt>
    <dgm:pt modelId="{65E49FB5-4583-4E9A-971A-63F3779B6B41}" type="parTrans" cxnId="{D662BAC7-ED1B-42C7-8A93-8FA3835965E7}">
      <dgm:prSet/>
      <dgm:spPr/>
      <dgm:t>
        <a:bodyPr/>
        <a:lstStyle/>
        <a:p>
          <a:endParaRPr lang="en-US"/>
        </a:p>
      </dgm:t>
    </dgm:pt>
    <dgm:pt modelId="{FC9A8154-159F-41D2-8633-7F6D89392CCA}" type="sibTrans" cxnId="{D662BAC7-ED1B-42C7-8A93-8FA3835965E7}">
      <dgm:prSet/>
      <dgm:spPr/>
      <dgm:t>
        <a:bodyPr/>
        <a:lstStyle/>
        <a:p>
          <a:endParaRPr lang="en-US"/>
        </a:p>
      </dgm:t>
    </dgm:pt>
    <dgm:pt modelId="{09F93AF8-6DA5-45CC-8215-BB87EE0B8399}">
      <dgm:prSet/>
      <dgm:spPr/>
      <dgm:t>
        <a:bodyPr/>
        <a:lstStyle/>
        <a:p>
          <a:r>
            <a:rPr lang="en-US"/>
            <a:t>Module should be such that it can be use by other modules</a:t>
          </a:r>
        </a:p>
      </dgm:t>
    </dgm:pt>
    <dgm:pt modelId="{C06EA9F4-FB03-4B5F-AE5E-8315ADB5B8FB}" type="parTrans" cxnId="{D0A89DD0-4D52-4CAB-BCC3-2BCF8B5DA527}">
      <dgm:prSet/>
      <dgm:spPr/>
      <dgm:t>
        <a:bodyPr/>
        <a:lstStyle/>
        <a:p>
          <a:endParaRPr lang="en-US"/>
        </a:p>
      </dgm:t>
    </dgm:pt>
    <dgm:pt modelId="{756B0633-F948-4603-A255-B8D07ADA2D9B}" type="sibTrans" cxnId="{D0A89DD0-4D52-4CAB-BCC3-2BCF8B5DA527}">
      <dgm:prSet/>
      <dgm:spPr/>
      <dgm:t>
        <a:bodyPr/>
        <a:lstStyle/>
        <a:p>
          <a:endParaRPr lang="en-US"/>
        </a:p>
      </dgm:t>
    </dgm:pt>
    <dgm:pt modelId="{8A225533-8DCF-40B6-8E7B-3B01D338A9A4}">
      <dgm:prSet/>
      <dgm:spPr/>
      <dgm:t>
        <a:bodyPr/>
        <a:lstStyle/>
        <a:p>
          <a:r>
            <a:rPr lang="en-US"/>
            <a:t>It makes process of debugging, testing, integration of system easy</a:t>
          </a:r>
        </a:p>
      </dgm:t>
    </dgm:pt>
    <dgm:pt modelId="{2810EAF3-4E45-4E47-9529-4F311B4110B3}" type="parTrans" cxnId="{DECCD133-0903-44B3-A49C-410F3B1D52F9}">
      <dgm:prSet/>
      <dgm:spPr/>
      <dgm:t>
        <a:bodyPr/>
        <a:lstStyle/>
        <a:p>
          <a:endParaRPr lang="en-US"/>
        </a:p>
      </dgm:t>
    </dgm:pt>
    <dgm:pt modelId="{F331933A-1CEA-4846-8BEF-EF07CD0E07ED}" type="sibTrans" cxnId="{DECCD133-0903-44B3-A49C-410F3B1D52F9}">
      <dgm:prSet/>
      <dgm:spPr/>
      <dgm:t>
        <a:bodyPr/>
        <a:lstStyle/>
        <a:p>
          <a:endParaRPr lang="en-US"/>
        </a:p>
      </dgm:t>
    </dgm:pt>
    <dgm:pt modelId="{794B10DB-667F-4C13-9347-933C78F28424}" type="pres">
      <dgm:prSet presAssocID="{151AFA10-0D8B-4C81-99E1-BB9A57475252}" presName="linear" presStyleCnt="0">
        <dgm:presLayoutVars>
          <dgm:animLvl val="lvl"/>
          <dgm:resizeHandles val="exact"/>
        </dgm:presLayoutVars>
      </dgm:prSet>
      <dgm:spPr/>
    </dgm:pt>
    <dgm:pt modelId="{5D0B0DD1-159D-4D9D-8F83-382F837C2F1C}" type="pres">
      <dgm:prSet presAssocID="{F1A679B7-23CB-4A3C-8EE2-BD6D4E9BECB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33B7049-1A91-4356-91FB-E2E373176770}" type="pres">
      <dgm:prSet presAssocID="{5C8C6E49-54B7-4D06-B32F-D8FE51FE26BC}" presName="spacer" presStyleCnt="0"/>
      <dgm:spPr/>
    </dgm:pt>
    <dgm:pt modelId="{BDC6219B-C9C4-4990-8466-F1FE189704E8}" type="pres">
      <dgm:prSet presAssocID="{89165465-60CD-4B59-807D-90DE422005B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AA9D6D0-C92E-413A-A7EA-DE66FCF8A4DE}" type="pres">
      <dgm:prSet presAssocID="{9FAB1A47-FC88-49A6-B62F-8F7E775A3D8E}" presName="spacer" presStyleCnt="0"/>
      <dgm:spPr/>
    </dgm:pt>
    <dgm:pt modelId="{49FFB419-C33A-4E10-BBAB-3EF9C17FCDEA}" type="pres">
      <dgm:prSet presAssocID="{265EF5BD-72D0-4EE9-8D2B-577402D4A73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5CF32B6-5F7B-40B4-BD3A-A0A985F10F19}" type="pres">
      <dgm:prSet presAssocID="{FC9A8154-159F-41D2-8633-7F6D89392CCA}" presName="spacer" presStyleCnt="0"/>
      <dgm:spPr/>
    </dgm:pt>
    <dgm:pt modelId="{678F0F2D-8FC4-4C6C-BC70-DDCF8FC2E8D1}" type="pres">
      <dgm:prSet presAssocID="{09F93AF8-6DA5-45CC-8215-BB87EE0B839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02D152E-9F6C-4BCC-85F8-23CE14E03EDD}" type="pres">
      <dgm:prSet presAssocID="{756B0633-F948-4603-A255-B8D07ADA2D9B}" presName="spacer" presStyleCnt="0"/>
      <dgm:spPr/>
    </dgm:pt>
    <dgm:pt modelId="{CBE2CBD2-C27B-4DC5-962D-3FB9DF4C4E04}" type="pres">
      <dgm:prSet presAssocID="{8A225533-8DCF-40B6-8E7B-3B01D338A9A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5018E02-DDFA-4A1E-B16B-E8E670B549DE}" type="presOf" srcId="{09F93AF8-6DA5-45CC-8215-BB87EE0B8399}" destId="{678F0F2D-8FC4-4C6C-BC70-DDCF8FC2E8D1}" srcOrd="0" destOrd="0" presId="urn:microsoft.com/office/officeart/2005/8/layout/vList2"/>
    <dgm:cxn modelId="{2C620E2D-389D-4F4C-80F6-FADCD663294B}" srcId="{151AFA10-0D8B-4C81-99E1-BB9A57475252}" destId="{89165465-60CD-4B59-807D-90DE422005B2}" srcOrd="1" destOrd="0" parTransId="{40F03754-7811-41E1-963C-EE1A8880353D}" sibTransId="{9FAB1A47-FC88-49A6-B62F-8F7E775A3D8E}"/>
    <dgm:cxn modelId="{DECCD133-0903-44B3-A49C-410F3B1D52F9}" srcId="{151AFA10-0D8B-4C81-99E1-BB9A57475252}" destId="{8A225533-8DCF-40B6-8E7B-3B01D338A9A4}" srcOrd="4" destOrd="0" parTransId="{2810EAF3-4E45-4E47-9529-4F311B4110B3}" sibTransId="{F331933A-1CEA-4846-8BEF-EF07CD0E07ED}"/>
    <dgm:cxn modelId="{1D3B0263-9350-4F1F-8B02-592BF74E9F64}" type="presOf" srcId="{151AFA10-0D8B-4C81-99E1-BB9A57475252}" destId="{794B10DB-667F-4C13-9347-933C78F28424}" srcOrd="0" destOrd="0" presId="urn:microsoft.com/office/officeart/2005/8/layout/vList2"/>
    <dgm:cxn modelId="{66C55866-A4AD-478D-9A28-75144397A952}" type="presOf" srcId="{89165465-60CD-4B59-807D-90DE422005B2}" destId="{BDC6219B-C9C4-4990-8466-F1FE189704E8}" srcOrd="0" destOrd="0" presId="urn:microsoft.com/office/officeart/2005/8/layout/vList2"/>
    <dgm:cxn modelId="{F4A55956-F1D6-4828-B610-B6A7E2137AC0}" type="presOf" srcId="{8A225533-8DCF-40B6-8E7B-3B01D338A9A4}" destId="{CBE2CBD2-C27B-4DC5-962D-3FB9DF4C4E04}" srcOrd="0" destOrd="0" presId="urn:microsoft.com/office/officeart/2005/8/layout/vList2"/>
    <dgm:cxn modelId="{D00164A3-8531-459E-B711-E9D9450AEE04}" type="presOf" srcId="{265EF5BD-72D0-4EE9-8D2B-577402D4A737}" destId="{49FFB419-C33A-4E10-BBAB-3EF9C17FCDEA}" srcOrd="0" destOrd="0" presId="urn:microsoft.com/office/officeart/2005/8/layout/vList2"/>
    <dgm:cxn modelId="{D662BAC7-ED1B-42C7-8A93-8FA3835965E7}" srcId="{151AFA10-0D8B-4C81-99E1-BB9A57475252}" destId="{265EF5BD-72D0-4EE9-8D2B-577402D4A737}" srcOrd="2" destOrd="0" parTransId="{65E49FB5-4583-4E9A-971A-63F3779B6B41}" sibTransId="{FC9A8154-159F-41D2-8633-7F6D89392CCA}"/>
    <dgm:cxn modelId="{D0A89DD0-4D52-4CAB-BCC3-2BCF8B5DA527}" srcId="{151AFA10-0D8B-4C81-99E1-BB9A57475252}" destId="{09F93AF8-6DA5-45CC-8215-BB87EE0B8399}" srcOrd="3" destOrd="0" parTransId="{C06EA9F4-FB03-4B5F-AE5E-8315ADB5B8FB}" sibTransId="{756B0633-F948-4603-A255-B8D07ADA2D9B}"/>
    <dgm:cxn modelId="{B35446E5-FD7C-4B42-8D97-8C504C9A26D8}" type="presOf" srcId="{F1A679B7-23CB-4A3C-8EE2-BD6D4E9BECB2}" destId="{5D0B0DD1-159D-4D9D-8F83-382F837C2F1C}" srcOrd="0" destOrd="0" presId="urn:microsoft.com/office/officeart/2005/8/layout/vList2"/>
    <dgm:cxn modelId="{BF6AE6F4-46C7-498F-8DFD-89BCED9B05AF}" srcId="{151AFA10-0D8B-4C81-99E1-BB9A57475252}" destId="{F1A679B7-23CB-4A3C-8EE2-BD6D4E9BECB2}" srcOrd="0" destOrd="0" parTransId="{28946DE1-453D-4DFE-B9BE-969643BCE563}" sibTransId="{5C8C6E49-54B7-4D06-B32F-D8FE51FE26BC}"/>
    <dgm:cxn modelId="{87F77D94-D7A5-4F65-9D93-05EBEAB2F619}" type="presParOf" srcId="{794B10DB-667F-4C13-9347-933C78F28424}" destId="{5D0B0DD1-159D-4D9D-8F83-382F837C2F1C}" srcOrd="0" destOrd="0" presId="urn:microsoft.com/office/officeart/2005/8/layout/vList2"/>
    <dgm:cxn modelId="{F562D986-8333-4EF9-9D5F-AA6BB7E8A7B9}" type="presParOf" srcId="{794B10DB-667F-4C13-9347-933C78F28424}" destId="{133B7049-1A91-4356-91FB-E2E373176770}" srcOrd="1" destOrd="0" presId="urn:microsoft.com/office/officeart/2005/8/layout/vList2"/>
    <dgm:cxn modelId="{C9D64ABD-0EEB-4E5A-867D-3F65F5673F93}" type="presParOf" srcId="{794B10DB-667F-4C13-9347-933C78F28424}" destId="{BDC6219B-C9C4-4990-8466-F1FE189704E8}" srcOrd="2" destOrd="0" presId="urn:microsoft.com/office/officeart/2005/8/layout/vList2"/>
    <dgm:cxn modelId="{1244DBBB-0100-4874-BE67-F49E59297430}" type="presParOf" srcId="{794B10DB-667F-4C13-9347-933C78F28424}" destId="{7AA9D6D0-C92E-413A-A7EA-DE66FCF8A4DE}" srcOrd="3" destOrd="0" presId="urn:microsoft.com/office/officeart/2005/8/layout/vList2"/>
    <dgm:cxn modelId="{3E8DCD1F-C4D3-4A6E-B588-8514B81D5985}" type="presParOf" srcId="{794B10DB-667F-4C13-9347-933C78F28424}" destId="{49FFB419-C33A-4E10-BBAB-3EF9C17FCDEA}" srcOrd="4" destOrd="0" presId="urn:microsoft.com/office/officeart/2005/8/layout/vList2"/>
    <dgm:cxn modelId="{6E885B30-4604-4566-A267-DAD8BD246AE3}" type="presParOf" srcId="{794B10DB-667F-4C13-9347-933C78F28424}" destId="{45CF32B6-5F7B-40B4-BD3A-A0A985F10F19}" srcOrd="5" destOrd="0" presId="urn:microsoft.com/office/officeart/2005/8/layout/vList2"/>
    <dgm:cxn modelId="{F53B0929-2222-4CE8-905A-EFE6B58B85E7}" type="presParOf" srcId="{794B10DB-667F-4C13-9347-933C78F28424}" destId="{678F0F2D-8FC4-4C6C-BC70-DDCF8FC2E8D1}" srcOrd="6" destOrd="0" presId="urn:microsoft.com/office/officeart/2005/8/layout/vList2"/>
    <dgm:cxn modelId="{93433C14-4F8C-41B7-A5A5-028B9EDB8F2F}" type="presParOf" srcId="{794B10DB-667F-4C13-9347-933C78F28424}" destId="{802D152E-9F6C-4BCC-85F8-23CE14E03EDD}" srcOrd="7" destOrd="0" presId="urn:microsoft.com/office/officeart/2005/8/layout/vList2"/>
    <dgm:cxn modelId="{86F17A88-8E7D-4AD8-B025-0D4658F92585}" type="presParOf" srcId="{794B10DB-667F-4C13-9347-933C78F28424}" destId="{CBE2CBD2-C27B-4DC5-962D-3FB9DF4C4E0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54646-ADBA-40E5-9E60-1728C420A1FC}">
      <dsp:nvSpPr>
        <dsp:cNvPr id="0" name=""/>
        <dsp:cNvSpPr/>
      </dsp:nvSpPr>
      <dsp:spPr>
        <a:xfrm>
          <a:off x="0" y="201140"/>
          <a:ext cx="5962720" cy="2251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Systems design is the process of defining elements of a system like modules, architecture, components and their interfaces and data for a system based on the specified requirements.</a:t>
          </a:r>
        </a:p>
      </dsp:txBody>
      <dsp:txXfrm>
        <a:off x="109889" y="311029"/>
        <a:ext cx="5742942" cy="2031302"/>
      </dsp:txXfrm>
    </dsp:sp>
    <dsp:sp modelId="{4CFAAA2E-9C86-40AA-B927-24A32BA0DBF2}">
      <dsp:nvSpPr>
        <dsp:cNvPr id="0" name=""/>
        <dsp:cNvSpPr/>
      </dsp:nvSpPr>
      <dsp:spPr>
        <a:xfrm>
          <a:off x="0" y="2527101"/>
          <a:ext cx="5962720" cy="2251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is the process of defining, developing and designing systems which satisfies the specific needs and requirements of a business or organization.</a:t>
          </a:r>
        </a:p>
      </dsp:txBody>
      <dsp:txXfrm>
        <a:off x="109889" y="2636990"/>
        <a:ext cx="5742942" cy="2031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86E20-7A3A-44E2-B3A0-43D89C63BF08}">
      <dsp:nvSpPr>
        <dsp:cNvPr id="0" name=""/>
        <dsp:cNvSpPr/>
      </dsp:nvSpPr>
      <dsp:spPr>
        <a:xfrm>
          <a:off x="0" y="49701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6CA8C-849C-4C1D-AB85-C9F5A2D28CD8}">
      <dsp:nvSpPr>
        <dsp:cNvPr id="0" name=""/>
        <dsp:cNvSpPr/>
      </dsp:nvSpPr>
      <dsp:spPr>
        <a:xfrm>
          <a:off x="345025" y="39450"/>
          <a:ext cx="4830358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LOGICAL DESIGN </a:t>
          </a:r>
        </a:p>
      </dsp:txBody>
      <dsp:txXfrm>
        <a:off x="389697" y="84122"/>
        <a:ext cx="4741014" cy="825776"/>
      </dsp:txXfrm>
    </dsp:sp>
    <dsp:sp modelId="{C0BC7404-B1B8-4FE6-B554-15C2B1D2498E}">
      <dsp:nvSpPr>
        <dsp:cNvPr id="0" name=""/>
        <dsp:cNvSpPr/>
      </dsp:nvSpPr>
      <dsp:spPr>
        <a:xfrm>
          <a:off x="0" y="190317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08D8F-43BE-4271-9803-B46EB3CF224F}">
      <dsp:nvSpPr>
        <dsp:cNvPr id="0" name=""/>
        <dsp:cNvSpPr/>
      </dsp:nvSpPr>
      <dsp:spPr>
        <a:xfrm>
          <a:off x="345025" y="1445610"/>
          <a:ext cx="4830358" cy="9151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PHYSICAL DESIGN </a:t>
          </a:r>
        </a:p>
      </dsp:txBody>
      <dsp:txXfrm>
        <a:off x="389697" y="1490282"/>
        <a:ext cx="4741014" cy="825776"/>
      </dsp:txXfrm>
    </dsp:sp>
    <dsp:sp modelId="{5A3F1704-3DA6-4FA3-A508-3A2E5D778310}">
      <dsp:nvSpPr>
        <dsp:cNvPr id="0" name=""/>
        <dsp:cNvSpPr/>
      </dsp:nvSpPr>
      <dsp:spPr>
        <a:xfrm>
          <a:off x="0" y="330933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17D7E-1774-4AD0-B374-CAE5E178052F}">
      <dsp:nvSpPr>
        <dsp:cNvPr id="0" name=""/>
        <dsp:cNvSpPr/>
      </dsp:nvSpPr>
      <dsp:spPr>
        <a:xfrm>
          <a:off x="345025" y="2851770"/>
          <a:ext cx="4830358" cy="9151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CONSTRUCTION</a:t>
          </a:r>
        </a:p>
      </dsp:txBody>
      <dsp:txXfrm>
        <a:off x="389697" y="2896442"/>
        <a:ext cx="4741014" cy="825776"/>
      </dsp:txXfrm>
    </dsp:sp>
    <dsp:sp modelId="{EC1507A2-1DAB-431F-BEF0-B731BD7AE5AF}">
      <dsp:nvSpPr>
        <dsp:cNvPr id="0" name=""/>
        <dsp:cNvSpPr/>
      </dsp:nvSpPr>
      <dsp:spPr>
        <a:xfrm>
          <a:off x="0" y="471549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8ECEE-A3F3-45D6-96D4-674E27D43D18}">
      <dsp:nvSpPr>
        <dsp:cNvPr id="0" name=""/>
        <dsp:cNvSpPr/>
      </dsp:nvSpPr>
      <dsp:spPr>
        <a:xfrm>
          <a:off x="345025" y="4257930"/>
          <a:ext cx="4830358" cy="9151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TESTING</a:t>
          </a:r>
        </a:p>
      </dsp:txBody>
      <dsp:txXfrm>
        <a:off x="389697" y="4302602"/>
        <a:ext cx="4741014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B05D8-1DC1-4CE3-B3B0-D92E12AB8ADC}">
      <dsp:nvSpPr>
        <dsp:cNvPr id="0" name=""/>
        <dsp:cNvSpPr/>
      </dsp:nvSpPr>
      <dsp:spPr>
        <a:xfrm>
          <a:off x="0" y="1115445"/>
          <a:ext cx="6900512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LOGICAL DESIGN</a:t>
          </a:r>
        </a:p>
      </dsp:txBody>
      <dsp:txXfrm>
        <a:off x="76105" y="1191550"/>
        <a:ext cx="6748302" cy="1406815"/>
      </dsp:txXfrm>
    </dsp:sp>
    <dsp:sp modelId="{FF88F695-6A4D-4E87-B55C-6ABCA6B4C715}">
      <dsp:nvSpPr>
        <dsp:cNvPr id="0" name=""/>
        <dsp:cNvSpPr/>
      </dsp:nvSpPr>
      <dsp:spPr>
        <a:xfrm>
          <a:off x="0" y="2861670"/>
          <a:ext cx="6900512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PHYSICAL DESIGN</a:t>
          </a:r>
        </a:p>
      </dsp:txBody>
      <dsp:txXfrm>
        <a:off x="76105" y="2937775"/>
        <a:ext cx="6748302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206C6-2639-4160-9677-5D07E3D7B5F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747E5-173D-4308-932F-704135B97CD4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LOGICAL DESIGN</a:t>
          </a:r>
        </a:p>
      </dsp:txBody>
      <dsp:txXfrm>
        <a:off x="0" y="0"/>
        <a:ext cx="6900512" cy="1384035"/>
      </dsp:txXfrm>
    </dsp:sp>
    <dsp:sp modelId="{5F36C98D-593E-4A31-AB47-A2D742190734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826D8-1A81-4DE4-A157-FF6F086F7699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 abstract representation of the data flow, inputs, and outputs of the system.</a:t>
          </a:r>
        </a:p>
      </dsp:txBody>
      <dsp:txXfrm>
        <a:off x="0" y="1384035"/>
        <a:ext cx="6900512" cy="1384035"/>
      </dsp:txXfrm>
    </dsp:sp>
    <dsp:sp modelId="{B6E15D4A-E3C8-473D-AAA0-2D624DA28978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438D0-22AD-42EE-A9C8-5E3D3828DA3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describes the inputs (sources), outputs (destinations), databases (data stores), procedures (data flows) all in a format that meets the user requirements.</a:t>
          </a:r>
        </a:p>
      </dsp:txBody>
      <dsp:txXfrm>
        <a:off x="0" y="2768070"/>
        <a:ext cx="6900512" cy="1384035"/>
      </dsp:txXfrm>
    </dsp:sp>
    <dsp:sp modelId="{3909F5CC-59DC-46F4-B45F-1ECB1452092A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3ABC8-52AE-43D9-9EFD-3C09E08D7A03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flow diagram, E-R diagram modeling are used.</a:t>
          </a:r>
        </a:p>
      </dsp:txBody>
      <dsp:txXfrm>
        <a:off x="0" y="4152105"/>
        <a:ext cx="6900512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1884E-F1F8-4807-B78B-E19E7EC87259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F5818-27F1-4FFC-AB5F-B5FADB04F72C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PHYSICAL DESIGN</a:t>
          </a:r>
        </a:p>
      </dsp:txBody>
      <dsp:txXfrm>
        <a:off x="0" y="2703"/>
        <a:ext cx="6900512" cy="1843578"/>
      </dsp:txXfrm>
    </dsp:sp>
    <dsp:sp modelId="{3514DCD9-B9C6-45F6-B795-D6617CFC798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045CE-EEB0-44C5-9793-A3BA904CEBF2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Physical design relates to the actual input and output processes of the system. It focuses on how data is entered into a system, verified, processed, and displayed as output.</a:t>
          </a:r>
        </a:p>
      </dsp:txBody>
      <dsp:txXfrm>
        <a:off x="0" y="1846281"/>
        <a:ext cx="6900512" cy="1843578"/>
      </dsp:txXfrm>
    </dsp:sp>
    <dsp:sp modelId="{59376E9A-EF0C-4E41-A218-89CDFD6078DD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46623-260C-420C-AA82-3CC0CB08C632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is concerned with user interface design, process design, and data design.</a:t>
          </a:r>
        </a:p>
      </dsp:txBody>
      <dsp:txXfrm>
        <a:off x="0" y="3689859"/>
        <a:ext cx="6900512" cy="1843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B0DD1-159D-4D9D-8F83-382F837C2F1C}">
      <dsp:nvSpPr>
        <dsp:cNvPr id="0" name=""/>
        <dsp:cNvSpPr/>
      </dsp:nvSpPr>
      <dsp:spPr>
        <a:xfrm>
          <a:off x="0" y="32610"/>
          <a:ext cx="6900512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Modularization is the decomposition of a system into subcomponents or small units</a:t>
          </a:r>
        </a:p>
      </dsp:txBody>
      <dsp:txXfrm>
        <a:off x="50489" y="83099"/>
        <a:ext cx="6799534" cy="933302"/>
      </dsp:txXfrm>
    </dsp:sp>
    <dsp:sp modelId="{BDC6219B-C9C4-4990-8466-F1FE189704E8}">
      <dsp:nvSpPr>
        <dsp:cNvPr id="0" name=""/>
        <dsp:cNvSpPr/>
      </dsp:nvSpPr>
      <dsp:spPr>
        <a:xfrm>
          <a:off x="0" y="1141770"/>
          <a:ext cx="6900512" cy="103428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module is a collection of instructions &amp; data structure</a:t>
          </a:r>
        </a:p>
      </dsp:txBody>
      <dsp:txXfrm>
        <a:off x="50489" y="1192259"/>
        <a:ext cx="6799534" cy="933302"/>
      </dsp:txXfrm>
    </dsp:sp>
    <dsp:sp modelId="{49FFB419-C33A-4E10-BBAB-3EF9C17FCDEA}">
      <dsp:nvSpPr>
        <dsp:cNvPr id="0" name=""/>
        <dsp:cNvSpPr/>
      </dsp:nvSpPr>
      <dsp:spPr>
        <a:xfrm>
          <a:off x="0" y="2250930"/>
          <a:ext cx="6900512" cy="10342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Modules should be such that it can be separately compiled &amp; stored</a:t>
          </a:r>
        </a:p>
      </dsp:txBody>
      <dsp:txXfrm>
        <a:off x="50489" y="2301419"/>
        <a:ext cx="6799534" cy="933302"/>
      </dsp:txXfrm>
    </dsp:sp>
    <dsp:sp modelId="{678F0F2D-8FC4-4C6C-BC70-DDCF8FC2E8D1}">
      <dsp:nvSpPr>
        <dsp:cNvPr id="0" name=""/>
        <dsp:cNvSpPr/>
      </dsp:nvSpPr>
      <dsp:spPr>
        <a:xfrm>
          <a:off x="0" y="3360090"/>
          <a:ext cx="6900512" cy="103428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Module should be such that it can be use by other modules</a:t>
          </a:r>
        </a:p>
      </dsp:txBody>
      <dsp:txXfrm>
        <a:off x="50489" y="3410579"/>
        <a:ext cx="6799534" cy="933302"/>
      </dsp:txXfrm>
    </dsp:sp>
    <dsp:sp modelId="{CBE2CBD2-C27B-4DC5-962D-3FB9DF4C4E04}">
      <dsp:nvSpPr>
        <dsp:cNvPr id="0" name=""/>
        <dsp:cNvSpPr/>
      </dsp:nvSpPr>
      <dsp:spPr>
        <a:xfrm>
          <a:off x="0" y="4469250"/>
          <a:ext cx="6900512" cy="1034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makes process of debugging, testing, integration of system easy</a:t>
          </a:r>
        </a:p>
      </dsp:txBody>
      <dsp:txXfrm>
        <a:off x="50489" y="4519739"/>
        <a:ext cx="6799534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cs typeface="Calibri Light"/>
              </a:rPr>
              <a:t>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6" descr="System">
            <a:extLst>
              <a:ext uri="{FF2B5EF4-FFF2-40B4-BE49-F238E27FC236}">
                <a16:creationId xmlns:a16="http://schemas.microsoft.com/office/drawing/2014/main" id="{7893630C-3E60-4D4C-8F19-F26414FBA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453BB-C96A-4DF3-9433-1129B77D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CRITERIA TO EVALUATE A PROGRAM MODULE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4D22-DC9C-4772-8109-7B451216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Function decomposition approach system is partitioned into independent modules so that each module is small enough to be manageable</a:t>
            </a:r>
            <a:endParaRPr lang="en-US" sz="2200"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Objectives of modular design</a:t>
            </a:r>
          </a:p>
          <a:p>
            <a:pPr lvl="1"/>
            <a:r>
              <a:rPr lang="en-US" sz="2200">
                <a:ea typeface="+mn-lt"/>
                <a:cs typeface="+mn-lt"/>
              </a:rPr>
              <a:t>Functional partitioning into discrete scalable , reusable modules</a:t>
            </a:r>
          </a:p>
          <a:p>
            <a:pPr lvl="1"/>
            <a:r>
              <a:rPr lang="en-US" sz="2200">
                <a:ea typeface="+mn-lt"/>
                <a:cs typeface="+mn-lt"/>
              </a:rPr>
              <a:t>Rigorous use of well-defined modular interface</a:t>
            </a:r>
          </a:p>
          <a:p>
            <a:pPr lvl="1"/>
            <a:r>
              <a:rPr lang="en-US" sz="2200">
                <a:ea typeface="+mn-lt"/>
                <a:cs typeface="+mn-lt"/>
              </a:rPr>
              <a:t>Ease of change to achieve technology transparency and to the extent possibly make use of industry standards for key interfaces</a:t>
            </a:r>
            <a:endParaRPr lang="en-US" sz="2200">
              <a:cs typeface="Calibri"/>
            </a:endParaRPr>
          </a:p>
          <a:p>
            <a:pPr lvl="1"/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646C5-A1BB-4ED7-A1BB-9D8E0E01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9AD6-3311-41A1-8505-2C6D5CE61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200" b="1" dirty="0">
                <a:ea typeface="+mn-lt"/>
                <a:cs typeface="+mn-lt"/>
              </a:rPr>
              <a:t>Modularity</a:t>
            </a:r>
            <a:r>
              <a:rPr lang="en-US" sz="2200" dirty="0">
                <a:ea typeface="+mn-lt"/>
                <a:cs typeface="+mn-lt"/>
              </a:rPr>
              <a:t> is the principle of keeping separate the various unrelated aspects of a system, so that each aspect can be studied in isolation (also called separation of concerns)</a:t>
            </a:r>
            <a:endParaRPr lang="en-US" sz="2200" dirty="0">
              <a:cs typeface="Calibri" panose="020F0502020204030204"/>
            </a:endParaRPr>
          </a:p>
          <a:p>
            <a:pPr algn="just"/>
            <a:r>
              <a:rPr lang="en-US" sz="2200" dirty="0">
                <a:ea typeface="+mn-lt"/>
                <a:cs typeface="+mn-lt"/>
              </a:rPr>
              <a:t>If the principle is applied well, each resulting module will have a single purpose and will be relatively independent of the others</a:t>
            </a:r>
          </a:p>
          <a:p>
            <a:pPr algn="just"/>
            <a:endParaRPr lang="en-US" sz="2200">
              <a:ea typeface="+mn-lt"/>
              <a:cs typeface="+mn-lt"/>
            </a:endParaRPr>
          </a:p>
          <a:p>
            <a:pPr lvl="1" algn="just"/>
            <a:r>
              <a:rPr lang="en-US" sz="2200" dirty="0">
                <a:ea typeface="+mn-lt"/>
                <a:cs typeface="+mn-lt"/>
              </a:rPr>
              <a:t>each module will be easy to understand and develop</a:t>
            </a:r>
            <a:endParaRPr lang="en-US" sz="2200" dirty="0">
              <a:cs typeface="Calibri"/>
            </a:endParaRPr>
          </a:p>
          <a:p>
            <a:pPr lvl="1" algn="just"/>
            <a:r>
              <a:rPr lang="en-US" sz="2200" dirty="0">
                <a:ea typeface="+mn-lt"/>
                <a:cs typeface="+mn-lt"/>
              </a:rPr>
              <a:t>easier to locate faults (because there are fewer suspect modules per fault)</a:t>
            </a:r>
          </a:p>
          <a:p>
            <a:pPr lvl="1" algn="just"/>
            <a:r>
              <a:rPr lang="en-US" sz="2200" dirty="0">
                <a:ea typeface="+mn-lt"/>
                <a:cs typeface="+mn-lt"/>
              </a:rPr>
              <a:t>Easier to change the system (because a change to one module affects relatively few other modules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22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E8997-91A3-48BE-AF96-614E913E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>
                <a:latin typeface="Calibri"/>
                <a:cs typeface="Calibri"/>
              </a:rPr>
              <a:t>Cohesion &amp; Coupling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1D79-2326-4F2B-A831-FE688C295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200" b="1" dirty="0">
                <a:ea typeface="+mn-lt"/>
                <a:cs typeface="+mn-lt"/>
              </a:rPr>
              <a:t>Cohesion is a measure of the functional strength of a module whereas the</a:t>
            </a:r>
            <a:endParaRPr lang="en-US" sz="2200" dirty="0">
              <a:ea typeface="+mn-lt"/>
              <a:cs typeface="+mn-lt"/>
            </a:endParaRPr>
          </a:p>
          <a:p>
            <a:pPr algn="just"/>
            <a:r>
              <a:rPr lang="en-US" sz="2200" dirty="0">
                <a:ea typeface="+mn-lt"/>
                <a:cs typeface="+mn-lt"/>
              </a:rPr>
              <a:t>Coupling between two modules is a measure of degree of interdependence or interaction between two modules</a:t>
            </a:r>
          </a:p>
          <a:p>
            <a:pPr algn="just"/>
            <a:r>
              <a:rPr lang="en-US" sz="2200" dirty="0">
                <a:ea typeface="+mn-lt"/>
                <a:cs typeface="+mn-lt"/>
              </a:rPr>
              <a:t>A module having High Cohesion and Low Coupling is said to be functional Independent</a:t>
            </a:r>
            <a:br>
              <a:rPr lang="en-US" sz="2200" dirty="0">
                <a:ea typeface="+mn-lt"/>
                <a:cs typeface="+mn-lt"/>
              </a:rPr>
            </a:b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40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5FF56-8012-46C7-A924-8318F06E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 </a:t>
            </a:r>
            <a:r>
              <a:rPr lang="en-US" sz="5000" b="1">
                <a:ea typeface="+mj-lt"/>
                <a:cs typeface="+mj-lt"/>
              </a:rPr>
              <a:t>Classification of Cohesiveness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B917-E09F-4D3C-96F8-574F506A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200" b="1" dirty="0">
                <a:ea typeface="+mn-lt"/>
                <a:cs typeface="+mn-lt"/>
              </a:rPr>
              <a:t>Coincidental </a:t>
            </a:r>
            <a:r>
              <a:rPr lang="en-US" sz="2200" dirty="0">
                <a:ea typeface="+mn-lt"/>
                <a:cs typeface="+mn-lt"/>
              </a:rPr>
              <a:t>– if a module performs a set of tasks that relate to other very loosely</a:t>
            </a:r>
            <a:endParaRPr lang="en-US" dirty="0"/>
          </a:p>
          <a:p>
            <a:pPr algn="just"/>
            <a:r>
              <a:rPr lang="en-US" sz="2200" b="1" dirty="0">
                <a:ea typeface="+mn-lt"/>
                <a:cs typeface="+mn-lt"/>
              </a:rPr>
              <a:t>Logical</a:t>
            </a:r>
            <a:r>
              <a:rPr lang="en-US" sz="2200" dirty="0">
                <a:ea typeface="+mn-lt"/>
                <a:cs typeface="+mn-lt"/>
              </a:rPr>
              <a:t>- if all elements of the module performs similar operations such as error handling, data input, etc.</a:t>
            </a:r>
          </a:p>
          <a:p>
            <a:pPr algn="just"/>
            <a:r>
              <a:rPr lang="en-US" sz="2200" b="1" dirty="0">
                <a:ea typeface="+mn-lt"/>
                <a:cs typeface="+mn-lt"/>
              </a:rPr>
              <a:t>Temporal</a:t>
            </a:r>
            <a:r>
              <a:rPr lang="en-US" sz="2200" dirty="0">
                <a:ea typeface="+mn-lt"/>
                <a:cs typeface="+mn-lt"/>
              </a:rPr>
              <a:t>- When a module contains functions that are related by the fact that all the functions must be executed in the same time span. </a:t>
            </a:r>
            <a:r>
              <a:rPr lang="en-US" sz="2200" dirty="0" err="1">
                <a:ea typeface="+mn-lt"/>
                <a:cs typeface="+mn-lt"/>
              </a:rPr>
              <a:t>Eg</a:t>
            </a:r>
            <a:r>
              <a:rPr lang="en-US" sz="2200" dirty="0">
                <a:ea typeface="+mn-lt"/>
                <a:cs typeface="+mn-lt"/>
              </a:rPr>
              <a:t> start or shut down of any process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8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C26D8-AE76-4770-9FEA-C5BE8F54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E7B7A-5910-4330-B29B-C4B79B35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Procedural</a:t>
            </a:r>
            <a:r>
              <a:rPr lang="en-US" sz="2000" dirty="0">
                <a:ea typeface="+mn-lt"/>
                <a:cs typeface="+mn-lt"/>
              </a:rPr>
              <a:t> – If the set of functions of the module are all part of procedure in which certain sequence of steps has to be carried out for achieving an objective</a:t>
            </a:r>
            <a:endParaRPr lang="en-US" dirty="0"/>
          </a:p>
          <a:p>
            <a:pPr lvl="1" algn="just"/>
            <a:r>
              <a:rPr lang="en-US" sz="2000" dirty="0" err="1">
                <a:ea typeface="+mn-lt"/>
                <a:cs typeface="+mn-lt"/>
              </a:rPr>
              <a:t>Eg</a:t>
            </a:r>
            <a:r>
              <a:rPr lang="en-US" sz="2000" dirty="0">
                <a:ea typeface="+mn-lt"/>
                <a:cs typeface="+mn-lt"/>
              </a:rPr>
              <a:t> login(), place order() ,check order(), print bill()</a:t>
            </a:r>
          </a:p>
          <a:p>
            <a:pPr algn="just"/>
            <a:r>
              <a:rPr lang="en-US" sz="2000" b="1" dirty="0">
                <a:ea typeface="+mn-lt"/>
                <a:cs typeface="+mn-lt"/>
              </a:rPr>
              <a:t>Communicational</a:t>
            </a:r>
            <a:r>
              <a:rPr lang="en-US" sz="2000" dirty="0">
                <a:ea typeface="+mn-lt"/>
                <a:cs typeface="+mn-lt"/>
              </a:rPr>
              <a:t>- if all functions of the module refer to or update the same data structure.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 err="1">
                <a:ea typeface="+mn-lt"/>
                <a:cs typeface="+mn-lt"/>
              </a:rPr>
              <a:t>Eg</a:t>
            </a:r>
            <a:r>
              <a:rPr lang="en-US" sz="2000" dirty="0">
                <a:ea typeface="+mn-lt"/>
                <a:cs typeface="+mn-lt"/>
              </a:rPr>
              <a:t> in student management system all modules such as admissions, exam, consist of a named student which is to be updated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369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AFCD6-0A55-46D7-948C-E7BB7CFF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5A81-1AA0-4D70-9CC2-17579199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200" b="1" dirty="0">
                <a:ea typeface="+mn-lt"/>
                <a:cs typeface="+mn-lt"/>
              </a:rPr>
              <a:t>Sequential</a:t>
            </a:r>
            <a:r>
              <a:rPr lang="en-US" sz="2200" dirty="0">
                <a:ea typeface="+mn-lt"/>
                <a:cs typeface="+mn-lt"/>
              </a:rPr>
              <a:t>- if the elements of a module from the parts of a sequence where the output from one element of the sequence is input to next</a:t>
            </a:r>
            <a:endParaRPr lang="en-US" dirty="0"/>
          </a:p>
          <a:p>
            <a:pPr algn="just"/>
            <a:r>
              <a:rPr lang="en-US" sz="2200" b="1" dirty="0">
                <a:ea typeface="+mn-lt"/>
                <a:cs typeface="+mn-lt"/>
              </a:rPr>
              <a:t>Functional</a:t>
            </a:r>
            <a:r>
              <a:rPr lang="en-US" sz="2200" dirty="0">
                <a:ea typeface="+mn-lt"/>
                <a:cs typeface="+mn-lt"/>
              </a:rPr>
              <a:t>- If all element of a module cooperate to achieve a single function</a:t>
            </a:r>
            <a:br>
              <a:rPr lang="en-US" sz="2200" dirty="0">
                <a:ea typeface="+mn-lt"/>
                <a:cs typeface="+mn-lt"/>
              </a:rPr>
            </a:b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489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71556-C6CD-400E-AE8A-6EC2F7F9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 b="1">
                <a:latin typeface="Calibri"/>
                <a:cs typeface="Calibri"/>
              </a:rPr>
              <a:t>Classification of Coupling</a:t>
            </a:r>
            <a:endParaRPr lang="en-US" sz="46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54C5-FDB4-45E8-AF9A-0DE21808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ea typeface="+mn-lt"/>
                <a:cs typeface="+mn-lt"/>
              </a:rPr>
              <a:t>Data- two modules are data coupled if they communicate using an elementary data items that is passed as a parameter between the two. </a:t>
            </a:r>
            <a:r>
              <a:rPr lang="en-US" sz="2200" dirty="0" err="1">
                <a:ea typeface="+mn-lt"/>
                <a:cs typeface="+mn-lt"/>
              </a:rPr>
              <a:t>Eg</a:t>
            </a:r>
            <a:r>
              <a:rPr lang="en-US" sz="2200" dirty="0">
                <a:ea typeface="+mn-lt"/>
                <a:cs typeface="+mn-lt"/>
              </a:rPr>
              <a:t> int, float</a:t>
            </a:r>
            <a:endParaRPr lang="en-US" dirty="0"/>
          </a:p>
          <a:p>
            <a:pPr marL="0" indent="0" algn="just">
              <a:buNone/>
            </a:pPr>
            <a:r>
              <a:rPr lang="en-US" sz="2200" b="1" dirty="0">
                <a:ea typeface="+mn-lt"/>
                <a:cs typeface="+mn-lt"/>
              </a:rPr>
              <a:t>Stamp coupling</a:t>
            </a:r>
            <a:r>
              <a:rPr lang="en-US" sz="2200" dirty="0">
                <a:ea typeface="+mn-lt"/>
                <a:cs typeface="+mn-lt"/>
              </a:rPr>
              <a:t> : Stamp coupling occurs when modules share a data structure and use only parts of it, possibly different parts (e.g., passing a whole record to a function that only needs one field of it).</a:t>
            </a:r>
          </a:p>
          <a:p>
            <a:pPr marL="0" indent="0" algn="just">
              <a:buNone/>
            </a:pPr>
            <a:r>
              <a:rPr lang="en-US" sz="2200" dirty="0">
                <a:ea typeface="+mn-lt"/>
                <a:cs typeface="+mn-lt"/>
              </a:rPr>
              <a:t>In this situation, a modification in a field that a module does not need may lead to changing the way the module reads the record.</a:t>
            </a:r>
            <a:br>
              <a:rPr lang="en-US" sz="2200" dirty="0">
                <a:ea typeface="+mn-lt"/>
                <a:cs typeface="+mn-lt"/>
              </a:rPr>
            </a:b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671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9E89-AF89-478D-9474-D155B2B8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6B1D-87DF-4E65-BEBC-4DFAE962E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solidFill>
                  <a:srgbClr val="444444"/>
                </a:solidFill>
                <a:latin typeface="Open Sans"/>
                <a:ea typeface="Open Sans"/>
                <a:cs typeface="Open Sans"/>
              </a:rPr>
              <a:t>External coupling: External coupling occurs when two modules share an externally imposed data format, communication protocol, or device interface.</a:t>
            </a:r>
            <a:endParaRPr lang="en-US" sz="2400">
              <a:solidFill>
                <a:srgbClr val="000000"/>
              </a:solidFill>
              <a:latin typeface="Calibri" panose="020F0502020204030204"/>
              <a:ea typeface="Open Sans"/>
              <a:cs typeface="Calibri" panose="020F0502020204030204"/>
            </a:endParaRPr>
          </a:p>
          <a:p>
            <a:pPr algn="just"/>
            <a:r>
              <a:rPr lang="en-US" sz="2400" dirty="0">
                <a:solidFill>
                  <a:srgbClr val="444444"/>
                </a:solidFill>
                <a:latin typeface="Open Sans"/>
                <a:ea typeface="Open Sans"/>
                <a:cs typeface="Open Sans"/>
              </a:rPr>
              <a:t>This is basically related to the communication to external tools and devices.</a:t>
            </a:r>
            <a:endParaRPr lang="en-US" sz="2400">
              <a:solidFill>
                <a:srgbClr val="000000"/>
              </a:solidFill>
              <a:latin typeface="Calibri" panose="020F0502020204030204"/>
              <a:ea typeface="Open Sans"/>
              <a:cs typeface="Calibri"/>
            </a:endParaRPr>
          </a:p>
          <a:p>
            <a:pPr lvl="1" algn="just"/>
            <a:r>
              <a:rPr lang="en-US" dirty="0">
                <a:solidFill>
                  <a:srgbClr val="444444"/>
                </a:solidFill>
                <a:latin typeface="Open Sans"/>
                <a:ea typeface="Open Sans"/>
                <a:cs typeface="Open Sans"/>
              </a:rPr>
              <a:t>Control- If data from one module is used to direct the order of instruction execution in other module.</a:t>
            </a:r>
            <a:endParaRPr lang="en-US">
              <a:solidFill>
                <a:srgbClr val="000000"/>
              </a:solidFill>
              <a:latin typeface="Calibri" panose="020F0502020204030204"/>
              <a:ea typeface="Open Sans"/>
              <a:cs typeface="Calibri"/>
            </a:endParaRPr>
          </a:p>
          <a:p>
            <a:pPr lvl="1" algn="just"/>
            <a:r>
              <a:rPr lang="en-US" dirty="0">
                <a:solidFill>
                  <a:srgbClr val="444444"/>
                </a:solidFill>
                <a:latin typeface="Open Sans"/>
                <a:ea typeface="Open Sans"/>
                <a:cs typeface="Open Sans"/>
              </a:rPr>
              <a:t>Common- If they share some global data items</a:t>
            </a:r>
            <a:endParaRPr lang="en-US">
              <a:solidFill>
                <a:srgbClr val="000000"/>
              </a:solidFill>
              <a:latin typeface="Calibri" panose="020F0502020204030204"/>
              <a:ea typeface="Open Sans"/>
              <a:cs typeface="Calibri"/>
            </a:endParaRPr>
          </a:p>
          <a:p>
            <a:pPr lvl="1" algn="just"/>
            <a:r>
              <a:rPr lang="en-US" dirty="0">
                <a:solidFill>
                  <a:srgbClr val="444444"/>
                </a:solidFill>
                <a:latin typeface="Open Sans"/>
                <a:ea typeface="Open Sans"/>
                <a:cs typeface="Open Sans"/>
              </a:rPr>
              <a:t>Content- If there code is shared. Example:</a:t>
            </a:r>
            <a:endParaRPr lang="en-US">
              <a:solidFill>
                <a:srgbClr val="000000"/>
              </a:solidFill>
              <a:latin typeface="Calibri" panose="020F0502020204030204"/>
              <a:ea typeface="Open Sans"/>
              <a:cs typeface="Calibri"/>
            </a:endParaRPr>
          </a:p>
          <a:p>
            <a:pPr lvl="2" algn="just"/>
            <a:r>
              <a:rPr lang="en-US" sz="2400" dirty="0">
                <a:solidFill>
                  <a:srgbClr val="444444"/>
                </a:solidFill>
                <a:latin typeface="Open Sans"/>
                <a:ea typeface="Open Sans"/>
                <a:cs typeface="Open Sans"/>
              </a:rPr>
              <a:t>Component directly modifies another’s data</a:t>
            </a:r>
            <a:endParaRPr lang="en-US" sz="2400">
              <a:solidFill>
                <a:srgbClr val="000000"/>
              </a:solidFill>
              <a:latin typeface="Calibri" panose="020F0502020204030204"/>
              <a:ea typeface="Open Sans"/>
              <a:cs typeface="Calibri"/>
            </a:endParaRPr>
          </a:p>
          <a:p>
            <a:pPr lvl="2" algn="just"/>
            <a:r>
              <a:rPr lang="en-US" sz="2400" dirty="0">
                <a:solidFill>
                  <a:srgbClr val="444444"/>
                </a:solidFill>
                <a:latin typeface="Open Sans"/>
                <a:ea typeface="Open Sans"/>
                <a:cs typeface="Open Sans"/>
              </a:rPr>
              <a:t>Component modifies another’s code, e.g., jumps (</a:t>
            </a:r>
            <a:r>
              <a:rPr lang="en-US" sz="2400" dirty="0" err="1">
                <a:solidFill>
                  <a:srgbClr val="444444"/>
                </a:solidFill>
                <a:latin typeface="Open Sans"/>
                <a:ea typeface="Open Sans"/>
                <a:cs typeface="Open Sans"/>
              </a:rPr>
              <a:t>goto</a:t>
            </a:r>
            <a:r>
              <a:rPr lang="en-US" sz="2400" dirty="0">
                <a:solidFill>
                  <a:srgbClr val="444444"/>
                </a:solidFill>
                <a:latin typeface="Open Sans"/>
                <a:ea typeface="Open Sans"/>
                <a:cs typeface="Open Sans"/>
              </a:rPr>
              <a:t>) into the middle of a routine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62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73A24-AE5B-4311-8F8D-7B762E8A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endParaRPr lang="en-US" sz="4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06C059-8618-40E7-9086-3510E89CA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397676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02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FB083-C748-4FBA-96A3-43964138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endParaRPr lang="en-US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68EC-0008-4262-9A98-CB1B6F74C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System design takes the following inputs −</a:t>
            </a:r>
            <a:endParaRPr lang="en-US" sz="2000" dirty="0">
              <a:cs typeface="Calibri" panose="020F0502020204030204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Statement of work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Requirement determination plan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Current situation analysis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Proposed system requirements including a conceptual data model, modified DFDs, and Metadata (data about data).</a:t>
            </a:r>
            <a:endParaRPr lang="en-US" sz="2000" dirty="0">
              <a:cs typeface="Calibri"/>
            </a:endParaRPr>
          </a:p>
          <a:p>
            <a:pPr algn="just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88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1E664-BF45-4CF5-A0EE-DE68E89A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endParaRPr lang="en-US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DF4F-4622-4639-9419-FE7902B8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Outputs for System Design</a:t>
            </a:r>
            <a:endParaRPr lang="en-US" sz="2000" dirty="0">
              <a:cs typeface="Calibri" panose="020F0502020204030204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Infrastructure and organizational changes for the proposed system.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A data schema, often a relational schema.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Metadata to define the tables/files and columns/data-items.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A function hierarchy diagram or web page map that graphically describes the program structure.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Actual or pseudocode for each module in the program.</a:t>
            </a:r>
            <a:endParaRPr lang="en-US" sz="2000" dirty="0">
              <a:cs typeface="Calibri"/>
            </a:endParaRPr>
          </a:p>
          <a:p>
            <a:pPr lvl="1" algn="just"/>
            <a:r>
              <a:rPr lang="en-US" sz="2000" dirty="0">
                <a:ea typeface="+mn-lt"/>
                <a:cs typeface="+mn-lt"/>
              </a:rPr>
              <a:t>A prototype for the proposed system.</a:t>
            </a:r>
            <a:endParaRPr lang="en-US" sz="2000" dirty="0">
              <a:cs typeface="Calibri"/>
            </a:endParaRPr>
          </a:p>
          <a:p>
            <a:pPr algn="just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98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54C1-60C3-44F2-B6F2-FBD5517A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FB6375-D8D3-4CBD-A1E7-ED6250C8D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70637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7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99148-6881-4835-8957-0A1E1804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Types of System 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165127-F273-46B2-95A3-285BDE16E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06554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23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0212C-2EA2-4118-A76D-001F761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D7CFF-016E-45BC-A023-D0244E15E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4239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70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8E06C-CFA9-4393-884C-8C1B38AF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F8DBEB-139F-422E-B153-8F217CA4C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401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69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ACD23-6CB3-490B-A9A9-73DA2558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>
                <a:cs typeface="Calibri Light"/>
              </a:rPr>
              <a:t>MODULE SPECIFICATION</a:t>
            </a:r>
            <a:endParaRPr lang="en-US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A5959-2A87-4B56-966F-43E614495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7423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52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SYSTEM DESIGN</vt:lpstr>
      <vt:lpstr>PowerPoint Presentation</vt:lpstr>
      <vt:lpstr>PowerPoint Presentation</vt:lpstr>
      <vt:lpstr>PowerPoint Presentation</vt:lpstr>
      <vt:lpstr>PowerPoint Presentation</vt:lpstr>
      <vt:lpstr>Types of System Design</vt:lpstr>
      <vt:lpstr>PowerPoint Presentation</vt:lpstr>
      <vt:lpstr>PowerPoint Presentation</vt:lpstr>
      <vt:lpstr>MODULE SPECIFICATION</vt:lpstr>
      <vt:lpstr>CRITERIA TO EVALUATE A PROGRAM MODULE</vt:lpstr>
      <vt:lpstr>PowerPoint Presentation</vt:lpstr>
      <vt:lpstr>Cohesion &amp; Coupling</vt:lpstr>
      <vt:lpstr> Classification of Cohesiveness</vt:lpstr>
      <vt:lpstr>PowerPoint Presentation</vt:lpstr>
      <vt:lpstr>PowerPoint Presentation</vt:lpstr>
      <vt:lpstr>Classification of Coupling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</cp:revision>
  <dcterms:created xsi:type="dcterms:W3CDTF">2020-12-22T16:20:13Z</dcterms:created>
  <dcterms:modified xsi:type="dcterms:W3CDTF">2021-01-20T15:48:17Z</dcterms:modified>
</cp:coreProperties>
</file>