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61" r:id="rId8"/>
    <p:sldId id="291" r:id="rId9"/>
    <p:sldId id="258" r:id="rId10"/>
    <p:sldId id="25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69" r:id="rId19"/>
    <p:sldId id="270" r:id="rId20"/>
    <p:sldId id="264" r:id="rId21"/>
    <p:sldId id="299" r:id="rId22"/>
    <p:sldId id="300" r:id="rId23"/>
    <p:sldId id="301" r:id="rId24"/>
    <p:sldId id="302" r:id="rId25"/>
    <p:sldId id="304" r:id="rId26"/>
    <p:sldId id="303" r:id="rId27"/>
    <p:sldId id="305" r:id="rId28"/>
    <p:sldId id="265" r:id="rId29"/>
    <p:sldId id="268" r:id="rId30"/>
    <p:sldId id="271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A5CC8-424F-4E44-83AB-B9123043B43D}" v="1" dt="2020-07-11T14:46:47.991"/>
    <p1510:client id="{6F5A3946-7FFB-4482-A47A-EB82F212A093}" v="2" dt="2020-07-13T16:34:36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sham Ghimire" userId="S::sisham.ghimire@texascollege.edu.np::3f112628-b83d-47fe-bee7-390b5b8341c4" providerId="AD" clId="Web-{5AAA5CC8-424F-4E44-83AB-B9123043B43D}"/>
    <pc:docChg chg="sldOrd">
      <pc:chgData name="Sisham Ghimire" userId="S::sisham.ghimire@texascollege.edu.np::3f112628-b83d-47fe-bee7-390b5b8341c4" providerId="AD" clId="Web-{5AAA5CC8-424F-4E44-83AB-B9123043B43D}" dt="2020-07-11T14:46:47.991" v="0"/>
      <pc:docMkLst>
        <pc:docMk/>
      </pc:docMkLst>
      <pc:sldChg chg="ord">
        <pc:chgData name="Sisham Ghimire" userId="S::sisham.ghimire@texascollege.edu.np::3f112628-b83d-47fe-bee7-390b5b8341c4" providerId="AD" clId="Web-{5AAA5CC8-424F-4E44-83AB-B9123043B43D}" dt="2020-07-11T14:46:47.991" v="0"/>
        <pc:sldMkLst>
          <pc:docMk/>
          <pc:sldMk cId="1753569510" sldId="304"/>
        </pc:sldMkLst>
      </pc:sldChg>
    </pc:docChg>
  </pc:docChgLst>
  <pc:docChgLst>
    <pc:chgData name="Unnat Shrestha" userId="S::unnat.shrestha@texascollege.edu.np::6a8c9c0e-08ed-4845-b70f-77f7eac38bdb" providerId="AD" clId="Web-{6F5A3946-7FFB-4482-A47A-EB82F212A093}"/>
    <pc:docChg chg="addSld delSld">
      <pc:chgData name="Unnat Shrestha" userId="S::unnat.shrestha@texascollege.edu.np::6a8c9c0e-08ed-4845-b70f-77f7eac38bdb" providerId="AD" clId="Web-{6F5A3946-7FFB-4482-A47A-EB82F212A093}" dt="2020-07-13T16:34:36.235" v="1"/>
      <pc:docMkLst>
        <pc:docMk/>
      </pc:docMkLst>
      <pc:sldChg chg="add del">
        <pc:chgData name="Unnat Shrestha" userId="S::unnat.shrestha@texascollege.edu.np::6a8c9c0e-08ed-4845-b70f-77f7eac38bdb" providerId="AD" clId="Web-{6F5A3946-7FFB-4482-A47A-EB82F212A093}" dt="2020-07-13T16:34:36.235" v="1"/>
        <pc:sldMkLst>
          <pc:docMk/>
          <pc:sldMk cId="254975969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257-0D0D-49F2-BC8E-31555B614464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2BD7B7-7859-4105-BFB7-B98A650B26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DED1257-0D0D-49F2-BC8E-31555B614464}" type="datetimeFigureOut">
              <a:rPr lang="en-US" smtClean="0"/>
              <a:t>7/13/2020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5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“Functioning of  one component (sub system)  with other”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Interdependence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“How the components of a system depend on one another”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4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“How a system components are connected together”</a:t>
            </a:r>
          </a:p>
        </p:txBody>
      </p:sp>
    </p:spTree>
    <p:extLst>
      <p:ext uri="{BB962C8B-B14F-4D97-AF65-F5344CB8AC3E}">
        <p14:creationId xmlns:p14="http://schemas.microsoft.com/office/powerpoint/2010/main" val="385161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Central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Objective of system must be central</a:t>
            </a:r>
          </a:p>
        </p:txBody>
      </p:sp>
    </p:spTree>
    <p:extLst>
      <p:ext uri="{BB962C8B-B14F-4D97-AF65-F5344CB8AC3E}">
        <p14:creationId xmlns:p14="http://schemas.microsoft.com/office/powerpoint/2010/main" val="112194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System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7772400" cy="4495799"/>
          </a:xfrm>
        </p:spPr>
      </p:pic>
    </p:spTree>
    <p:extLst>
      <p:ext uri="{BB962C8B-B14F-4D97-AF65-F5344CB8AC3E}">
        <p14:creationId xmlns:p14="http://schemas.microsoft.com/office/powerpoint/2010/main" val="297738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086726" cy="4419600"/>
          </a:xfrm>
        </p:spPr>
      </p:pic>
    </p:spTree>
    <p:extLst>
      <p:ext uri="{BB962C8B-B14F-4D97-AF65-F5344CB8AC3E}">
        <p14:creationId xmlns:p14="http://schemas.microsoft.com/office/powerpoint/2010/main" val="269545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/>
          </a:p>
          <a:p>
            <a:pPr marL="114300" indent="0" algn="just">
              <a:buNone/>
            </a:pPr>
            <a:endParaRPr lang="en-US" sz="2800" dirty="0"/>
          </a:p>
          <a:p>
            <a:pPr marL="114300" indent="0" algn="just">
              <a:buNone/>
            </a:pPr>
            <a:r>
              <a:rPr lang="en-US" sz="2800" dirty="0"/>
              <a:t>The Internet is the global system of interconnected computer networks that use the Internet protocol suite (TCP/IP) to link billions of devices worldwide.</a:t>
            </a:r>
          </a:p>
        </p:txBody>
      </p:sp>
    </p:spTree>
    <p:extLst>
      <p:ext uri="{BB962C8B-B14F-4D97-AF65-F5344CB8AC3E}">
        <p14:creationId xmlns:p14="http://schemas.microsoft.com/office/powerpoint/2010/main" val="87894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Information system, an integrated set of components for collecting, storing, and processing data and for providing information, knowledge, and digital products.</a:t>
            </a:r>
          </a:p>
        </p:txBody>
      </p:sp>
    </p:spTree>
    <p:extLst>
      <p:ext uri="{BB962C8B-B14F-4D97-AF65-F5344CB8AC3E}">
        <p14:creationId xmlns:p14="http://schemas.microsoft.com/office/powerpoint/2010/main" val="236613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/>
              <a:t>Transaction Processing System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Management Information System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Decision Support System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Executive Support System</a:t>
            </a:r>
          </a:p>
          <a:p>
            <a:pPr>
              <a:buFont typeface="Wingdings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969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Transaction processing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 algn="just">
              <a:buNone/>
            </a:pPr>
            <a:r>
              <a:rPr lang="en-US" sz="2400" dirty="0"/>
              <a:t>A transaction processing system(TPS) is an information processing system for business transactions involving the collection, modification and retrieval of all transaction data.</a:t>
            </a:r>
          </a:p>
          <a:p>
            <a:pPr marL="114300" indent="0" algn="just">
              <a:buNone/>
            </a:pPr>
            <a:r>
              <a:rPr lang="en-US" sz="2400" dirty="0"/>
              <a:t>	A TPS records internal and external transactions for 	a company.</a:t>
            </a:r>
          </a:p>
          <a:p>
            <a:pPr marL="114300" indent="0" algn="just">
              <a:buNone/>
            </a:pPr>
            <a:r>
              <a:rPr lang="en-US" sz="2400" dirty="0"/>
              <a:t>	A TPS performs routine , repetitive tasks </a:t>
            </a:r>
          </a:p>
          <a:p>
            <a:pPr marL="114300" indent="0" algn="just">
              <a:buNone/>
            </a:pPr>
            <a:r>
              <a:rPr lang="en-US" sz="2400" dirty="0"/>
              <a:t>	Transactions can be recorded in batch mode or 	online.</a:t>
            </a:r>
          </a:p>
          <a:p>
            <a:pPr marL="114300" indent="0" algn="just">
              <a:buNone/>
            </a:pPr>
            <a:r>
              <a:rPr lang="en-US" sz="2400" dirty="0"/>
              <a:t>	There are six steps in processing a transaction. They 	are data entry, data validation, data processing and 	revalidation, storage–output generation and query 	support.</a:t>
            </a:r>
          </a:p>
        </p:txBody>
      </p:sp>
    </p:spTree>
    <p:extLst>
      <p:ext uri="{BB962C8B-B14F-4D97-AF65-F5344CB8AC3E}">
        <p14:creationId xmlns:p14="http://schemas.microsoft.com/office/powerpoint/2010/main" val="30657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380621" cy="2053530"/>
          </a:xfrm>
        </p:spPr>
      </p:pic>
    </p:spTree>
    <p:extLst>
      <p:ext uri="{BB962C8B-B14F-4D97-AF65-F5344CB8AC3E}">
        <p14:creationId xmlns:p14="http://schemas.microsoft.com/office/powerpoint/2010/main" val="10868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Process data generated by and about transactions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Maintain a high degree of accuracy and integrity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Avoid processing fraudulent transactions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Produce timely user responses and reports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Increase labor efficiency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Help improve customer service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Help build and maintain customer loyalty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Achieve competitive advantage </a:t>
            </a:r>
          </a:p>
        </p:txBody>
      </p:sp>
    </p:spTree>
    <p:extLst>
      <p:ext uri="{BB962C8B-B14F-4D97-AF65-F5344CB8AC3E}">
        <p14:creationId xmlns:p14="http://schemas.microsoft.com/office/powerpoint/2010/main" val="360304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Management 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/>
              <a:t>Designates a specific category of information systems serving middle management.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/>
              <a:t>Provides middle managers with reports on organization’s current performance.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/>
              <a:t>Information thus obtained is used to monitor and control and business and predict future. </a:t>
            </a:r>
          </a:p>
        </p:txBody>
      </p:sp>
    </p:spTree>
    <p:extLst>
      <p:ext uri="{BB962C8B-B14F-4D97-AF65-F5344CB8AC3E}">
        <p14:creationId xmlns:p14="http://schemas.microsoft.com/office/powerpoint/2010/main" val="390306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Decision Support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400" dirty="0"/>
              <a:t>A decision support system (DSS) is a computer program application that analyzes business data and presents it so that users can make business decisions more easily.</a:t>
            </a:r>
          </a:p>
        </p:txBody>
      </p:sp>
    </p:spTree>
    <p:extLst>
      <p:ext uri="{BB962C8B-B14F-4D97-AF65-F5344CB8AC3E}">
        <p14:creationId xmlns:p14="http://schemas.microsoft.com/office/powerpoint/2010/main" val="175356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MIS is an integrative system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MIS is Sub System concept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Provides relevant information to management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MIS is flexible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Enhances productivity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Is a coordinated system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Feedback system</a:t>
            </a:r>
          </a:p>
        </p:txBody>
      </p:sp>
    </p:spTree>
    <p:extLst>
      <p:ext uri="{BB962C8B-B14F-4D97-AF65-F5344CB8AC3E}">
        <p14:creationId xmlns:p14="http://schemas.microsoft.com/office/powerpoint/2010/main" val="3229649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Executive Support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400" dirty="0"/>
              <a:t>Executive Support System include expertise in order to aid managers in diagnosing problems or in problem-solving. These systems are based on the principles of artificial intelligence research.</a:t>
            </a:r>
          </a:p>
        </p:txBody>
      </p:sp>
    </p:spTree>
    <p:extLst>
      <p:ext uri="{BB962C8B-B14F-4D97-AF65-F5344CB8AC3E}">
        <p14:creationId xmlns:p14="http://schemas.microsoft.com/office/powerpoint/2010/main" val="2719962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Information technology is the study, design, development, implementation, support or management of computer-based information systems—particularly software applications and computer hardware.</a:t>
            </a:r>
          </a:p>
        </p:txBody>
      </p:sp>
    </p:spTree>
    <p:extLst>
      <p:ext uri="{BB962C8B-B14F-4D97-AF65-F5344CB8AC3E}">
        <p14:creationId xmlns:p14="http://schemas.microsoft.com/office/powerpoint/2010/main" val="548371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 of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/>
              <a:t>Flow of Information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Transaction processing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Decision Support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Workgroup support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Executive support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Data Management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85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POSITIVE IMPACT OF INTERNET ON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Improved communication</a:t>
            </a:r>
          </a:p>
          <a:p>
            <a:r>
              <a:rPr lang="en-US" sz="3600" b="1" dirty="0"/>
              <a:t>Easy marketing of products and services</a:t>
            </a:r>
          </a:p>
          <a:p>
            <a:r>
              <a:rPr lang="en-US" sz="3600" b="1" dirty="0"/>
              <a:t>Telecommuting</a:t>
            </a:r>
          </a:p>
          <a:p>
            <a:r>
              <a:rPr lang="en-US" sz="3600" b="1" dirty="0"/>
              <a:t>Better collaboration</a:t>
            </a:r>
          </a:p>
          <a:p>
            <a:r>
              <a:rPr lang="en-US" sz="3600" b="1" dirty="0"/>
              <a:t>Easy advertisement</a:t>
            </a:r>
          </a:p>
          <a:p>
            <a:r>
              <a:rPr lang="en-US" sz="3600" b="1" dirty="0"/>
              <a:t>Increase in research</a:t>
            </a:r>
          </a:p>
        </p:txBody>
      </p:sp>
    </p:spTree>
    <p:extLst>
      <p:ext uri="{BB962C8B-B14F-4D97-AF65-F5344CB8AC3E}">
        <p14:creationId xmlns:p14="http://schemas.microsoft.com/office/powerpoint/2010/main" val="1585399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NEGATIVE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Poor impersonality</a:t>
            </a:r>
          </a:p>
          <a:p>
            <a:r>
              <a:rPr lang="en-US" sz="2800" b="1" dirty="0"/>
              <a:t>Increased unnecessary competition</a:t>
            </a:r>
          </a:p>
          <a:p>
            <a:r>
              <a:rPr lang="en-US" sz="2800" b="1" dirty="0"/>
              <a:t>Worrying security</a:t>
            </a:r>
          </a:p>
          <a:p>
            <a:r>
              <a:rPr lang="en-US" sz="2800" b="1" dirty="0"/>
              <a:t>Quick destruction of company reputation</a:t>
            </a:r>
          </a:p>
          <a:p>
            <a:r>
              <a:rPr lang="en-US" sz="2800" b="1" dirty="0"/>
              <a:t>Low confidence in the business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443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word System is derived from Greek word </a:t>
            </a:r>
            <a:r>
              <a:rPr lang="en-US" dirty="0" err="1"/>
              <a:t>Systema</a:t>
            </a:r>
            <a:r>
              <a:rPr lang="en-US" dirty="0"/>
              <a:t>, which means an organized relationship between any set of components to achieve some common cause or objective.</a:t>
            </a:r>
          </a:p>
        </p:txBody>
      </p:sp>
    </p:spTree>
    <p:extLst>
      <p:ext uri="{BB962C8B-B14F-4D97-AF65-F5344CB8AC3E}">
        <p14:creationId xmlns:p14="http://schemas.microsoft.com/office/powerpoint/2010/main" val="199715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46875"/>
            <a:ext cx="7571504" cy="3410925"/>
          </a:xfrm>
        </p:spPr>
      </p:pic>
    </p:spTree>
    <p:extLst>
      <p:ext uri="{BB962C8B-B14F-4D97-AF65-F5344CB8AC3E}">
        <p14:creationId xmlns:p14="http://schemas.microsoft.com/office/powerpoint/2010/main" val="226972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077200" cy="6229599"/>
          </a:xfrm>
        </p:spPr>
      </p:pic>
    </p:spTree>
    <p:extLst>
      <p:ext uri="{BB962C8B-B14F-4D97-AF65-F5344CB8AC3E}">
        <p14:creationId xmlns:p14="http://schemas.microsoft.com/office/powerpoint/2010/main" val="296569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It is a process of collecting and interpreting facts, identifying the problems, and decomposition of a system into its components.</a:t>
            </a:r>
          </a:p>
          <a:p>
            <a:pPr marL="114300" indent="0" algn="ctr">
              <a:buNone/>
            </a:pPr>
            <a:r>
              <a:rPr lang="en-US" b="1" dirty="0"/>
              <a:t>“what the system should do?”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6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process of planning a new business system or replacing an existing system by defining its components or modules to satisfy the specific requirements.</a:t>
            </a:r>
          </a:p>
          <a:p>
            <a:pPr marL="0" indent="0" algn="ctr">
              <a:buNone/>
            </a:pPr>
            <a:r>
              <a:rPr lang="en-US" b="1" dirty="0"/>
              <a:t>“how to accomplish the objective of the system</a:t>
            </a:r>
            <a:r>
              <a:rPr lang="en-US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254975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4400" b="1" dirty="0"/>
              <a:t>Organization</a:t>
            </a:r>
          </a:p>
          <a:p>
            <a:pPr>
              <a:buFont typeface="Wingdings" pitchFamily="2" charset="2"/>
              <a:buChar char="q"/>
            </a:pPr>
            <a:r>
              <a:rPr lang="en-US" sz="4400" b="1" dirty="0"/>
              <a:t>Interaction</a:t>
            </a:r>
          </a:p>
          <a:p>
            <a:pPr>
              <a:buFont typeface="Wingdings" pitchFamily="2" charset="2"/>
              <a:buChar char="q"/>
            </a:pPr>
            <a:r>
              <a:rPr lang="en-US" sz="4400" b="1" dirty="0"/>
              <a:t>Interdependence</a:t>
            </a:r>
          </a:p>
          <a:p>
            <a:pPr>
              <a:buFont typeface="Wingdings" pitchFamily="2" charset="2"/>
              <a:buChar char="q"/>
            </a:pPr>
            <a:r>
              <a:rPr lang="en-US" sz="4400" b="1" dirty="0"/>
              <a:t>Integration</a:t>
            </a:r>
          </a:p>
          <a:p>
            <a:pPr>
              <a:buFont typeface="Wingdings" pitchFamily="2" charset="2"/>
              <a:buChar char="q"/>
            </a:pPr>
            <a:r>
              <a:rPr lang="en-US" sz="4400" b="1" dirty="0"/>
              <a:t>Central Objective</a:t>
            </a:r>
          </a:p>
        </p:txBody>
      </p:sp>
    </p:spTree>
    <p:extLst>
      <p:ext uri="{BB962C8B-B14F-4D97-AF65-F5344CB8AC3E}">
        <p14:creationId xmlns:p14="http://schemas.microsoft.com/office/powerpoint/2010/main" val="353136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and order</a:t>
            </a:r>
          </a:p>
          <a:p>
            <a:r>
              <a:rPr lang="en-US" dirty="0"/>
              <a:t>Arrangement of components to achieve goals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17979"/>
            <a:ext cx="733625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8" ma:contentTypeDescription="Create a new document." ma:contentTypeScope="" ma:versionID="156fc049382abb77b8cdd07ec991d923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2603923bdda5e86589b36bc404187a87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6435DE-5BDE-4FEC-89D4-CEA9ED4B6A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072AD4-F617-481B-83F3-44FACC6A8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44ddd5-6f65-42bc-a3e0-87d5faa24e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656080-AB7B-4F43-BF07-A1BEC6DD4B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3336</TotalTime>
  <Words>594</Words>
  <Application>Microsoft Office PowerPoint</Application>
  <PresentationFormat>On-screen Show (4:3)</PresentationFormat>
  <Paragraphs>90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Adjacency</vt:lpstr>
      <vt:lpstr>System Analysis and Design</vt:lpstr>
      <vt:lpstr>PowerPoint Presentation</vt:lpstr>
      <vt:lpstr>PowerPoint Presentation</vt:lpstr>
      <vt:lpstr>PowerPoint Presentation</vt:lpstr>
      <vt:lpstr>PowerPoint Presentation</vt:lpstr>
      <vt:lpstr>Systems Analysis</vt:lpstr>
      <vt:lpstr>Systems Design</vt:lpstr>
      <vt:lpstr>Characteristics of System</vt:lpstr>
      <vt:lpstr>Organization</vt:lpstr>
      <vt:lpstr>Interaction</vt:lpstr>
      <vt:lpstr>Interdependence</vt:lpstr>
      <vt:lpstr>Integration</vt:lpstr>
      <vt:lpstr>Central Objective</vt:lpstr>
      <vt:lpstr>Elements of System</vt:lpstr>
      <vt:lpstr>PowerPoint Presentation</vt:lpstr>
      <vt:lpstr>PowerPoint Presentation</vt:lpstr>
      <vt:lpstr>Information System</vt:lpstr>
      <vt:lpstr>Types of Information System</vt:lpstr>
      <vt:lpstr>Transaction processing system</vt:lpstr>
      <vt:lpstr>PowerPoint Presentation</vt:lpstr>
      <vt:lpstr>Management Information System</vt:lpstr>
      <vt:lpstr>Decision Support System</vt:lpstr>
      <vt:lpstr>PowerPoint Presentation</vt:lpstr>
      <vt:lpstr>Executive Support System</vt:lpstr>
      <vt:lpstr>Information Technology</vt:lpstr>
      <vt:lpstr>Impact of IT</vt:lpstr>
      <vt:lpstr>POSITIVE IMPACT OF INTERNET ON BUSINESS</vt:lpstr>
      <vt:lpstr>NEGATIVE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dc:creator>Chiran</dc:creator>
  <cp:lastModifiedBy>CHIRAN</cp:lastModifiedBy>
  <cp:revision>59</cp:revision>
  <dcterms:created xsi:type="dcterms:W3CDTF">2019-11-13T15:36:38Z</dcterms:created>
  <dcterms:modified xsi:type="dcterms:W3CDTF">2020-07-13T16:34:36Z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