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60" r:id="rId19"/>
    <p:sldId id="272"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E7BB8E-6890-4D85-B541-EBD9BB25956E}" v="11" dt="2021-01-17T16:25:01.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B98FF4-11E4-4903-B461-C75B464622C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C386B294-41F3-48AE-82D6-1F3A3BCC1BCA}">
      <dgm:prSet phldrT="[Text]"/>
      <dgm:spPr/>
      <dgm:t>
        <a:bodyPr/>
        <a:lstStyle/>
        <a:p>
          <a:r>
            <a:rPr lang="en-US" dirty="0"/>
            <a:t>Requirement Engineering</a:t>
          </a:r>
        </a:p>
      </dgm:t>
    </dgm:pt>
    <dgm:pt modelId="{963A7B5F-D281-47B6-8CFA-79EA180510CD}" type="parTrans" cxnId="{29EC7FD6-D6E8-49A8-8B4B-8EF929BE1DBB}">
      <dgm:prSet/>
      <dgm:spPr/>
      <dgm:t>
        <a:bodyPr/>
        <a:lstStyle/>
        <a:p>
          <a:endParaRPr lang="en-US"/>
        </a:p>
      </dgm:t>
    </dgm:pt>
    <dgm:pt modelId="{D0B358C9-22AB-462E-8F18-4D7379052448}" type="sibTrans" cxnId="{29EC7FD6-D6E8-49A8-8B4B-8EF929BE1DBB}">
      <dgm:prSet/>
      <dgm:spPr/>
      <dgm:t>
        <a:bodyPr/>
        <a:lstStyle/>
        <a:p>
          <a:endParaRPr lang="en-US"/>
        </a:p>
      </dgm:t>
    </dgm:pt>
    <dgm:pt modelId="{523D14AB-1ACB-4C45-B210-AD08D2A73A8A}">
      <dgm:prSet phldrT="[Text]"/>
      <dgm:spPr/>
      <dgm:t>
        <a:bodyPr/>
        <a:lstStyle/>
        <a:p>
          <a:r>
            <a:rPr lang="en-US" dirty="0"/>
            <a:t>Requirement Elicitation</a:t>
          </a:r>
        </a:p>
      </dgm:t>
    </dgm:pt>
    <dgm:pt modelId="{CE5F7D40-E387-4778-9EB0-6B809DC2ED60}" type="parTrans" cxnId="{18C7682C-FDC6-4D08-8530-DAEA75B3B616}">
      <dgm:prSet/>
      <dgm:spPr/>
      <dgm:t>
        <a:bodyPr/>
        <a:lstStyle/>
        <a:p>
          <a:endParaRPr lang="en-US"/>
        </a:p>
      </dgm:t>
    </dgm:pt>
    <dgm:pt modelId="{36B882A1-0AD3-4951-9DE8-6DC4FFF04D25}" type="sibTrans" cxnId="{18C7682C-FDC6-4D08-8530-DAEA75B3B616}">
      <dgm:prSet/>
      <dgm:spPr/>
      <dgm:t>
        <a:bodyPr/>
        <a:lstStyle/>
        <a:p>
          <a:endParaRPr lang="en-US"/>
        </a:p>
      </dgm:t>
    </dgm:pt>
    <dgm:pt modelId="{CCE2DFE0-4245-471C-B07A-F5143B245050}">
      <dgm:prSet phldrT="[Text]"/>
      <dgm:spPr/>
      <dgm:t>
        <a:bodyPr/>
        <a:lstStyle/>
        <a:p>
          <a:r>
            <a:rPr lang="en-US" dirty="0"/>
            <a:t>Requirement Analysis</a:t>
          </a:r>
        </a:p>
      </dgm:t>
    </dgm:pt>
    <dgm:pt modelId="{169E829F-3093-409A-A18A-6CF3F155D911}" type="parTrans" cxnId="{12DB86AF-1AB8-4950-BD5A-E09704F534B8}">
      <dgm:prSet/>
      <dgm:spPr/>
      <dgm:t>
        <a:bodyPr/>
        <a:lstStyle/>
        <a:p>
          <a:endParaRPr lang="en-US"/>
        </a:p>
      </dgm:t>
    </dgm:pt>
    <dgm:pt modelId="{C7144B10-E2BF-45B0-9873-A4F8B3A21F28}" type="sibTrans" cxnId="{12DB86AF-1AB8-4950-BD5A-E09704F534B8}">
      <dgm:prSet/>
      <dgm:spPr/>
      <dgm:t>
        <a:bodyPr/>
        <a:lstStyle/>
        <a:p>
          <a:endParaRPr lang="en-US"/>
        </a:p>
      </dgm:t>
    </dgm:pt>
    <dgm:pt modelId="{A2325DDE-C084-4C61-8C99-F4B3F0B965A8}">
      <dgm:prSet phldrT="[Text]"/>
      <dgm:spPr/>
      <dgm:t>
        <a:bodyPr/>
        <a:lstStyle/>
        <a:p>
          <a:r>
            <a:rPr lang="en-US" dirty="0"/>
            <a:t>Requirement Specification</a:t>
          </a:r>
        </a:p>
      </dgm:t>
    </dgm:pt>
    <dgm:pt modelId="{851243F7-5AA4-4EAB-AAEA-CF7F8A211D89}" type="parTrans" cxnId="{897A3D8F-AD0F-431F-A1AC-08112AE14391}">
      <dgm:prSet/>
      <dgm:spPr/>
      <dgm:t>
        <a:bodyPr/>
        <a:lstStyle/>
        <a:p>
          <a:endParaRPr lang="en-US"/>
        </a:p>
      </dgm:t>
    </dgm:pt>
    <dgm:pt modelId="{2BBB7812-85E9-40F6-B759-04E383AA8A3E}" type="sibTrans" cxnId="{897A3D8F-AD0F-431F-A1AC-08112AE14391}">
      <dgm:prSet/>
      <dgm:spPr/>
      <dgm:t>
        <a:bodyPr/>
        <a:lstStyle/>
        <a:p>
          <a:endParaRPr lang="en-US"/>
        </a:p>
      </dgm:t>
    </dgm:pt>
    <dgm:pt modelId="{9CE06EAC-3E87-436E-A925-D7A4E40100CE}">
      <dgm:prSet/>
      <dgm:spPr/>
      <dgm:t>
        <a:bodyPr/>
        <a:lstStyle/>
        <a:p>
          <a:r>
            <a:rPr lang="en-US" dirty="0"/>
            <a:t>Requirement Verification</a:t>
          </a:r>
        </a:p>
      </dgm:t>
    </dgm:pt>
    <dgm:pt modelId="{EBE53A1D-8179-447C-B86B-B91EF0CA9E97}" type="parTrans" cxnId="{A54631E8-0E6D-40B0-8807-3D100E5CBFBB}">
      <dgm:prSet/>
      <dgm:spPr/>
      <dgm:t>
        <a:bodyPr/>
        <a:lstStyle/>
        <a:p>
          <a:endParaRPr lang="en-US"/>
        </a:p>
      </dgm:t>
    </dgm:pt>
    <dgm:pt modelId="{114D9CF5-3602-4DC1-B5D4-0AD48421CE04}" type="sibTrans" cxnId="{A54631E8-0E6D-40B0-8807-3D100E5CBFBB}">
      <dgm:prSet/>
      <dgm:spPr/>
      <dgm:t>
        <a:bodyPr/>
        <a:lstStyle/>
        <a:p>
          <a:endParaRPr lang="en-US"/>
        </a:p>
      </dgm:t>
    </dgm:pt>
    <dgm:pt modelId="{C993F26A-CB5F-4A1B-AA1A-006362269DB8}">
      <dgm:prSet/>
      <dgm:spPr/>
      <dgm:t>
        <a:bodyPr/>
        <a:lstStyle/>
        <a:p>
          <a:r>
            <a:rPr lang="en-US" dirty="0"/>
            <a:t>Requirement Management</a:t>
          </a:r>
        </a:p>
      </dgm:t>
    </dgm:pt>
    <dgm:pt modelId="{82A5DACB-2F93-4C91-9B83-9FF3AC1CF9CF}" type="parTrans" cxnId="{56014F88-0A7C-4829-8FF1-9A8295F70B9C}">
      <dgm:prSet/>
      <dgm:spPr/>
      <dgm:t>
        <a:bodyPr/>
        <a:lstStyle/>
        <a:p>
          <a:endParaRPr lang="en-US"/>
        </a:p>
      </dgm:t>
    </dgm:pt>
    <dgm:pt modelId="{E2AC40B1-AC9C-46D0-BE24-46C3BBF91D9E}" type="sibTrans" cxnId="{56014F88-0A7C-4829-8FF1-9A8295F70B9C}">
      <dgm:prSet/>
      <dgm:spPr/>
      <dgm:t>
        <a:bodyPr/>
        <a:lstStyle/>
        <a:p>
          <a:endParaRPr lang="en-US"/>
        </a:p>
      </dgm:t>
    </dgm:pt>
    <dgm:pt modelId="{29248847-F6D1-4A12-A29C-25F6C839CBC6}" type="pres">
      <dgm:prSet presAssocID="{39B98FF4-11E4-4903-B461-C75B464622C4}" presName="Name0" presStyleCnt="0">
        <dgm:presLayoutVars>
          <dgm:chPref val="1"/>
          <dgm:dir/>
          <dgm:animOne val="branch"/>
          <dgm:animLvl val="lvl"/>
          <dgm:resizeHandles val="exact"/>
        </dgm:presLayoutVars>
      </dgm:prSet>
      <dgm:spPr/>
    </dgm:pt>
    <dgm:pt modelId="{755893C0-53AC-4484-8C05-51656FE3ADA1}" type="pres">
      <dgm:prSet presAssocID="{C386B294-41F3-48AE-82D6-1F3A3BCC1BCA}" presName="root1" presStyleCnt="0"/>
      <dgm:spPr/>
    </dgm:pt>
    <dgm:pt modelId="{B699606A-A6E4-4B2A-A4B7-996604FF3F96}" type="pres">
      <dgm:prSet presAssocID="{C386B294-41F3-48AE-82D6-1F3A3BCC1BCA}" presName="LevelOneTextNode" presStyleLbl="node0" presStyleIdx="0" presStyleCnt="1">
        <dgm:presLayoutVars>
          <dgm:chPref val="3"/>
        </dgm:presLayoutVars>
      </dgm:prSet>
      <dgm:spPr/>
    </dgm:pt>
    <dgm:pt modelId="{9D3460D8-FA4A-48EC-88CC-BF25E9AA1137}" type="pres">
      <dgm:prSet presAssocID="{C386B294-41F3-48AE-82D6-1F3A3BCC1BCA}" presName="level2hierChild" presStyleCnt="0"/>
      <dgm:spPr/>
    </dgm:pt>
    <dgm:pt modelId="{1AFB0147-CC36-4233-A5DF-3C438B7A1E01}" type="pres">
      <dgm:prSet presAssocID="{CE5F7D40-E387-4778-9EB0-6B809DC2ED60}" presName="conn2-1" presStyleLbl="parChTrans1D2" presStyleIdx="0" presStyleCnt="5"/>
      <dgm:spPr/>
    </dgm:pt>
    <dgm:pt modelId="{311B60FA-28A9-46FD-AEBD-2163F8588B20}" type="pres">
      <dgm:prSet presAssocID="{CE5F7D40-E387-4778-9EB0-6B809DC2ED60}" presName="connTx" presStyleLbl="parChTrans1D2" presStyleIdx="0" presStyleCnt="5"/>
      <dgm:spPr/>
    </dgm:pt>
    <dgm:pt modelId="{32170E10-9C6A-49A7-A6E0-51EE3153DD39}" type="pres">
      <dgm:prSet presAssocID="{523D14AB-1ACB-4C45-B210-AD08D2A73A8A}" presName="root2" presStyleCnt="0"/>
      <dgm:spPr/>
    </dgm:pt>
    <dgm:pt modelId="{B705AC72-2EA6-4C1E-8146-42782D7F45E1}" type="pres">
      <dgm:prSet presAssocID="{523D14AB-1ACB-4C45-B210-AD08D2A73A8A}" presName="LevelTwoTextNode" presStyleLbl="node2" presStyleIdx="0" presStyleCnt="5">
        <dgm:presLayoutVars>
          <dgm:chPref val="3"/>
        </dgm:presLayoutVars>
      </dgm:prSet>
      <dgm:spPr/>
    </dgm:pt>
    <dgm:pt modelId="{485B3B0A-C59F-490C-A163-06B6E6BE14A4}" type="pres">
      <dgm:prSet presAssocID="{523D14AB-1ACB-4C45-B210-AD08D2A73A8A}" presName="level3hierChild" presStyleCnt="0"/>
      <dgm:spPr/>
    </dgm:pt>
    <dgm:pt modelId="{2F5EEDBD-2B56-43AA-B731-F3CAF97F43A3}" type="pres">
      <dgm:prSet presAssocID="{169E829F-3093-409A-A18A-6CF3F155D911}" presName="conn2-1" presStyleLbl="parChTrans1D2" presStyleIdx="1" presStyleCnt="5"/>
      <dgm:spPr/>
    </dgm:pt>
    <dgm:pt modelId="{34BED82F-7206-4150-9DD7-010DF1A55D7A}" type="pres">
      <dgm:prSet presAssocID="{169E829F-3093-409A-A18A-6CF3F155D911}" presName="connTx" presStyleLbl="parChTrans1D2" presStyleIdx="1" presStyleCnt="5"/>
      <dgm:spPr/>
    </dgm:pt>
    <dgm:pt modelId="{FC4BCE8C-86E1-456C-8EE1-BF9DDAF62124}" type="pres">
      <dgm:prSet presAssocID="{CCE2DFE0-4245-471C-B07A-F5143B245050}" presName="root2" presStyleCnt="0"/>
      <dgm:spPr/>
    </dgm:pt>
    <dgm:pt modelId="{D01A4B41-9808-450F-98AB-8D9DBAD327B6}" type="pres">
      <dgm:prSet presAssocID="{CCE2DFE0-4245-471C-B07A-F5143B245050}" presName="LevelTwoTextNode" presStyleLbl="node2" presStyleIdx="1" presStyleCnt="5">
        <dgm:presLayoutVars>
          <dgm:chPref val="3"/>
        </dgm:presLayoutVars>
      </dgm:prSet>
      <dgm:spPr/>
    </dgm:pt>
    <dgm:pt modelId="{E2AE0164-47AE-4915-AC8B-CACCF0F1914B}" type="pres">
      <dgm:prSet presAssocID="{CCE2DFE0-4245-471C-B07A-F5143B245050}" presName="level3hierChild" presStyleCnt="0"/>
      <dgm:spPr/>
    </dgm:pt>
    <dgm:pt modelId="{6C8F21F0-EB8C-469B-902E-178EC661AAEE}" type="pres">
      <dgm:prSet presAssocID="{851243F7-5AA4-4EAB-AAEA-CF7F8A211D89}" presName="conn2-1" presStyleLbl="parChTrans1D2" presStyleIdx="2" presStyleCnt="5"/>
      <dgm:spPr/>
    </dgm:pt>
    <dgm:pt modelId="{0CC52DC6-E2B7-4CE9-BBCA-05021A6764D4}" type="pres">
      <dgm:prSet presAssocID="{851243F7-5AA4-4EAB-AAEA-CF7F8A211D89}" presName="connTx" presStyleLbl="parChTrans1D2" presStyleIdx="2" presStyleCnt="5"/>
      <dgm:spPr/>
    </dgm:pt>
    <dgm:pt modelId="{A42CDACF-AA74-419F-8563-6BC34BFDB0BB}" type="pres">
      <dgm:prSet presAssocID="{A2325DDE-C084-4C61-8C99-F4B3F0B965A8}" presName="root2" presStyleCnt="0"/>
      <dgm:spPr/>
    </dgm:pt>
    <dgm:pt modelId="{E47BC952-576B-43DE-9188-34A896CB56C1}" type="pres">
      <dgm:prSet presAssocID="{A2325DDE-C084-4C61-8C99-F4B3F0B965A8}" presName="LevelTwoTextNode" presStyleLbl="node2" presStyleIdx="2" presStyleCnt="5">
        <dgm:presLayoutVars>
          <dgm:chPref val="3"/>
        </dgm:presLayoutVars>
      </dgm:prSet>
      <dgm:spPr/>
    </dgm:pt>
    <dgm:pt modelId="{145ED152-6563-4150-BE6A-A5300E736959}" type="pres">
      <dgm:prSet presAssocID="{A2325DDE-C084-4C61-8C99-F4B3F0B965A8}" presName="level3hierChild" presStyleCnt="0"/>
      <dgm:spPr/>
    </dgm:pt>
    <dgm:pt modelId="{C7E09B7B-11A9-4953-8E34-747F886217F2}" type="pres">
      <dgm:prSet presAssocID="{EBE53A1D-8179-447C-B86B-B91EF0CA9E97}" presName="conn2-1" presStyleLbl="parChTrans1D2" presStyleIdx="3" presStyleCnt="5"/>
      <dgm:spPr/>
    </dgm:pt>
    <dgm:pt modelId="{072C8384-F000-4487-AD15-91E365142D5E}" type="pres">
      <dgm:prSet presAssocID="{EBE53A1D-8179-447C-B86B-B91EF0CA9E97}" presName="connTx" presStyleLbl="parChTrans1D2" presStyleIdx="3" presStyleCnt="5"/>
      <dgm:spPr/>
    </dgm:pt>
    <dgm:pt modelId="{5D1D8C81-9036-4C23-9DF8-464518F9400C}" type="pres">
      <dgm:prSet presAssocID="{9CE06EAC-3E87-436E-A925-D7A4E40100CE}" presName="root2" presStyleCnt="0"/>
      <dgm:spPr/>
    </dgm:pt>
    <dgm:pt modelId="{D0F0CD3A-198C-488E-A2C0-5DCFAD3D62B6}" type="pres">
      <dgm:prSet presAssocID="{9CE06EAC-3E87-436E-A925-D7A4E40100CE}" presName="LevelTwoTextNode" presStyleLbl="node2" presStyleIdx="3" presStyleCnt="5">
        <dgm:presLayoutVars>
          <dgm:chPref val="3"/>
        </dgm:presLayoutVars>
      </dgm:prSet>
      <dgm:spPr/>
    </dgm:pt>
    <dgm:pt modelId="{5F51D264-AC04-4DC3-8F4D-633CF8631BD0}" type="pres">
      <dgm:prSet presAssocID="{9CE06EAC-3E87-436E-A925-D7A4E40100CE}" presName="level3hierChild" presStyleCnt="0"/>
      <dgm:spPr/>
    </dgm:pt>
    <dgm:pt modelId="{2DE4B657-81BC-47D6-A045-6DE6830DA474}" type="pres">
      <dgm:prSet presAssocID="{82A5DACB-2F93-4C91-9B83-9FF3AC1CF9CF}" presName="conn2-1" presStyleLbl="parChTrans1D2" presStyleIdx="4" presStyleCnt="5"/>
      <dgm:spPr/>
    </dgm:pt>
    <dgm:pt modelId="{E423AE0E-2C12-4C18-9EA5-5AB7D8411D70}" type="pres">
      <dgm:prSet presAssocID="{82A5DACB-2F93-4C91-9B83-9FF3AC1CF9CF}" presName="connTx" presStyleLbl="parChTrans1D2" presStyleIdx="4" presStyleCnt="5"/>
      <dgm:spPr/>
    </dgm:pt>
    <dgm:pt modelId="{D0CC02B1-E5DE-4FBE-9FE2-248FD5F7E794}" type="pres">
      <dgm:prSet presAssocID="{C993F26A-CB5F-4A1B-AA1A-006362269DB8}" presName="root2" presStyleCnt="0"/>
      <dgm:spPr/>
    </dgm:pt>
    <dgm:pt modelId="{875BD130-6C79-4665-A243-39FB8471D8FB}" type="pres">
      <dgm:prSet presAssocID="{C993F26A-CB5F-4A1B-AA1A-006362269DB8}" presName="LevelTwoTextNode" presStyleLbl="node2" presStyleIdx="4" presStyleCnt="5">
        <dgm:presLayoutVars>
          <dgm:chPref val="3"/>
        </dgm:presLayoutVars>
      </dgm:prSet>
      <dgm:spPr/>
    </dgm:pt>
    <dgm:pt modelId="{D70C5A61-56C1-40C5-A5C5-6D2AF88E75A3}" type="pres">
      <dgm:prSet presAssocID="{C993F26A-CB5F-4A1B-AA1A-006362269DB8}" presName="level3hierChild" presStyleCnt="0"/>
      <dgm:spPr/>
    </dgm:pt>
  </dgm:ptLst>
  <dgm:cxnLst>
    <dgm:cxn modelId="{FE468B04-D5A4-463C-AE46-64FA3718D20F}" type="presOf" srcId="{9CE06EAC-3E87-436E-A925-D7A4E40100CE}" destId="{D0F0CD3A-198C-488E-A2C0-5DCFAD3D62B6}" srcOrd="0" destOrd="0" presId="urn:microsoft.com/office/officeart/2008/layout/HorizontalMultiLevelHierarchy"/>
    <dgm:cxn modelId="{B6ADF00B-FBAC-43BE-ADC3-7D9C9EDE86F5}" type="presOf" srcId="{C386B294-41F3-48AE-82D6-1F3A3BCC1BCA}" destId="{B699606A-A6E4-4B2A-A4B7-996604FF3F96}" srcOrd="0" destOrd="0" presId="urn:microsoft.com/office/officeart/2008/layout/HorizontalMultiLevelHierarchy"/>
    <dgm:cxn modelId="{18C7682C-FDC6-4D08-8530-DAEA75B3B616}" srcId="{C386B294-41F3-48AE-82D6-1F3A3BCC1BCA}" destId="{523D14AB-1ACB-4C45-B210-AD08D2A73A8A}" srcOrd="0" destOrd="0" parTransId="{CE5F7D40-E387-4778-9EB0-6B809DC2ED60}" sibTransId="{36B882A1-0AD3-4951-9DE8-6DC4FFF04D25}"/>
    <dgm:cxn modelId="{68F5BF36-41FE-4914-A97B-E314F6435FD0}" type="presOf" srcId="{169E829F-3093-409A-A18A-6CF3F155D911}" destId="{2F5EEDBD-2B56-43AA-B731-F3CAF97F43A3}" srcOrd="0" destOrd="0" presId="urn:microsoft.com/office/officeart/2008/layout/HorizontalMultiLevelHierarchy"/>
    <dgm:cxn modelId="{AC49E045-9E81-4CB7-BA30-14B483CC8A14}" type="presOf" srcId="{169E829F-3093-409A-A18A-6CF3F155D911}" destId="{34BED82F-7206-4150-9DD7-010DF1A55D7A}" srcOrd="1" destOrd="0" presId="urn:microsoft.com/office/officeart/2008/layout/HorizontalMultiLevelHierarchy"/>
    <dgm:cxn modelId="{BD81C44B-6495-4E19-9A03-A220C19282F1}" type="presOf" srcId="{523D14AB-1ACB-4C45-B210-AD08D2A73A8A}" destId="{B705AC72-2EA6-4C1E-8146-42782D7F45E1}" srcOrd="0" destOrd="0" presId="urn:microsoft.com/office/officeart/2008/layout/HorizontalMultiLevelHierarchy"/>
    <dgm:cxn modelId="{B89B436F-BC9B-460D-B55A-C7293A494240}" type="presOf" srcId="{82A5DACB-2F93-4C91-9B83-9FF3AC1CF9CF}" destId="{E423AE0E-2C12-4C18-9EA5-5AB7D8411D70}" srcOrd="1" destOrd="0" presId="urn:microsoft.com/office/officeart/2008/layout/HorizontalMultiLevelHierarchy"/>
    <dgm:cxn modelId="{C8AAA151-0CA8-4CC2-8E6A-4B7A639142CD}" type="presOf" srcId="{851243F7-5AA4-4EAB-AAEA-CF7F8A211D89}" destId="{6C8F21F0-EB8C-469B-902E-178EC661AAEE}" srcOrd="0" destOrd="0" presId="urn:microsoft.com/office/officeart/2008/layout/HorizontalMultiLevelHierarchy"/>
    <dgm:cxn modelId="{4B6AA553-65F4-458A-9E84-6D62297D9BE1}" type="presOf" srcId="{A2325DDE-C084-4C61-8C99-F4B3F0B965A8}" destId="{E47BC952-576B-43DE-9188-34A896CB56C1}" srcOrd="0" destOrd="0" presId="urn:microsoft.com/office/officeart/2008/layout/HorizontalMultiLevelHierarchy"/>
    <dgm:cxn modelId="{56014F88-0A7C-4829-8FF1-9A8295F70B9C}" srcId="{C386B294-41F3-48AE-82D6-1F3A3BCC1BCA}" destId="{C993F26A-CB5F-4A1B-AA1A-006362269DB8}" srcOrd="4" destOrd="0" parTransId="{82A5DACB-2F93-4C91-9B83-9FF3AC1CF9CF}" sibTransId="{E2AC40B1-AC9C-46D0-BE24-46C3BBF91D9E}"/>
    <dgm:cxn modelId="{6EB79388-77C0-4256-A1D3-D4B79E776E4E}" type="presOf" srcId="{C993F26A-CB5F-4A1B-AA1A-006362269DB8}" destId="{875BD130-6C79-4665-A243-39FB8471D8FB}" srcOrd="0" destOrd="0" presId="urn:microsoft.com/office/officeart/2008/layout/HorizontalMultiLevelHierarchy"/>
    <dgm:cxn modelId="{897A3D8F-AD0F-431F-A1AC-08112AE14391}" srcId="{C386B294-41F3-48AE-82D6-1F3A3BCC1BCA}" destId="{A2325DDE-C084-4C61-8C99-F4B3F0B965A8}" srcOrd="2" destOrd="0" parTransId="{851243F7-5AA4-4EAB-AAEA-CF7F8A211D89}" sibTransId="{2BBB7812-85E9-40F6-B759-04E383AA8A3E}"/>
    <dgm:cxn modelId="{431BD293-D400-4DDD-8116-FCE557C35D6E}" type="presOf" srcId="{CCE2DFE0-4245-471C-B07A-F5143B245050}" destId="{D01A4B41-9808-450F-98AB-8D9DBAD327B6}" srcOrd="0" destOrd="0" presId="urn:microsoft.com/office/officeart/2008/layout/HorizontalMultiLevelHierarchy"/>
    <dgm:cxn modelId="{2D6C3AAE-32F6-4CD4-B38F-D197205026C9}" type="presOf" srcId="{851243F7-5AA4-4EAB-AAEA-CF7F8A211D89}" destId="{0CC52DC6-E2B7-4CE9-BBCA-05021A6764D4}" srcOrd="1" destOrd="0" presId="urn:microsoft.com/office/officeart/2008/layout/HorizontalMultiLevelHierarchy"/>
    <dgm:cxn modelId="{12DB86AF-1AB8-4950-BD5A-E09704F534B8}" srcId="{C386B294-41F3-48AE-82D6-1F3A3BCC1BCA}" destId="{CCE2DFE0-4245-471C-B07A-F5143B245050}" srcOrd="1" destOrd="0" parTransId="{169E829F-3093-409A-A18A-6CF3F155D911}" sibTransId="{C7144B10-E2BF-45B0-9873-A4F8B3A21F28}"/>
    <dgm:cxn modelId="{5E1F3EB8-69FE-4BE1-B306-B85E8D508DEB}" type="presOf" srcId="{EBE53A1D-8179-447C-B86B-B91EF0CA9E97}" destId="{C7E09B7B-11A9-4953-8E34-747F886217F2}" srcOrd="0" destOrd="0" presId="urn:microsoft.com/office/officeart/2008/layout/HorizontalMultiLevelHierarchy"/>
    <dgm:cxn modelId="{0DEC85C4-ADE8-4C15-82FF-653518A96E35}" type="presOf" srcId="{EBE53A1D-8179-447C-B86B-B91EF0CA9E97}" destId="{072C8384-F000-4487-AD15-91E365142D5E}" srcOrd="1" destOrd="0" presId="urn:microsoft.com/office/officeart/2008/layout/HorizontalMultiLevelHierarchy"/>
    <dgm:cxn modelId="{9F50FFC8-BE18-4799-AA99-F7F9FCA12789}" type="presOf" srcId="{CE5F7D40-E387-4778-9EB0-6B809DC2ED60}" destId="{1AFB0147-CC36-4233-A5DF-3C438B7A1E01}" srcOrd="0" destOrd="0" presId="urn:microsoft.com/office/officeart/2008/layout/HorizontalMultiLevelHierarchy"/>
    <dgm:cxn modelId="{29EC7FD6-D6E8-49A8-8B4B-8EF929BE1DBB}" srcId="{39B98FF4-11E4-4903-B461-C75B464622C4}" destId="{C386B294-41F3-48AE-82D6-1F3A3BCC1BCA}" srcOrd="0" destOrd="0" parTransId="{963A7B5F-D281-47B6-8CFA-79EA180510CD}" sibTransId="{D0B358C9-22AB-462E-8F18-4D7379052448}"/>
    <dgm:cxn modelId="{61245DE5-17B1-4C1F-8ED4-2191D61B099C}" type="presOf" srcId="{39B98FF4-11E4-4903-B461-C75B464622C4}" destId="{29248847-F6D1-4A12-A29C-25F6C839CBC6}" srcOrd="0" destOrd="0" presId="urn:microsoft.com/office/officeart/2008/layout/HorizontalMultiLevelHierarchy"/>
    <dgm:cxn modelId="{A54631E8-0E6D-40B0-8807-3D100E5CBFBB}" srcId="{C386B294-41F3-48AE-82D6-1F3A3BCC1BCA}" destId="{9CE06EAC-3E87-436E-A925-D7A4E40100CE}" srcOrd="3" destOrd="0" parTransId="{EBE53A1D-8179-447C-B86B-B91EF0CA9E97}" sibTransId="{114D9CF5-3602-4DC1-B5D4-0AD48421CE04}"/>
    <dgm:cxn modelId="{2766BDFA-29F1-47CE-8474-31DA865EB18E}" type="presOf" srcId="{82A5DACB-2F93-4C91-9B83-9FF3AC1CF9CF}" destId="{2DE4B657-81BC-47D6-A045-6DE6830DA474}" srcOrd="0" destOrd="0" presId="urn:microsoft.com/office/officeart/2008/layout/HorizontalMultiLevelHierarchy"/>
    <dgm:cxn modelId="{5B84EDFF-49EA-4BA2-9DC5-4D82D9CA52E3}" type="presOf" srcId="{CE5F7D40-E387-4778-9EB0-6B809DC2ED60}" destId="{311B60FA-28A9-46FD-AEBD-2163F8588B20}" srcOrd="1" destOrd="0" presId="urn:microsoft.com/office/officeart/2008/layout/HorizontalMultiLevelHierarchy"/>
    <dgm:cxn modelId="{777F5F70-D4E3-4C74-B701-617C25ADC397}" type="presParOf" srcId="{29248847-F6D1-4A12-A29C-25F6C839CBC6}" destId="{755893C0-53AC-4484-8C05-51656FE3ADA1}" srcOrd="0" destOrd="0" presId="urn:microsoft.com/office/officeart/2008/layout/HorizontalMultiLevelHierarchy"/>
    <dgm:cxn modelId="{6E3CBA4A-26AB-40F6-A0C6-9F57E5FBF150}" type="presParOf" srcId="{755893C0-53AC-4484-8C05-51656FE3ADA1}" destId="{B699606A-A6E4-4B2A-A4B7-996604FF3F96}" srcOrd="0" destOrd="0" presId="urn:microsoft.com/office/officeart/2008/layout/HorizontalMultiLevelHierarchy"/>
    <dgm:cxn modelId="{9ECE0C27-A95E-4E4C-83C5-AE97C361556B}" type="presParOf" srcId="{755893C0-53AC-4484-8C05-51656FE3ADA1}" destId="{9D3460D8-FA4A-48EC-88CC-BF25E9AA1137}" srcOrd="1" destOrd="0" presId="urn:microsoft.com/office/officeart/2008/layout/HorizontalMultiLevelHierarchy"/>
    <dgm:cxn modelId="{C938FE94-6685-4229-BC86-793D7D99B524}" type="presParOf" srcId="{9D3460D8-FA4A-48EC-88CC-BF25E9AA1137}" destId="{1AFB0147-CC36-4233-A5DF-3C438B7A1E01}" srcOrd="0" destOrd="0" presId="urn:microsoft.com/office/officeart/2008/layout/HorizontalMultiLevelHierarchy"/>
    <dgm:cxn modelId="{F3FF5278-18FC-40C1-8AE4-6DD7E1048073}" type="presParOf" srcId="{1AFB0147-CC36-4233-A5DF-3C438B7A1E01}" destId="{311B60FA-28A9-46FD-AEBD-2163F8588B20}" srcOrd="0" destOrd="0" presId="urn:microsoft.com/office/officeart/2008/layout/HorizontalMultiLevelHierarchy"/>
    <dgm:cxn modelId="{FD9673EE-EFC4-49F1-AF36-8464A3CF8B28}" type="presParOf" srcId="{9D3460D8-FA4A-48EC-88CC-BF25E9AA1137}" destId="{32170E10-9C6A-49A7-A6E0-51EE3153DD39}" srcOrd="1" destOrd="0" presId="urn:microsoft.com/office/officeart/2008/layout/HorizontalMultiLevelHierarchy"/>
    <dgm:cxn modelId="{0CBCDE03-50FD-4D04-9746-A3A5B9413EE2}" type="presParOf" srcId="{32170E10-9C6A-49A7-A6E0-51EE3153DD39}" destId="{B705AC72-2EA6-4C1E-8146-42782D7F45E1}" srcOrd="0" destOrd="0" presId="urn:microsoft.com/office/officeart/2008/layout/HorizontalMultiLevelHierarchy"/>
    <dgm:cxn modelId="{BDCFA274-5564-47B3-81C9-F106A8C2E401}" type="presParOf" srcId="{32170E10-9C6A-49A7-A6E0-51EE3153DD39}" destId="{485B3B0A-C59F-490C-A163-06B6E6BE14A4}" srcOrd="1" destOrd="0" presId="urn:microsoft.com/office/officeart/2008/layout/HorizontalMultiLevelHierarchy"/>
    <dgm:cxn modelId="{69D673FE-7DC3-4E6A-AFBB-0BA6A8AACD8E}" type="presParOf" srcId="{9D3460D8-FA4A-48EC-88CC-BF25E9AA1137}" destId="{2F5EEDBD-2B56-43AA-B731-F3CAF97F43A3}" srcOrd="2" destOrd="0" presId="urn:microsoft.com/office/officeart/2008/layout/HorizontalMultiLevelHierarchy"/>
    <dgm:cxn modelId="{CB27298A-533A-4298-A80C-C0663C4B038E}" type="presParOf" srcId="{2F5EEDBD-2B56-43AA-B731-F3CAF97F43A3}" destId="{34BED82F-7206-4150-9DD7-010DF1A55D7A}" srcOrd="0" destOrd="0" presId="urn:microsoft.com/office/officeart/2008/layout/HorizontalMultiLevelHierarchy"/>
    <dgm:cxn modelId="{6C5EBF97-7597-44AC-AB66-01A19508E2C5}" type="presParOf" srcId="{9D3460D8-FA4A-48EC-88CC-BF25E9AA1137}" destId="{FC4BCE8C-86E1-456C-8EE1-BF9DDAF62124}" srcOrd="3" destOrd="0" presId="urn:microsoft.com/office/officeart/2008/layout/HorizontalMultiLevelHierarchy"/>
    <dgm:cxn modelId="{8C8938AE-9D90-4ED1-B687-CEB2B2E8EC6A}" type="presParOf" srcId="{FC4BCE8C-86E1-456C-8EE1-BF9DDAF62124}" destId="{D01A4B41-9808-450F-98AB-8D9DBAD327B6}" srcOrd="0" destOrd="0" presId="urn:microsoft.com/office/officeart/2008/layout/HorizontalMultiLevelHierarchy"/>
    <dgm:cxn modelId="{4C4FE124-BDDF-4A22-B656-A0508E04C7ED}" type="presParOf" srcId="{FC4BCE8C-86E1-456C-8EE1-BF9DDAF62124}" destId="{E2AE0164-47AE-4915-AC8B-CACCF0F1914B}" srcOrd="1" destOrd="0" presId="urn:microsoft.com/office/officeart/2008/layout/HorizontalMultiLevelHierarchy"/>
    <dgm:cxn modelId="{5BF194FD-47C6-47FE-B849-F489D7CA8DD7}" type="presParOf" srcId="{9D3460D8-FA4A-48EC-88CC-BF25E9AA1137}" destId="{6C8F21F0-EB8C-469B-902E-178EC661AAEE}" srcOrd="4" destOrd="0" presId="urn:microsoft.com/office/officeart/2008/layout/HorizontalMultiLevelHierarchy"/>
    <dgm:cxn modelId="{6B020002-8F1B-433A-A00C-C3532598D2E3}" type="presParOf" srcId="{6C8F21F0-EB8C-469B-902E-178EC661AAEE}" destId="{0CC52DC6-E2B7-4CE9-BBCA-05021A6764D4}" srcOrd="0" destOrd="0" presId="urn:microsoft.com/office/officeart/2008/layout/HorizontalMultiLevelHierarchy"/>
    <dgm:cxn modelId="{0CFD22CE-98D4-4FAD-8B2A-56FCC2BB0212}" type="presParOf" srcId="{9D3460D8-FA4A-48EC-88CC-BF25E9AA1137}" destId="{A42CDACF-AA74-419F-8563-6BC34BFDB0BB}" srcOrd="5" destOrd="0" presId="urn:microsoft.com/office/officeart/2008/layout/HorizontalMultiLevelHierarchy"/>
    <dgm:cxn modelId="{6DDE5DA4-B621-41F0-A686-AA7E73CD09E8}" type="presParOf" srcId="{A42CDACF-AA74-419F-8563-6BC34BFDB0BB}" destId="{E47BC952-576B-43DE-9188-34A896CB56C1}" srcOrd="0" destOrd="0" presId="urn:microsoft.com/office/officeart/2008/layout/HorizontalMultiLevelHierarchy"/>
    <dgm:cxn modelId="{9325F212-0C85-4748-9680-69B3646B9DA0}" type="presParOf" srcId="{A42CDACF-AA74-419F-8563-6BC34BFDB0BB}" destId="{145ED152-6563-4150-BE6A-A5300E736959}" srcOrd="1" destOrd="0" presId="urn:microsoft.com/office/officeart/2008/layout/HorizontalMultiLevelHierarchy"/>
    <dgm:cxn modelId="{474566E7-1AF8-4D97-9D33-A1AAF6A79363}" type="presParOf" srcId="{9D3460D8-FA4A-48EC-88CC-BF25E9AA1137}" destId="{C7E09B7B-11A9-4953-8E34-747F886217F2}" srcOrd="6" destOrd="0" presId="urn:microsoft.com/office/officeart/2008/layout/HorizontalMultiLevelHierarchy"/>
    <dgm:cxn modelId="{038337C3-3B08-41D2-B7B4-305F9B34F9C1}" type="presParOf" srcId="{C7E09B7B-11A9-4953-8E34-747F886217F2}" destId="{072C8384-F000-4487-AD15-91E365142D5E}" srcOrd="0" destOrd="0" presId="urn:microsoft.com/office/officeart/2008/layout/HorizontalMultiLevelHierarchy"/>
    <dgm:cxn modelId="{EB300BD1-F0E7-4422-BB58-4091AF9C6EDB}" type="presParOf" srcId="{9D3460D8-FA4A-48EC-88CC-BF25E9AA1137}" destId="{5D1D8C81-9036-4C23-9DF8-464518F9400C}" srcOrd="7" destOrd="0" presId="urn:microsoft.com/office/officeart/2008/layout/HorizontalMultiLevelHierarchy"/>
    <dgm:cxn modelId="{00710E96-1A51-416E-9F5B-F569E6866345}" type="presParOf" srcId="{5D1D8C81-9036-4C23-9DF8-464518F9400C}" destId="{D0F0CD3A-198C-488E-A2C0-5DCFAD3D62B6}" srcOrd="0" destOrd="0" presId="urn:microsoft.com/office/officeart/2008/layout/HorizontalMultiLevelHierarchy"/>
    <dgm:cxn modelId="{6769C7D1-99E9-4A86-B314-3C32AEE7932E}" type="presParOf" srcId="{5D1D8C81-9036-4C23-9DF8-464518F9400C}" destId="{5F51D264-AC04-4DC3-8F4D-633CF8631BD0}" srcOrd="1" destOrd="0" presId="urn:microsoft.com/office/officeart/2008/layout/HorizontalMultiLevelHierarchy"/>
    <dgm:cxn modelId="{962BD75B-3D51-4943-BBA6-9B73C4609F2F}" type="presParOf" srcId="{9D3460D8-FA4A-48EC-88CC-BF25E9AA1137}" destId="{2DE4B657-81BC-47D6-A045-6DE6830DA474}" srcOrd="8" destOrd="0" presId="urn:microsoft.com/office/officeart/2008/layout/HorizontalMultiLevelHierarchy"/>
    <dgm:cxn modelId="{ED79BF20-F9A4-4A5A-9032-92E76398F288}" type="presParOf" srcId="{2DE4B657-81BC-47D6-A045-6DE6830DA474}" destId="{E423AE0E-2C12-4C18-9EA5-5AB7D8411D70}" srcOrd="0" destOrd="0" presId="urn:microsoft.com/office/officeart/2008/layout/HorizontalMultiLevelHierarchy"/>
    <dgm:cxn modelId="{01B40349-6E83-4BEC-A76C-D2881AE6F37D}" type="presParOf" srcId="{9D3460D8-FA4A-48EC-88CC-BF25E9AA1137}" destId="{D0CC02B1-E5DE-4FBE-9FE2-248FD5F7E794}" srcOrd="9" destOrd="0" presId="urn:microsoft.com/office/officeart/2008/layout/HorizontalMultiLevelHierarchy"/>
    <dgm:cxn modelId="{FBE3DD62-2A4F-4902-B2B8-28DAD413136F}" type="presParOf" srcId="{D0CC02B1-E5DE-4FBE-9FE2-248FD5F7E794}" destId="{875BD130-6C79-4665-A243-39FB8471D8FB}" srcOrd="0" destOrd="0" presId="urn:microsoft.com/office/officeart/2008/layout/HorizontalMultiLevelHierarchy"/>
    <dgm:cxn modelId="{B7D5DD9D-9D44-4522-AE5B-5F5FAB127C7D}" type="presParOf" srcId="{D0CC02B1-E5DE-4FBE-9FE2-248FD5F7E794}" destId="{D70C5A61-56C1-40C5-A5C5-6D2AF88E75A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4B657-81BC-47D6-A045-6DE6830DA474}">
      <dsp:nvSpPr>
        <dsp:cNvPr id="0" name=""/>
        <dsp:cNvSpPr/>
      </dsp:nvSpPr>
      <dsp:spPr>
        <a:xfrm>
          <a:off x="2096613" y="1866899"/>
          <a:ext cx="408117" cy="1555324"/>
        </a:xfrm>
        <a:custGeom>
          <a:avLst/>
          <a:gdLst/>
          <a:ahLst/>
          <a:cxnLst/>
          <a:rect l="0" t="0" r="0" b="0"/>
          <a:pathLst>
            <a:path>
              <a:moveTo>
                <a:pt x="0" y="0"/>
              </a:moveTo>
              <a:lnTo>
                <a:pt x="204058" y="0"/>
              </a:lnTo>
              <a:lnTo>
                <a:pt x="204058" y="1555324"/>
              </a:lnTo>
              <a:lnTo>
                <a:pt x="408117" y="15553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0472" y="2604362"/>
        <a:ext cx="80398" cy="80398"/>
      </dsp:txXfrm>
    </dsp:sp>
    <dsp:sp modelId="{C7E09B7B-11A9-4953-8E34-747F886217F2}">
      <dsp:nvSpPr>
        <dsp:cNvPr id="0" name=""/>
        <dsp:cNvSpPr/>
      </dsp:nvSpPr>
      <dsp:spPr>
        <a:xfrm>
          <a:off x="2096613" y="1866899"/>
          <a:ext cx="408117" cy="777662"/>
        </a:xfrm>
        <a:custGeom>
          <a:avLst/>
          <a:gdLst/>
          <a:ahLst/>
          <a:cxnLst/>
          <a:rect l="0" t="0" r="0" b="0"/>
          <a:pathLst>
            <a:path>
              <a:moveTo>
                <a:pt x="0" y="0"/>
              </a:moveTo>
              <a:lnTo>
                <a:pt x="204058" y="0"/>
              </a:lnTo>
              <a:lnTo>
                <a:pt x="204058" y="777662"/>
              </a:lnTo>
              <a:lnTo>
                <a:pt x="408117" y="7776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8715" y="2233774"/>
        <a:ext cx="43912" cy="43912"/>
      </dsp:txXfrm>
    </dsp:sp>
    <dsp:sp modelId="{6C8F21F0-EB8C-469B-902E-178EC661AAEE}">
      <dsp:nvSpPr>
        <dsp:cNvPr id="0" name=""/>
        <dsp:cNvSpPr/>
      </dsp:nvSpPr>
      <dsp:spPr>
        <a:xfrm>
          <a:off x="2096613" y="1821179"/>
          <a:ext cx="408117" cy="91440"/>
        </a:xfrm>
        <a:custGeom>
          <a:avLst/>
          <a:gdLst/>
          <a:ahLst/>
          <a:cxnLst/>
          <a:rect l="0" t="0" r="0" b="0"/>
          <a:pathLst>
            <a:path>
              <a:moveTo>
                <a:pt x="0" y="45720"/>
              </a:moveTo>
              <a:lnTo>
                <a:pt x="408117"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90469" y="1856697"/>
        <a:ext cx="20405" cy="20405"/>
      </dsp:txXfrm>
    </dsp:sp>
    <dsp:sp modelId="{2F5EEDBD-2B56-43AA-B731-F3CAF97F43A3}">
      <dsp:nvSpPr>
        <dsp:cNvPr id="0" name=""/>
        <dsp:cNvSpPr/>
      </dsp:nvSpPr>
      <dsp:spPr>
        <a:xfrm>
          <a:off x="2096613" y="1089237"/>
          <a:ext cx="408117" cy="777662"/>
        </a:xfrm>
        <a:custGeom>
          <a:avLst/>
          <a:gdLst/>
          <a:ahLst/>
          <a:cxnLst/>
          <a:rect l="0" t="0" r="0" b="0"/>
          <a:pathLst>
            <a:path>
              <a:moveTo>
                <a:pt x="0" y="777662"/>
              </a:moveTo>
              <a:lnTo>
                <a:pt x="204058" y="777662"/>
              </a:lnTo>
              <a:lnTo>
                <a:pt x="204058" y="0"/>
              </a:lnTo>
              <a:lnTo>
                <a:pt x="40811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8715" y="1456112"/>
        <a:ext cx="43912" cy="43912"/>
      </dsp:txXfrm>
    </dsp:sp>
    <dsp:sp modelId="{1AFB0147-CC36-4233-A5DF-3C438B7A1E01}">
      <dsp:nvSpPr>
        <dsp:cNvPr id="0" name=""/>
        <dsp:cNvSpPr/>
      </dsp:nvSpPr>
      <dsp:spPr>
        <a:xfrm>
          <a:off x="2096613" y="311575"/>
          <a:ext cx="408117" cy="1555324"/>
        </a:xfrm>
        <a:custGeom>
          <a:avLst/>
          <a:gdLst/>
          <a:ahLst/>
          <a:cxnLst/>
          <a:rect l="0" t="0" r="0" b="0"/>
          <a:pathLst>
            <a:path>
              <a:moveTo>
                <a:pt x="0" y="1555324"/>
              </a:moveTo>
              <a:lnTo>
                <a:pt x="204058" y="1555324"/>
              </a:lnTo>
              <a:lnTo>
                <a:pt x="204058" y="0"/>
              </a:lnTo>
              <a:lnTo>
                <a:pt x="40811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0472" y="1049038"/>
        <a:ext cx="80398" cy="80398"/>
      </dsp:txXfrm>
    </dsp:sp>
    <dsp:sp modelId="{B699606A-A6E4-4B2A-A4B7-996604FF3F96}">
      <dsp:nvSpPr>
        <dsp:cNvPr id="0" name=""/>
        <dsp:cNvSpPr/>
      </dsp:nvSpPr>
      <dsp:spPr>
        <a:xfrm rot="16200000">
          <a:off x="148364" y="1555835"/>
          <a:ext cx="3274367"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Requirement Engineering</a:t>
          </a:r>
        </a:p>
      </dsp:txBody>
      <dsp:txXfrm>
        <a:off x="148364" y="1555835"/>
        <a:ext cx="3274367" cy="622129"/>
      </dsp:txXfrm>
    </dsp:sp>
    <dsp:sp modelId="{B705AC72-2EA6-4C1E-8146-42782D7F45E1}">
      <dsp:nvSpPr>
        <dsp:cNvPr id="0" name=""/>
        <dsp:cNvSpPr/>
      </dsp:nvSpPr>
      <dsp:spPr>
        <a:xfrm>
          <a:off x="2504730" y="510"/>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Requirement Elicitation</a:t>
          </a:r>
        </a:p>
      </dsp:txBody>
      <dsp:txXfrm>
        <a:off x="2504730" y="510"/>
        <a:ext cx="2040585" cy="622129"/>
      </dsp:txXfrm>
    </dsp:sp>
    <dsp:sp modelId="{D01A4B41-9808-450F-98AB-8D9DBAD327B6}">
      <dsp:nvSpPr>
        <dsp:cNvPr id="0" name=""/>
        <dsp:cNvSpPr/>
      </dsp:nvSpPr>
      <dsp:spPr>
        <a:xfrm>
          <a:off x="2504730" y="778172"/>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Requirement Analysis</a:t>
          </a:r>
        </a:p>
      </dsp:txBody>
      <dsp:txXfrm>
        <a:off x="2504730" y="778172"/>
        <a:ext cx="2040585" cy="622129"/>
      </dsp:txXfrm>
    </dsp:sp>
    <dsp:sp modelId="{E47BC952-576B-43DE-9188-34A896CB56C1}">
      <dsp:nvSpPr>
        <dsp:cNvPr id="0" name=""/>
        <dsp:cNvSpPr/>
      </dsp:nvSpPr>
      <dsp:spPr>
        <a:xfrm>
          <a:off x="2504730" y="1555835"/>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Requirement Specification</a:t>
          </a:r>
        </a:p>
      </dsp:txBody>
      <dsp:txXfrm>
        <a:off x="2504730" y="1555835"/>
        <a:ext cx="2040585" cy="622129"/>
      </dsp:txXfrm>
    </dsp:sp>
    <dsp:sp modelId="{D0F0CD3A-198C-488E-A2C0-5DCFAD3D62B6}">
      <dsp:nvSpPr>
        <dsp:cNvPr id="0" name=""/>
        <dsp:cNvSpPr/>
      </dsp:nvSpPr>
      <dsp:spPr>
        <a:xfrm>
          <a:off x="2504730" y="2333497"/>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Requirement Verification</a:t>
          </a:r>
        </a:p>
      </dsp:txBody>
      <dsp:txXfrm>
        <a:off x="2504730" y="2333497"/>
        <a:ext cx="2040585" cy="622129"/>
      </dsp:txXfrm>
    </dsp:sp>
    <dsp:sp modelId="{875BD130-6C79-4665-A243-39FB8471D8FB}">
      <dsp:nvSpPr>
        <dsp:cNvPr id="0" name=""/>
        <dsp:cNvSpPr/>
      </dsp:nvSpPr>
      <dsp:spPr>
        <a:xfrm>
          <a:off x="2504730" y="3111159"/>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Requirement Management</a:t>
          </a:r>
        </a:p>
      </dsp:txBody>
      <dsp:txXfrm>
        <a:off x="2504730" y="3111159"/>
        <a:ext cx="2040585" cy="62212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74A7C0-37F4-46B5-8984-6DE939E2CA6A}"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425930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4A7C0-37F4-46B5-8984-6DE939E2CA6A}"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1402090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4A7C0-37F4-46B5-8984-6DE939E2CA6A}"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59614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4A7C0-37F4-46B5-8984-6DE939E2CA6A}"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368373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4A7C0-37F4-46B5-8984-6DE939E2CA6A}"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221652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74A7C0-37F4-46B5-8984-6DE939E2CA6A}"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179168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74A7C0-37F4-46B5-8984-6DE939E2CA6A}"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342250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74A7C0-37F4-46B5-8984-6DE939E2CA6A}"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135994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4A7C0-37F4-46B5-8984-6DE939E2CA6A}" type="datetimeFigureOut">
              <a:rPr lang="en-US" smtClean="0"/>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48508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4A7C0-37F4-46B5-8984-6DE939E2CA6A}"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105499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4A7C0-37F4-46B5-8984-6DE939E2CA6A}"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318346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4A7C0-37F4-46B5-8984-6DE939E2CA6A}" type="datetimeFigureOut">
              <a:rPr lang="en-US" smtClean="0"/>
              <a:t>1/20/2021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70459-9BEF-4C77-BB9E-8E148647E238}" type="slidenum">
              <a:rPr lang="en-US" smtClean="0"/>
              <a:t>‹#›</a:t>
            </a:fld>
            <a:endParaRPr lang="en-US"/>
          </a:p>
        </p:txBody>
      </p:sp>
    </p:spTree>
    <p:extLst>
      <p:ext uri="{BB962C8B-B14F-4D97-AF65-F5344CB8AC3E}">
        <p14:creationId xmlns:p14="http://schemas.microsoft.com/office/powerpoint/2010/main" val="258083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 Engineering</a:t>
            </a:r>
            <a:br>
              <a:rPr lang="en-US" dirty="0"/>
            </a:br>
            <a:r>
              <a:rPr lang="en-US" dirty="0"/>
              <a:t>Overview</a:t>
            </a: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a:t>Describes requirement engineering activities</a:t>
            </a:r>
          </a:p>
          <a:p>
            <a:pPr marL="0" indent="0">
              <a:buNone/>
            </a:pPr>
            <a:r>
              <a:rPr lang="en-US" dirty="0"/>
              <a:t>    and processes.</a:t>
            </a:r>
          </a:p>
          <a:p>
            <a:pPr marL="0" indent="0">
              <a:buNone/>
            </a:pPr>
            <a:r>
              <a:rPr lang="en-US" dirty="0"/>
              <a:t>Look into techniques, problems, challenges of:</a:t>
            </a:r>
          </a:p>
          <a:p>
            <a:pPr>
              <a:buFont typeface="Wingdings" pitchFamily="2" charset="2"/>
              <a:buChar char="q"/>
            </a:pPr>
            <a:r>
              <a:rPr lang="en-US" dirty="0"/>
              <a:t> Feasibility Studies</a:t>
            </a:r>
          </a:p>
          <a:p>
            <a:pPr>
              <a:buFont typeface="Wingdings" pitchFamily="2" charset="2"/>
              <a:buChar char="q"/>
            </a:pPr>
            <a:r>
              <a:rPr lang="en-US" dirty="0"/>
              <a:t> Requirements elicitation</a:t>
            </a:r>
          </a:p>
          <a:p>
            <a:pPr>
              <a:buFont typeface="Wingdings" pitchFamily="2" charset="2"/>
              <a:buChar char="q"/>
            </a:pPr>
            <a:r>
              <a:rPr lang="en-US" dirty="0"/>
              <a:t> Requirement specification</a:t>
            </a:r>
          </a:p>
          <a:p>
            <a:pPr>
              <a:buFont typeface="Wingdings" pitchFamily="2" charset="2"/>
              <a:buChar char="q"/>
            </a:pPr>
            <a:r>
              <a:rPr lang="en-US" dirty="0"/>
              <a:t> Requirements Validation</a:t>
            </a:r>
          </a:p>
          <a:p>
            <a:pPr>
              <a:buFont typeface="Wingdings" pitchFamily="2" charset="2"/>
              <a:buChar char="q"/>
            </a:pPr>
            <a:r>
              <a:rPr lang="en-US" dirty="0"/>
              <a:t> Requirements management and evolution</a:t>
            </a:r>
          </a:p>
        </p:txBody>
      </p:sp>
    </p:spTree>
    <p:extLst>
      <p:ext uri="{BB962C8B-B14F-4D97-AF65-F5344CB8AC3E}">
        <p14:creationId xmlns:p14="http://schemas.microsoft.com/office/powerpoint/2010/main" val="1699365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Feasibility</a:t>
            </a:r>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marL="0" indent="0" algn="just">
              <a:buNone/>
            </a:pPr>
            <a:r>
              <a:rPr lang="en-US" b="1" dirty="0"/>
              <a:t>Legal feasibility</a:t>
            </a:r>
          </a:p>
          <a:p>
            <a:pPr marL="0" indent="0" algn="just">
              <a:buNone/>
            </a:pPr>
            <a:r>
              <a:rPr lang="en-US" dirty="0"/>
              <a:t>Determines whether the proposed system conflicts with legal requirements, e.g. data processing system must comply with the local Data Protection Acts.</a:t>
            </a:r>
          </a:p>
          <a:p>
            <a:pPr marL="0" indent="0" algn="just">
              <a:buNone/>
            </a:pPr>
            <a:endParaRPr lang="en-US" dirty="0"/>
          </a:p>
          <a:p>
            <a:pPr marL="0" indent="0" algn="just">
              <a:buNone/>
            </a:pPr>
            <a:r>
              <a:rPr lang="en-US" b="1" dirty="0"/>
              <a:t>Operational feasibility</a:t>
            </a:r>
          </a:p>
          <a:p>
            <a:pPr marL="0" indent="0" algn="just">
              <a:buNone/>
            </a:pPr>
            <a:r>
              <a:rPr lang="en-US" dirty="0"/>
              <a:t>Operational feasibility is a measure of how well a proposed system solves the problems and takes advantage of the opportunities identified during scope definition and how it satisfies the requirements identified in the requirements analysis phase of system development.</a:t>
            </a:r>
          </a:p>
          <a:p>
            <a:pPr marL="0" indent="0" algn="just">
              <a:buNone/>
            </a:pPr>
            <a:endParaRPr lang="en-US" dirty="0"/>
          </a:p>
          <a:p>
            <a:pPr marL="0" indent="0" algn="just">
              <a:buNone/>
            </a:pPr>
            <a:r>
              <a:rPr lang="en-US" b="1" dirty="0"/>
              <a:t>Schedule feasibility</a:t>
            </a:r>
          </a:p>
          <a:p>
            <a:pPr marL="0" indent="0" algn="just">
              <a:buNone/>
            </a:pPr>
            <a:r>
              <a:rPr lang="en-US" dirty="0"/>
              <a:t>A project will fail if it takes too long to be completed before it is useful. Typically this means estimating how long the system will take to develop, and if it can be completed in a given time period using some methods like payback period. Schedule feasibility is a measure of how reasonable the project timetable is. You need to determine whether the deadlines are mandatory or desirable.</a:t>
            </a:r>
          </a:p>
        </p:txBody>
      </p:sp>
    </p:spTree>
    <p:extLst>
      <p:ext uri="{BB962C8B-B14F-4D97-AF65-F5344CB8AC3E}">
        <p14:creationId xmlns:p14="http://schemas.microsoft.com/office/powerpoint/2010/main" val="13525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Feasibility</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Financial feasibility</a:t>
            </a:r>
          </a:p>
          <a:p>
            <a:pPr marL="0" indent="0">
              <a:buNone/>
            </a:pPr>
            <a:r>
              <a:rPr lang="en-US" dirty="0"/>
              <a:t>In case of a new project, financial viability can be judged on the following parameters:</a:t>
            </a:r>
          </a:p>
          <a:p>
            <a:pPr>
              <a:buFont typeface="Wingdings" pitchFamily="2" charset="2"/>
              <a:buChar char="§"/>
            </a:pPr>
            <a:r>
              <a:rPr lang="en-US" dirty="0"/>
              <a:t>Total estimated cost of the project</a:t>
            </a:r>
          </a:p>
          <a:p>
            <a:pPr>
              <a:buFont typeface="Wingdings" pitchFamily="2" charset="2"/>
              <a:buChar char="§"/>
            </a:pPr>
            <a:r>
              <a:rPr lang="en-US" dirty="0"/>
              <a:t>Financing of the project in terms of its capital structure, debt equity ratio and promoter's share of total cost</a:t>
            </a:r>
          </a:p>
          <a:p>
            <a:pPr>
              <a:buFont typeface="Wingdings" pitchFamily="2" charset="2"/>
              <a:buChar char="§"/>
            </a:pPr>
            <a:r>
              <a:rPr lang="en-US" dirty="0"/>
              <a:t>Projected cash flow and profitability</a:t>
            </a:r>
          </a:p>
          <a:p>
            <a:pPr marL="0" indent="0">
              <a:buNone/>
            </a:pPr>
            <a:r>
              <a:rPr lang="en-US" b="1" dirty="0"/>
              <a:t>Other feasibility factors</a:t>
            </a:r>
          </a:p>
          <a:p>
            <a:pPr marL="0" indent="0">
              <a:buNone/>
            </a:pPr>
            <a:r>
              <a:rPr lang="en-US" dirty="0"/>
              <a:t>– Market and real estate feasibility</a:t>
            </a:r>
          </a:p>
          <a:p>
            <a:pPr marL="0" indent="0">
              <a:buNone/>
            </a:pPr>
            <a:r>
              <a:rPr lang="en-US" dirty="0"/>
              <a:t>– Resource feasibility</a:t>
            </a:r>
          </a:p>
          <a:p>
            <a:pPr marL="0" indent="0">
              <a:buNone/>
            </a:pPr>
            <a:r>
              <a:rPr lang="en-US" dirty="0"/>
              <a:t>– Cultural feasibility</a:t>
            </a:r>
          </a:p>
        </p:txBody>
      </p:sp>
    </p:spTree>
    <p:extLst>
      <p:ext uri="{BB962C8B-B14F-4D97-AF65-F5344CB8AC3E}">
        <p14:creationId xmlns:p14="http://schemas.microsoft.com/office/powerpoint/2010/main" val="1821773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Requirements Elicitation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7923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endParaRPr lang="en-US" dirty="0"/>
          </a:p>
          <a:p>
            <a:pPr marL="0" indent="0" algn="just">
              <a:buNone/>
            </a:pPr>
            <a:r>
              <a:rPr lang="en-US" dirty="0"/>
              <a:t>Requirement Elicitation is the process of discovering the requirements for a system by communication with customers, system users and others who have a stake in the system development.</a:t>
            </a:r>
          </a:p>
        </p:txBody>
      </p:sp>
    </p:spTree>
    <p:extLst>
      <p:ext uri="{BB962C8B-B14F-4D97-AF65-F5344CB8AC3E}">
        <p14:creationId xmlns:p14="http://schemas.microsoft.com/office/powerpoint/2010/main" val="26789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Requirements Elicitation techniques</a:t>
            </a:r>
          </a:p>
        </p:txBody>
      </p:sp>
      <p:sp>
        <p:nvSpPr>
          <p:cNvPr id="3" name="Content Placeholder 2"/>
          <p:cNvSpPr>
            <a:spLocks noGrp="1"/>
          </p:cNvSpPr>
          <p:nvPr>
            <p:ph idx="1"/>
          </p:nvPr>
        </p:nvSpPr>
        <p:spPr/>
        <p:txBody>
          <a:bodyPr>
            <a:normAutofit/>
          </a:bodyPr>
          <a:lstStyle/>
          <a:p>
            <a:pPr>
              <a:buFont typeface="Wingdings" pitchFamily="2" charset="2"/>
              <a:buChar char="§"/>
            </a:pPr>
            <a:r>
              <a:rPr lang="en-US" dirty="0"/>
              <a:t>Interviewing and questionnaires</a:t>
            </a:r>
          </a:p>
          <a:p>
            <a:pPr>
              <a:buFont typeface="Wingdings" pitchFamily="2" charset="2"/>
              <a:buChar char="§"/>
            </a:pPr>
            <a:r>
              <a:rPr lang="en-US" dirty="0"/>
              <a:t>Requirements workshops</a:t>
            </a:r>
          </a:p>
          <a:p>
            <a:pPr>
              <a:buFont typeface="Wingdings" pitchFamily="2" charset="2"/>
              <a:buChar char="§"/>
            </a:pPr>
            <a:r>
              <a:rPr lang="en-US" dirty="0"/>
              <a:t>Braining Storming and idea reduction</a:t>
            </a:r>
          </a:p>
          <a:p>
            <a:pPr>
              <a:buFont typeface="Wingdings" pitchFamily="2" charset="2"/>
              <a:buChar char="§"/>
            </a:pPr>
            <a:r>
              <a:rPr lang="en-US" dirty="0"/>
              <a:t>Use Cases</a:t>
            </a:r>
          </a:p>
          <a:p>
            <a:pPr>
              <a:buFont typeface="Wingdings" pitchFamily="2" charset="2"/>
              <a:buChar char="§"/>
            </a:pPr>
            <a:r>
              <a:rPr lang="en-US" dirty="0"/>
              <a:t>Role Playing</a:t>
            </a:r>
          </a:p>
          <a:p>
            <a:pPr>
              <a:buFont typeface="Wingdings" pitchFamily="2" charset="2"/>
              <a:buChar char="§"/>
            </a:pPr>
            <a:r>
              <a:rPr lang="en-US" dirty="0"/>
              <a:t>Prototyping</a:t>
            </a:r>
          </a:p>
        </p:txBody>
      </p:sp>
    </p:spTree>
    <p:extLst>
      <p:ext uri="{BB962C8B-B14F-4D97-AF65-F5344CB8AC3E}">
        <p14:creationId xmlns:p14="http://schemas.microsoft.com/office/powerpoint/2010/main" val="2782050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 Context Free Question</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Goal is to prevent prejudicing the user’s response to the</a:t>
            </a:r>
          </a:p>
          <a:p>
            <a:pPr marL="0" indent="0">
              <a:buNone/>
            </a:pPr>
            <a:r>
              <a:rPr lang="en-US" dirty="0"/>
              <a:t>questions.</a:t>
            </a:r>
          </a:p>
          <a:p>
            <a:pPr marL="0" indent="0">
              <a:buNone/>
            </a:pPr>
            <a:r>
              <a:rPr lang="en-US" dirty="0"/>
              <a:t>Examples:</a:t>
            </a:r>
          </a:p>
          <a:p>
            <a:pPr marL="0" indent="0">
              <a:buNone/>
            </a:pPr>
            <a:r>
              <a:rPr lang="en-US" dirty="0"/>
              <a:t>– Who is the user?</a:t>
            </a:r>
          </a:p>
          <a:p>
            <a:pPr marL="0" indent="0">
              <a:buNone/>
            </a:pPr>
            <a:r>
              <a:rPr lang="en-US" dirty="0"/>
              <a:t>– Who is the customer?</a:t>
            </a:r>
          </a:p>
          <a:p>
            <a:pPr marL="0" indent="0">
              <a:buNone/>
            </a:pPr>
            <a:r>
              <a:rPr lang="en-US" dirty="0"/>
              <a:t>– Are their needs different?</a:t>
            </a:r>
          </a:p>
          <a:p>
            <a:pPr marL="0" indent="0">
              <a:buNone/>
            </a:pPr>
            <a:r>
              <a:rPr lang="en-US" dirty="0"/>
              <a:t>– Where else can a solution to this problem be found?</a:t>
            </a:r>
          </a:p>
          <a:p>
            <a:pPr marL="0" indent="0">
              <a:buNone/>
            </a:pPr>
            <a:r>
              <a:rPr lang="en-US" dirty="0"/>
              <a:t> </a:t>
            </a:r>
          </a:p>
          <a:p>
            <a:pPr marL="0" indent="0" algn="just">
              <a:buNone/>
            </a:pPr>
            <a:r>
              <a:rPr lang="en-US" dirty="0"/>
              <a:t>Context-free questions</a:t>
            </a:r>
          </a:p>
          <a:p>
            <a:pPr marL="0" indent="0" algn="just">
              <a:buNone/>
            </a:pPr>
            <a:endParaRPr lang="en-US" dirty="0"/>
          </a:p>
          <a:p>
            <a:pPr marL="0" indent="0" algn="just">
              <a:buNone/>
            </a:pPr>
            <a:r>
              <a:rPr lang="en-US" dirty="0"/>
              <a:t>After context-free questions are asked, suggested solutions can be explored.</a:t>
            </a:r>
          </a:p>
        </p:txBody>
      </p:sp>
    </p:spTree>
    <p:extLst>
      <p:ext uri="{BB962C8B-B14F-4D97-AF65-F5344CB8AC3E}">
        <p14:creationId xmlns:p14="http://schemas.microsoft.com/office/powerpoint/2010/main" val="59509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Interview : Show Time</a:t>
            </a:r>
          </a:p>
        </p:txBody>
      </p:sp>
      <p:sp>
        <p:nvSpPr>
          <p:cNvPr id="3" name="Content Placeholder 2"/>
          <p:cNvSpPr>
            <a:spLocks noGrp="1"/>
          </p:cNvSpPr>
          <p:nvPr>
            <p:ph idx="1"/>
          </p:nvPr>
        </p:nvSpPr>
        <p:spPr/>
        <p:txBody>
          <a:bodyPr/>
          <a:lstStyle/>
          <a:p>
            <a:pPr>
              <a:buFont typeface="Wingdings" pitchFamily="2" charset="2"/>
              <a:buChar char="q"/>
            </a:pPr>
            <a:r>
              <a:rPr lang="en-US" dirty="0"/>
              <a:t>  Establish Customer or User Profile</a:t>
            </a:r>
          </a:p>
          <a:p>
            <a:pPr>
              <a:buFont typeface="Wingdings" pitchFamily="2" charset="2"/>
              <a:buChar char="q"/>
            </a:pPr>
            <a:r>
              <a:rPr lang="en-US" dirty="0"/>
              <a:t>  Assessing the Problem</a:t>
            </a:r>
          </a:p>
          <a:p>
            <a:pPr>
              <a:buFont typeface="Wingdings" pitchFamily="2" charset="2"/>
              <a:buChar char="q"/>
            </a:pPr>
            <a:r>
              <a:rPr lang="en-US" dirty="0"/>
              <a:t>  Understanding the User Environment</a:t>
            </a:r>
          </a:p>
          <a:p>
            <a:pPr>
              <a:buFont typeface="Wingdings" pitchFamily="2" charset="2"/>
              <a:buChar char="q"/>
            </a:pPr>
            <a:r>
              <a:rPr lang="en-US" dirty="0"/>
              <a:t>  Recap the Understanding</a:t>
            </a:r>
          </a:p>
          <a:p>
            <a:pPr>
              <a:buFont typeface="Wingdings" pitchFamily="2" charset="2"/>
              <a:buChar char="q"/>
            </a:pPr>
            <a:r>
              <a:rPr lang="en-US" dirty="0"/>
              <a:t>  Analyst’s Inputs on Customer’s Problems</a:t>
            </a:r>
          </a:p>
          <a:p>
            <a:pPr>
              <a:buFont typeface="Wingdings" pitchFamily="2" charset="2"/>
              <a:buChar char="q"/>
            </a:pPr>
            <a:r>
              <a:rPr lang="en-US" dirty="0"/>
              <a:t>  Assessing Your Solution (if applicable)</a:t>
            </a:r>
          </a:p>
        </p:txBody>
      </p:sp>
    </p:spTree>
    <p:extLst>
      <p:ext uri="{BB962C8B-B14F-4D97-AF65-F5344CB8AC3E}">
        <p14:creationId xmlns:p14="http://schemas.microsoft.com/office/powerpoint/2010/main" val="1533177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a:t>Requirement Workshop</a:t>
            </a: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dirty="0"/>
              <a:t>It gathers all key stakeholders together for a short but intensely focused period.</a:t>
            </a:r>
          </a:p>
          <a:p>
            <a:pPr algn="just">
              <a:buFont typeface="Wingdings" pitchFamily="2" charset="2"/>
              <a:buChar char="q"/>
            </a:pPr>
            <a:r>
              <a:rPr lang="en-US" dirty="0"/>
              <a:t>The use of an outside facilitator experience in requirements management can ensure the success of the workshop.</a:t>
            </a:r>
          </a:p>
          <a:p>
            <a:pPr algn="just">
              <a:buFont typeface="Wingdings" pitchFamily="2" charset="2"/>
              <a:buChar char="q"/>
            </a:pPr>
            <a:r>
              <a:rPr lang="en-US" b="1" dirty="0"/>
              <a:t>Brainstorming</a:t>
            </a:r>
            <a:r>
              <a:rPr lang="en-US" dirty="0"/>
              <a:t> is the most important part of the workshop.</a:t>
            </a:r>
          </a:p>
        </p:txBody>
      </p:sp>
    </p:spTree>
    <p:extLst>
      <p:ext uri="{BB962C8B-B14F-4D97-AF65-F5344CB8AC3E}">
        <p14:creationId xmlns:p14="http://schemas.microsoft.com/office/powerpoint/2010/main" val="226545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Technique : Role Playing – variant</a:t>
            </a:r>
            <a:br>
              <a:rPr lang="en-US" dirty="0"/>
            </a:br>
            <a:r>
              <a:rPr lang="en-US" dirty="0"/>
              <a:t>on use cases</a:t>
            </a: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dirty="0"/>
              <a:t> Role playing allows stakeholders to experience     the user’s world from the user’s perspective.</a:t>
            </a:r>
          </a:p>
          <a:p>
            <a:pPr algn="just">
              <a:buFont typeface="Wingdings" pitchFamily="2" charset="2"/>
              <a:buChar char="q"/>
            </a:pPr>
            <a:r>
              <a:rPr lang="en-US" dirty="0"/>
              <a:t> A scripted walkthrough may replace role playing in some situations, with the script becoming a live storyboard.</a:t>
            </a:r>
          </a:p>
        </p:txBody>
      </p:sp>
    </p:spTree>
    <p:extLst>
      <p:ext uri="{BB962C8B-B14F-4D97-AF65-F5344CB8AC3E}">
        <p14:creationId xmlns:p14="http://schemas.microsoft.com/office/powerpoint/2010/main" val="292312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Importance of Requirements</a:t>
            </a:r>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q"/>
            </a:pPr>
            <a:r>
              <a:rPr lang="en-US" dirty="0"/>
              <a:t>Making design decisions without understanding</a:t>
            </a:r>
          </a:p>
          <a:p>
            <a:pPr marL="0" indent="0" algn="just">
              <a:buNone/>
            </a:pPr>
            <a:r>
              <a:rPr lang="en-US" dirty="0"/>
              <a:t>    all the constraints on the system to be developed</a:t>
            </a:r>
          </a:p>
          <a:p>
            <a:pPr marL="0" indent="0" algn="just">
              <a:buNone/>
            </a:pPr>
            <a:r>
              <a:rPr lang="en-US" dirty="0"/>
              <a:t>    results in a system which fails to meet customer’s</a:t>
            </a:r>
          </a:p>
          <a:p>
            <a:pPr marL="0" indent="0" algn="just">
              <a:buNone/>
            </a:pPr>
            <a:r>
              <a:rPr lang="en-US" dirty="0"/>
              <a:t>    expectations</a:t>
            </a:r>
          </a:p>
          <a:p>
            <a:pPr algn="just">
              <a:buFont typeface="Wingdings" pitchFamily="2" charset="2"/>
              <a:buChar char="q"/>
            </a:pPr>
            <a:r>
              <a:rPr lang="en-US" dirty="0"/>
              <a:t>Costs of correcting errors increases as the design</a:t>
            </a:r>
          </a:p>
          <a:p>
            <a:pPr marL="0" indent="0" algn="just">
              <a:buNone/>
            </a:pPr>
            <a:r>
              <a:rPr lang="en-US" dirty="0"/>
              <a:t>   process advances.</a:t>
            </a:r>
          </a:p>
          <a:p>
            <a:pPr algn="just">
              <a:buFont typeface="Wingdings" pitchFamily="2" charset="2"/>
              <a:buChar char="q"/>
            </a:pPr>
            <a:r>
              <a:rPr lang="en-US" dirty="0"/>
              <a:t>An error detected in the maintenance phase is 20</a:t>
            </a:r>
          </a:p>
          <a:p>
            <a:pPr marL="0" indent="0" algn="just">
              <a:buNone/>
            </a:pPr>
            <a:r>
              <a:rPr lang="en-US" dirty="0"/>
              <a:t>    times as costly to fix as an error detected in the</a:t>
            </a:r>
          </a:p>
          <a:p>
            <a:pPr marL="0" indent="0" algn="just">
              <a:buNone/>
            </a:pPr>
            <a:r>
              <a:rPr lang="en-US" dirty="0"/>
              <a:t>    coding stage.</a:t>
            </a:r>
          </a:p>
        </p:txBody>
      </p:sp>
    </p:spTree>
    <p:extLst>
      <p:ext uri="{BB962C8B-B14F-4D97-AF65-F5344CB8AC3E}">
        <p14:creationId xmlns:p14="http://schemas.microsoft.com/office/powerpoint/2010/main" val="115171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Engineering Process</a:t>
            </a:r>
          </a:p>
        </p:txBody>
      </p:sp>
      <p:sp>
        <p:nvSpPr>
          <p:cNvPr id="4" name="Content Placeholder 3"/>
          <p:cNvSpPr>
            <a:spLocks noGrp="1"/>
          </p:cNvSpPr>
          <p:nvPr>
            <p:ph idx="1"/>
          </p:nvPr>
        </p:nvSpPr>
        <p:spPr/>
        <p:txBody>
          <a:bodyPr>
            <a:normAutofit/>
          </a:bodyPr>
          <a:lstStyle/>
          <a:p>
            <a:pPr marL="0" indent="0" algn="just">
              <a:buNone/>
            </a:pPr>
            <a:r>
              <a:rPr lang="en-US" sz="2000" dirty="0"/>
              <a:t>The processes used for RE vary widely depending on the application domain, the people involved and the organization developing the requirements</a:t>
            </a:r>
          </a:p>
        </p:txBody>
      </p:sp>
      <p:graphicFrame>
        <p:nvGraphicFramePr>
          <p:cNvPr id="6" name="Diagram 5"/>
          <p:cNvGraphicFramePr/>
          <p:nvPr>
            <p:extLst>
              <p:ext uri="{D42A27DB-BD31-4B8C-83A1-F6EECF244321}">
                <p14:modId xmlns:p14="http://schemas.microsoft.com/office/powerpoint/2010/main" val="3885112319"/>
              </p:ext>
            </p:extLst>
          </p:nvPr>
        </p:nvGraphicFramePr>
        <p:xfrm>
          <a:off x="1447800" y="2819400"/>
          <a:ext cx="60198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702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 Engineering Process</a:t>
            </a:r>
          </a:p>
        </p:txBody>
      </p:sp>
      <p:sp>
        <p:nvSpPr>
          <p:cNvPr id="3" name="Content Placeholder 2"/>
          <p:cNvSpPr>
            <a:spLocks noGrp="1"/>
          </p:cNvSpPr>
          <p:nvPr>
            <p:ph idx="1"/>
          </p:nvPr>
        </p:nvSpPr>
        <p:spPr/>
        <p:txBody>
          <a:bodyPr>
            <a:normAutofit fontScale="85000" lnSpcReduction="20000"/>
          </a:bodyPr>
          <a:lstStyle/>
          <a:p>
            <a:pPr marL="0" indent="0">
              <a:buNone/>
            </a:pPr>
            <a:r>
              <a:rPr lang="en-US" sz="3400" b="1" dirty="0"/>
              <a:t>Requirements elicitation </a:t>
            </a:r>
          </a:p>
          <a:p>
            <a:pPr algn="just">
              <a:buFont typeface="Wingdings" pitchFamily="2" charset="2"/>
              <a:buChar char="q"/>
            </a:pPr>
            <a:r>
              <a:rPr lang="en-US" dirty="0"/>
              <a:t>The process through which clients and developers review, articulate and understand the needs of the clients and the constraints on the software</a:t>
            </a:r>
          </a:p>
          <a:p>
            <a:pPr algn="just">
              <a:buFont typeface="Wingdings" pitchFamily="2" charset="2"/>
              <a:buChar char="q"/>
            </a:pPr>
            <a:r>
              <a:rPr lang="en-US" dirty="0"/>
              <a:t>requires involvement with the client, domain experts and end-users in order to establish an the client’s needs and the constraints on the system. Here we use techniques such as: </a:t>
            </a:r>
          </a:p>
          <a:p>
            <a:pPr>
              <a:buFont typeface="Wingdings" pitchFamily="2" charset="2"/>
              <a:buChar char="q"/>
            </a:pPr>
            <a:r>
              <a:rPr lang="en-US" dirty="0"/>
              <a:t>Interviews</a:t>
            </a:r>
          </a:p>
          <a:p>
            <a:pPr>
              <a:buFont typeface="Wingdings" pitchFamily="2" charset="2"/>
              <a:buChar char="q"/>
            </a:pPr>
            <a:r>
              <a:rPr lang="en-US" dirty="0"/>
              <a:t>Questionnaires</a:t>
            </a:r>
          </a:p>
          <a:p>
            <a:pPr>
              <a:buFont typeface="Wingdings" pitchFamily="2" charset="2"/>
              <a:buChar char="q"/>
            </a:pPr>
            <a:r>
              <a:rPr lang="en-US" dirty="0"/>
              <a:t>Focus groups</a:t>
            </a:r>
          </a:p>
        </p:txBody>
      </p:sp>
    </p:spTree>
    <p:extLst>
      <p:ext uri="{BB962C8B-B14F-4D97-AF65-F5344CB8AC3E}">
        <p14:creationId xmlns:p14="http://schemas.microsoft.com/office/powerpoint/2010/main" val="24347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 Engineering Process</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dirty="0"/>
              <a:t>Requirements Analysis</a:t>
            </a:r>
            <a:endParaRPr lang="en-US" dirty="0"/>
          </a:p>
          <a:p>
            <a:pPr marL="0" indent="0" algn="just">
              <a:buNone/>
            </a:pPr>
            <a:r>
              <a:rPr lang="en-US" dirty="0"/>
              <a:t>The process of analyzing the needs of the clients in order to arrive at a definition of the requirements aims to deepen our understanding of the constraints and client needs</a:t>
            </a:r>
          </a:p>
          <a:p>
            <a:pPr marL="0" indent="0" algn="just">
              <a:buNone/>
            </a:pPr>
            <a:r>
              <a:rPr lang="en-US" b="1" dirty="0"/>
              <a:t>Requirements Specification</a:t>
            </a:r>
          </a:p>
          <a:p>
            <a:pPr marL="0" indent="0" algn="just">
              <a:buNone/>
            </a:pPr>
            <a:r>
              <a:rPr lang="en-US" dirty="0"/>
              <a:t>The process by which a document is developed which clearly communicates the requirements.</a:t>
            </a:r>
          </a:p>
          <a:p>
            <a:pPr marL="0" indent="0" algn="just">
              <a:buNone/>
            </a:pPr>
            <a:r>
              <a:rPr lang="en-US" dirty="0"/>
              <a:t>The requirements are captured or expressed or articulated in a software requirements specification.</a:t>
            </a:r>
          </a:p>
        </p:txBody>
      </p:sp>
    </p:spTree>
    <p:extLst>
      <p:ext uri="{BB962C8B-B14F-4D97-AF65-F5344CB8AC3E}">
        <p14:creationId xmlns:p14="http://schemas.microsoft.com/office/powerpoint/2010/main" val="403084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Requirements Validation </a:t>
            </a:r>
          </a:p>
          <a:p>
            <a:pPr marL="0" indent="0" algn="just">
              <a:buNone/>
            </a:pPr>
            <a:r>
              <a:rPr lang="en-US" dirty="0"/>
              <a:t>The process of ensuring that the requirements and the Software Requirements Specification are in compliance with the needs of the clients and the system</a:t>
            </a:r>
          </a:p>
          <a:p>
            <a:pPr marL="0" indent="0">
              <a:buNone/>
            </a:pPr>
            <a:r>
              <a:rPr lang="en-US" dirty="0"/>
              <a:t>techniques here include </a:t>
            </a:r>
          </a:p>
          <a:p>
            <a:pPr>
              <a:buFont typeface="Wingdings" pitchFamily="2" charset="2"/>
              <a:buChar char="q"/>
            </a:pPr>
            <a:r>
              <a:rPr lang="en-US" dirty="0"/>
              <a:t>reviews inspections and walkthroughs of requirements</a:t>
            </a:r>
          </a:p>
          <a:p>
            <a:pPr>
              <a:buFont typeface="Wingdings" pitchFamily="2" charset="2"/>
              <a:buChar char="q"/>
            </a:pPr>
            <a:r>
              <a:rPr lang="en-US" dirty="0"/>
              <a:t>prototyping</a:t>
            </a:r>
          </a:p>
          <a:p>
            <a:pPr marL="0" indent="0">
              <a:buNone/>
            </a:pPr>
            <a:r>
              <a:rPr lang="en-US" dirty="0"/>
              <a:t> </a:t>
            </a:r>
            <a:r>
              <a:rPr lang="en-US" b="1" dirty="0"/>
              <a:t>Requirements Management and evolution</a:t>
            </a:r>
            <a:r>
              <a:rPr lang="en-US" dirty="0"/>
              <a:t> </a:t>
            </a:r>
          </a:p>
          <a:p>
            <a:pPr marL="0" indent="0" algn="just">
              <a:buNone/>
            </a:pPr>
            <a:r>
              <a:rPr lang="en-US" dirty="0"/>
              <a:t>The planning and controlling of the requirements engineering processes. Requirements specification should evolve with time.</a:t>
            </a:r>
          </a:p>
        </p:txBody>
      </p:sp>
    </p:spTree>
    <p:extLst>
      <p:ext uri="{BB962C8B-B14F-4D97-AF65-F5344CB8AC3E}">
        <p14:creationId xmlns:p14="http://schemas.microsoft.com/office/powerpoint/2010/main" val="237069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Study</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Feasibility studies aim to objectively and rationally</a:t>
            </a:r>
          </a:p>
          <a:p>
            <a:pPr marL="0" indent="0" algn="just">
              <a:buNone/>
            </a:pPr>
            <a:r>
              <a:rPr lang="en-US" dirty="0"/>
              <a:t>– Uncover the strengths and weaknesses of the existing</a:t>
            </a:r>
          </a:p>
          <a:p>
            <a:pPr marL="0" indent="0" algn="just">
              <a:buNone/>
            </a:pPr>
            <a:r>
              <a:rPr lang="en-US" dirty="0"/>
              <a:t>    business or proposed venture</a:t>
            </a:r>
          </a:p>
          <a:p>
            <a:pPr marL="0" indent="0" algn="just">
              <a:buNone/>
            </a:pPr>
            <a:r>
              <a:rPr lang="en-US" dirty="0"/>
              <a:t>–Environmental opportunities and threats are presented</a:t>
            </a:r>
          </a:p>
          <a:p>
            <a:pPr marL="0" indent="0" algn="just">
              <a:buNone/>
            </a:pPr>
            <a:r>
              <a:rPr lang="en-US" dirty="0"/>
              <a:t>– The resources required to carry through</a:t>
            </a:r>
          </a:p>
          <a:p>
            <a:pPr marL="0" indent="0" algn="just">
              <a:buNone/>
            </a:pPr>
            <a:r>
              <a:rPr lang="en-US" dirty="0"/>
              <a:t>– Ultimately the prospects for success of the proposition</a:t>
            </a:r>
          </a:p>
          <a:p>
            <a:pPr marL="0" indent="0" algn="just">
              <a:buNone/>
            </a:pPr>
            <a:r>
              <a:rPr lang="en-US" dirty="0"/>
              <a:t>   </a:t>
            </a:r>
          </a:p>
          <a:p>
            <a:pPr marL="0" indent="0" algn="just">
              <a:buNone/>
            </a:pPr>
            <a:r>
              <a:rPr lang="en-US" dirty="0"/>
              <a:t>In its simplest term, the two criteria to judge feasibility are cost required and value to be attained</a:t>
            </a:r>
          </a:p>
        </p:txBody>
      </p:sp>
    </p:spTree>
    <p:extLst>
      <p:ext uri="{BB962C8B-B14F-4D97-AF65-F5344CB8AC3E}">
        <p14:creationId xmlns:p14="http://schemas.microsoft.com/office/powerpoint/2010/main" val="237624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Feasibility</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The assessment is based on an outline design of system requirements in terms of Input, Processes, Output, Fields, Programs, and Procedures.</a:t>
            </a:r>
          </a:p>
          <a:p>
            <a:pPr marL="0" indent="0">
              <a:buNone/>
            </a:pPr>
            <a:r>
              <a:rPr lang="en-US" b="1" dirty="0"/>
              <a:t>Technological feasibility</a:t>
            </a:r>
          </a:p>
          <a:p>
            <a:pPr algn="just">
              <a:buFont typeface="Wingdings" pitchFamily="2" charset="2"/>
              <a:buChar char="q"/>
            </a:pPr>
            <a:r>
              <a:rPr lang="en-US" dirty="0"/>
              <a:t>carried out to determine whether the company has the capability, in terms of software, hardware, personnel and expertise, to handle the completion of the project</a:t>
            </a:r>
          </a:p>
          <a:p>
            <a:pPr algn="just">
              <a:buFont typeface="Wingdings" pitchFamily="2" charset="2"/>
              <a:buChar char="q"/>
            </a:pPr>
            <a:r>
              <a:rPr lang="en-US" dirty="0"/>
              <a:t>when writing a feasibility report, the following should be taken to consideration:</a:t>
            </a:r>
          </a:p>
          <a:p>
            <a:pPr marL="0" indent="0" algn="just">
              <a:buNone/>
            </a:pPr>
            <a:endParaRPr lang="en-US" dirty="0"/>
          </a:p>
          <a:p>
            <a:pPr algn="just">
              <a:buFont typeface="Wingdings" pitchFamily="2" charset="2"/>
              <a:buChar char="§"/>
            </a:pPr>
            <a:r>
              <a:rPr lang="en-US" dirty="0"/>
              <a:t>A brief description of the business</a:t>
            </a:r>
          </a:p>
          <a:p>
            <a:pPr algn="just">
              <a:buFont typeface="Wingdings" pitchFamily="2" charset="2"/>
              <a:buChar char="§"/>
            </a:pPr>
            <a:r>
              <a:rPr lang="en-US" dirty="0"/>
              <a:t>The part of the business being examined</a:t>
            </a:r>
          </a:p>
          <a:p>
            <a:pPr algn="just">
              <a:buFont typeface="Wingdings" pitchFamily="2" charset="2"/>
              <a:buChar char="§"/>
            </a:pPr>
            <a:r>
              <a:rPr lang="en-US" dirty="0"/>
              <a:t>The human and economic factor</a:t>
            </a:r>
          </a:p>
          <a:p>
            <a:pPr algn="just">
              <a:buFont typeface="Wingdings" pitchFamily="2" charset="2"/>
              <a:buChar char="§"/>
            </a:pPr>
            <a:r>
              <a:rPr lang="en-US" dirty="0"/>
              <a:t>The possible solutions to the problems</a:t>
            </a:r>
          </a:p>
        </p:txBody>
      </p:sp>
    </p:spTree>
    <p:extLst>
      <p:ext uri="{BB962C8B-B14F-4D97-AF65-F5344CB8AC3E}">
        <p14:creationId xmlns:p14="http://schemas.microsoft.com/office/powerpoint/2010/main" val="304574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Feasibility</a:t>
            </a:r>
          </a:p>
        </p:txBody>
      </p:sp>
      <p:sp>
        <p:nvSpPr>
          <p:cNvPr id="3" name="Content Placeholder 2"/>
          <p:cNvSpPr>
            <a:spLocks noGrp="1"/>
          </p:cNvSpPr>
          <p:nvPr>
            <p:ph idx="1"/>
          </p:nvPr>
        </p:nvSpPr>
        <p:spPr>
          <a:xfrm>
            <a:off x="457200" y="1600200"/>
            <a:ext cx="8229600" cy="4876800"/>
          </a:xfrm>
        </p:spPr>
        <p:txBody>
          <a:bodyPr>
            <a:noAutofit/>
          </a:bodyPr>
          <a:lstStyle/>
          <a:p>
            <a:pPr marL="0" indent="0" algn="just">
              <a:buNone/>
            </a:pPr>
            <a:r>
              <a:rPr lang="en-US" sz="1800" b="1" dirty="0"/>
              <a:t>Economic analysis</a:t>
            </a:r>
          </a:p>
          <a:p>
            <a:pPr marL="0" indent="0" algn="just">
              <a:buNone/>
            </a:pPr>
            <a:r>
              <a:rPr lang="en-US" sz="1800" dirty="0"/>
              <a:t>used method for evaluating the effectiveness of a new system. More commonly known as cost/benefit analysis, the procedure is to determine the benefits and savings that are expected from a candidate system and compare them with costs. If benefits outweigh costs, then the decision is made to design and implement the system.</a:t>
            </a:r>
          </a:p>
          <a:p>
            <a:pPr marL="0" indent="0" algn="just">
              <a:buNone/>
            </a:pPr>
            <a:r>
              <a:rPr lang="en-US" sz="1800" b="1" dirty="0"/>
              <a:t>Cost-based study</a:t>
            </a:r>
          </a:p>
          <a:p>
            <a:pPr marL="0" indent="0" algn="just">
              <a:buNone/>
            </a:pPr>
            <a:r>
              <a:rPr lang="en-US" sz="1800" dirty="0"/>
              <a:t>It is important to identify cost and benefit factors, which can be categorized as follows:</a:t>
            </a:r>
          </a:p>
          <a:p>
            <a:pPr marL="0" indent="0" algn="just">
              <a:buNone/>
            </a:pPr>
            <a:r>
              <a:rPr lang="en-US" sz="1800" dirty="0"/>
              <a:t>Development costs Operating costs. This is an analysis of the costs to be incurred in the system and the benefits derivable out of the system.</a:t>
            </a:r>
          </a:p>
          <a:p>
            <a:pPr marL="0" indent="0" algn="just">
              <a:buNone/>
            </a:pPr>
            <a:r>
              <a:rPr lang="en-US" sz="1800" b="1" dirty="0"/>
              <a:t>Time-based study</a:t>
            </a:r>
          </a:p>
          <a:p>
            <a:pPr marL="0" indent="0" algn="just">
              <a:buNone/>
            </a:pPr>
            <a:r>
              <a:rPr lang="en-US" sz="1800" dirty="0"/>
              <a:t>This is an analysis of the time required to achieve a return on investments. The future value of a project is also a factor.</a:t>
            </a:r>
          </a:p>
          <a:p>
            <a:pPr marL="0" indent="0" algn="just">
              <a:buNone/>
            </a:pPr>
            <a:endParaRPr lang="en-US" sz="1800" dirty="0"/>
          </a:p>
        </p:txBody>
      </p:sp>
    </p:spTree>
    <p:extLst>
      <p:ext uri="{BB962C8B-B14F-4D97-AF65-F5344CB8AC3E}">
        <p14:creationId xmlns:p14="http://schemas.microsoft.com/office/powerpoint/2010/main" val="347466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0" ma:contentTypeDescription="Create a new document." ma:contentTypeScope="" ma:versionID="c6b368fc24814e6c23490b2f6ba7f816">
  <xsd:schema xmlns:xsd="http://www.w3.org/2001/XMLSchema" xmlns:xs="http://www.w3.org/2001/XMLSchema" xmlns:p="http://schemas.microsoft.com/office/2006/metadata/properties" xmlns:ns2="0644ddd5-6f65-42bc-a3e0-87d5faa24e7b" targetNamespace="http://schemas.microsoft.com/office/2006/metadata/properties" ma:root="true" ma:fieldsID="4d449bd6ef5dc9ae8feb79abf0a71d93" ns2:_="">
    <xsd:import namespace="0644ddd5-6f65-42bc-a3e0-87d5faa24e7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F63122-5BD2-40CD-A50A-B12BAFD693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44ddd5-6f65-42bc-a3e0-87d5faa24e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211546-D9A3-4DF5-AA57-51FCE138CC0B}">
  <ds:schemaRefs>
    <ds:schemaRef ds:uri="http://schemas.microsoft.com/sharepoint/v3/contenttype/forms"/>
  </ds:schemaRefs>
</ds:datastoreItem>
</file>

<file path=customXml/itemProps3.xml><?xml version="1.0" encoding="utf-8"?>
<ds:datastoreItem xmlns:ds="http://schemas.openxmlformats.org/officeDocument/2006/customXml" ds:itemID="{16FAD88B-A742-4AC0-A2DF-0A64C7372CD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412</TotalTime>
  <Words>1568</Words>
  <Application>Microsoft Office PowerPoint</Application>
  <PresentationFormat>On-screen Show (4:3)</PresentationFormat>
  <Paragraphs>186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Requirement Engineering Overview</vt:lpstr>
      <vt:lpstr>Importance of Requirements</vt:lpstr>
      <vt:lpstr>Requirements Engineering Process</vt:lpstr>
      <vt:lpstr>Requirements Engineering Process</vt:lpstr>
      <vt:lpstr>Requirements Engineering Process</vt:lpstr>
      <vt:lpstr>PowerPoint Presentation</vt:lpstr>
      <vt:lpstr>Feasibility Study</vt:lpstr>
      <vt:lpstr>Types of Feasibility</vt:lpstr>
      <vt:lpstr>Types of Feasibility</vt:lpstr>
      <vt:lpstr>Types of Feasibility</vt:lpstr>
      <vt:lpstr>Types of Feasibility</vt:lpstr>
      <vt:lpstr>Requirements Elicitation</vt:lpstr>
      <vt:lpstr>PowerPoint Presentation</vt:lpstr>
      <vt:lpstr>The Requirements Elicitation techniques</vt:lpstr>
      <vt:lpstr>Interview : Context Free Question</vt:lpstr>
      <vt:lpstr>Interview : Show Time</vt:lpstr>
      <vt:lpstr>Requirement Workshop</vt:lpstr>
      <vt:lpstr>Technique : Role Playing – variant on 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Chiran</dc:creator>
  <cp:lastModifiedBy>CHIRAN</cp:lastModifiedBy>
  <cp:revision>44</cp:revision>
  <dcterms:created xsi:type="dcterms:W3CDTF">2019-07-02T01:26:38Z</dcterms:created>
  <dcterms:modified xsi:type="dcterms:W3CDTF">2021-01-20T15:58:44Z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