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1" r:id="rId10"/>
    <p:sldId id="262" r:id="rId11"/>
    <p:sldId id="295"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6B2DD-F6F1-4DAA-B510-1C60AECBEE05}" v="1" dt="2021-06-17T08:08:33.070"/>
    <p1510:client id="{7594FF4E-A2F6-45CF-913C-7591053BABA0}" v="2" dt="2021-07-17T13:49:48.9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KHADKA" userId="S::ramesh.khadka@texascollege.edu.np::246f3369-e501-44ab-8197-b38ea030f69c" providerId="AD" clId="Web-{07D6B2DD-F6F1-4DAA-B510-1C60AECBEE05}"/>
    <pc:docChg chg="addSld">
      <pc:chgData name="RAMESH KHADKA" userId="S::ramesh.khadka@texascollege.edu.np::246f3369-e501-44ab-8197-b38ea030f69c" providerId="AD" clId="Web-{07D6B2DD-F6F1-4DAA-B510-1C60AECBEE05}" dt="2021-06-17T08:08:33.070" v="0"/>
      <pc:docMkLst>
        <pc:docMk/>
      </pc:docMkLst>
      <pc:sldChg chg="new">
        <pc:chgData name="RAMESH KHADKA" userId="S::ramesh.khadka@texascollege.edu.np::246f3369-e501-44ab-8197-b38ea030f69c" providerId="AD" clId="Web-{07D6B2DD-F6F1-4DAA-B510-1C60AECBEE05}" dt="2021-06-17T08:08:33.070" v="0"/>
        <pc:sldMkLst>
          <pc:docMk/>
          <pc:sldMk cId="1933906902" sldId="295"/>
        </pc:sldMkLst>
      </pc:sldChg>
    </pc:docChg>
  </pc:docChgLst>
  <pc:docChgLst>
    <pc:chgData name="Kristina Udash" userId="S::kristina.udash@texascollege.edu.np::95223bda-5936-488e-b5a1-d755f49801a1" providerId="AD" clId="Web-{7594FF4E-A2F6-45CF-913C-7591053BABA0}"/>
    <pc:docChg chg="addSld delSld">
      <pc:chgData name="Kristina Udash" userId="S::kristina.udash@texascollege.edu.np::95223bda-5936-488e-b5a1-d755f49801a1" providerId="AD" clId="Web-{7594FF4E-A2F6-45CF-913C-7591053BABA0}" dt="2021-07-17T13:49:48.837" v="1"/>
      <pc:docMkLst>
        <pc:docMk/>
      </pc:docMkLst>
      <pc:sldChg chg="add del">
        <pc:chgData name="Kristina Udash" userId="S::kristina.udash@texascollege.edu.np::95223bda-5936-488e-b5a1-d755f49801a1" providerId="AD" clId="Web-{7594FF4E-A2F6-45CF-913C-7591053BABA0}" dt="2021-07-17T13:49:48.837" v="1"/>
        <pc:sldMkLst>
          <pc:docMk/>
          <pc:sldMk cId="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1F134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63" y="4762"/>
            <a:ext cx="12187555" cy="6853555"/>
          </a:xfrm>
          <a:custGeom>
            <a:avLst/>
            <a:gdLst/>
            <a:ahLst/>
            <a:cxnLst/>
            <a:rect l="l" t="t" r="r" b="b"/>
            <a:pathLst>
              <a:path w="12187555" h="6853555">
                <a:moveTo>
                  <a:pt x="12187236" y="6853235"/>
                </a:moveTo>
                <a:lnTo>
                  <a:pt x="12187236" y="0"/>
                </a:lnTo>
                <a:lnTo>
                  <a:pt x="0" y="0"/>
                </a:lnTo>
                <a:lnTo>
                  <a:pt x="0" y="6853235"/>
                </a:lnTo>
                <a:lnTo>
                  <a:pt x="12187236" y="6853235"/>
                </a:lnTo>
                <a:close/>
              </a:path>
            </a:pathLst>
          </a:custGeom>
          <a:solidFill>
            <a:srgbClr val="F3EFE9"/>
          </a:solidFill>
        </p:spPr>
        <p:txBody>
          <a:bodyPr wrap="square" lIns="0" tIns="0" rIns="0" bIns="0" rtlCol="0"/>
          <a:lstStyle/>
          <a:p>
            <a:endParaRPr/>
          </a:p>
        </p:txBody>
      </p:sp>
      <p:sp>
        <p:nvSpPr>
          <p:cNvPr id="17" name="bg object 17"/>
          <p:cNvSpPr/>
          <p:nvPr/>
        </p:nvSpPr>
        <p:spPr>
          <a:xfrm>
            <a:off x="4763" y="4762"/>
            <a:ext cx="12187555" cy="6853555"/>
          </a:xfrm>
          <a:custGeom>
            <a:avLst/>
            <a:gdLst/>
            <a:ahLst/>
            <a:cxnLst/>
            <a:rect l="l" t="t" r="r" b="b"/>
            <a:pathLst>
              <a:path w="12187555" h="6853555">
                <a:moveTo>
                  <a:pt x="12187236" y="0"/>
                </a:moveTo>
                <a:lnTo>
                  <a:pt x="0" y="0"/>
                </a:lnTo>
                <a:lnTo>
                  <a:pt x="0" y="6853235"/>
                </a:lnTo>
              </a:path>
            </a:pathLst>
          </a:custGeom>
          <a:ln w="12700">
            <a:solidFill>
              <a:srgbClr val="F1F1F1"/>
            </a:solidFill>
          </a:ln>
        </p:spPr>
        <p:txBody>
          <a:bodyPr wrap="square" lIns="0" tIns="0" rIns="0" bIns="0" rtlCol="0"/>
          <a:lstStyle/>
          <a:p>
            <a:endParaRPr/>
          </a:p>
        </p:txBody>
      </p:sp>
      <p:sp>
        <p:nvSpPr>
          <p:cNvPr id="18" name="bg object 18"/>
          <p:cNvSpPr/>
          <p:nvPr/>
        </p:nvSpPr>
        <p:spPr>
          <a:xfrm>
            <a:off x="695325" y="0"/>
            <a:ext cx="11229975" cy="6848475"/>
          </a:xfrm>
          <a:custGeom>
            <a:avLst/>
            <a:gdLst/>
            <a:ahLst/>
            <a:cxnLst/>
            <a:rect l="l" t="t" r="r" b="b"/>
            <a:pathLst>
              <a:path w="11229975" h="6848475">
                <a:moveTo>
                  <a:pt x="1323975" y="0"/>
                </a:moveTo>
                <a:lnTo>
                  <a:pt x="0" y="0"/>
                </a:lnTo>
                <a:lnTo>
                  <a:pt x="7391" y="71374"/>
                </a:lnTo>
                <a:lnTo>
                  <a:pt x="18923" y="117525"/>
                </a:lnTo>
                <a:lnTo>
                  <a:pt x="33769" y="162331"/>
                </a:lnTo>
                <a:lnTo>
                  <a:pt x="51777" y="205651"/>
                </a:lnTo>
                <a:lnTo>
                  <a:pt x="72834" y="247357"/>
                </a:lnTo>
                <a:lnTo>
                  <a:pt x="96799" y="287324"/>
                </a:lnTo>
                <a:lnTo>
                  <a:pt x="123532" y="325412"/>
                </a:lnTo>
                <a:lnTo>
                  <a:pt x="152895" y="361492"/>
                </a:lnTo>
                <a:lnTo>
                  <a:pt x="184759" y="395439"/>
                </a:lnTo>
                <a:lnTo>
                  <a:pt x="218998" y="427126"/>
                </a:lnTo>
                <a:lnTo>
                  <a:pt x="255460" y="456412"/>
                </a:lnTo>
                <a:lnTo>
                  <a:pt x="294030" y="483171"/>
                </a:lnTo>
                <a:lnTo>
                  <a:pt x="334556" y="507276"/>
                </a:lnTo>
                <a:lnTo>
                  <a:pt x="376910" y="528586"/>
                </a:lnTo>
                <a:lnTo>
                  <a:pt x="420954" y="546976"/>
                </a:lnTo>
                <a:lnTo>
                  <a:pt x="466572" y="562317"/>
                </a:lnTo>
                <a:lnTo>
                  <a:pt x="513600" y="574471"/>
                </a:lnTo>
                <a:lnTo>
                  <a:pt x="561924" y="583323"/>
                </a:lnTo>
                <a:lnTo>
                  <a:pt x="611416" y="588721"/>
                </a:lnTo>
                <a:lnTo>
                  <a:pt x="661924" y="590550"/>
                </a:lnTo>
                <a:lnTo>
                  <a:pt x="712444" y="588721"/>
                </a:lnTo>
                <a:lnTo>
                  <a:pt x="761949" y="583323"/>
                </a:lnTo>
                <a:lnTo>
                  <a:pt x="810285" y="574471"/>
                </a:lnTo>
                <a:lnTo>
                  <a:pt x="857338" y="562317"/>
                </a:lnTo>
                <a:lnTo>
                  <a:pt x="902957" y="546976"/>
                </a:lnTo>
                <a:lnTo>
                  <a:pt x="947013" y="528586"/>
                </a:lnTo>
                <a:lnTo>
                  <a:pt x="989380" y="507276"/>
                </a:lnTo>
                <a:lnTo>
                  <a:pt x="1029906" y="483171"/>
                </a:lnTo>
                <a:lnTo>
                  <a:pt x="1068476" y="456412"/>
                </a:lnTo>
                <a:lnTo>
                  <a:pt x="1104950" y="427126"/>
                </a:lnTo>
                <a:lnTo>
                  <a:pt x="1139190" y="395439"/>
                </a:lnTo>
                <a:lnTo>
                  <a:pt x="1171054" y="361492"/>
                </a:lnTo>
                <a:lnTo>
                  <a:pt x="1200429" y="325412"/>
                </a:lnTo>
                <a:lnTo>
                  <a:pt x="1227162" y="287324"/>
                </a:lnTo>
                <a:lnTo>
                  <a:pt x="1251127" y="247357"/>
                </a:lnTo>
                <a:lnTo>
                  <a:pt x="1272184" y="205651"/>
                </a:lnTo>
                <a:lnTo>
                  <a:pt x="1290205" y="162331"/>
                </a:lnTo>
                <a:lnTo>
                  <a:pt x="1305064" y="117525"/>
                </a:lnTo>
                <a:lnTo>
                  <a:pt x="1316609" y="71374"/>
                </a:lnTo>
                <a:lnTo>
                  <a:pt x="1323975" y="0"/>
                </a:lnTo>
                <a:close/>
              </a:path>
              <a:path w="11229975" h="6848475">
                <a:moveTo>
                  <a:pt x="11229975" y="6848475"/>
                </a:moveTo>
                <a:lnTo>
                  <a:pt x="11221720" y="6766712"/>
                </a:lnTo>
                <a:lnTo>
                  <a:pt x="11210747" y="6720992"/>
                </a:lnTo>
                <a:lnTo>
                  <a:pt x="11196993" y="6676390"/>
                </a:lnTo>
                <a:lnTo>
                  <a:pt x="11180559" y="6633045"/>
                </a:lnTo>
                <a:lnTo>
                  <a:pt x="11161535" y="6591020"/>
                </a:lnTo>
                <a:lnTo>
                  <a:pt x="11140008" y="6550419"/>
                </a:lnTo>
                <a:lnTo>
                  <a:pt x="11116094" y="6511341"/>
                </a:lnTo>
                <a:lnTo>
                  <a:pt x="11089881" y="6473901"/>
                </a:lnTo>
                <a:lnTo>
                  <a:pt x="11061471" y="6438163"/>
                </a:lnTo>
                <a:lnTo>
                  <a:pt x="11030953" y="6404242"/>
                </a:lnTo>
                <a:lnTo>
                  <a:pt x="10998429" y="6372225"/>
                </a:lnTo>
                <a:lnTo>
                  <a:pt x="10963999" y="6342227"/>
                </a:lnTo>
                <a:lnTo>
                  <a:pt x="10927753" y="6314325"/>
                </a:lnTo>
                <a:lnTo>
                  <a:pt x="10889793" y="6288621"/>
                </a:lnTo>
                <a:lnTo>
                  <a:pt x="10850220" y="6265215"/>
                </a:lnTo>
                <a:lnTo>
                  <a:pt x="10809122" y="6244209"/>
                </a:lnTo>
                <a:lnTo>
                  <a:pt x="10766603" y="6225679"/>
                </a:lnTo>
                <a:lnTo>
                  <a:pt x="10722750" y="6209741"/>
                </a:lnTo>
                <a:lnTo>
                  <a:pt x="10677677" y="6196482"/>
                </a:lnTo>
                <a:lnTo>
                  <a:pt x="10631462" y="6186005"/>
                </a:lnTo>
                <a:lnTo>
                  <a:pt x="10584218" y="6178410"/>
                </a:lnTo>
                <a:lnTo>
                  <a:pt x="10536034" y="6173775"/>
                </a:lnTo>
                <a:lnTo>
                  <a:pt x="10487025" y="6172200"/>
                </a:lnTo>
                <a:lnTo>
                  <a:pt x="10438003" y="6173775"/>
                </a:lnTo>
                <a:lnTo>
                  <a:pt x="10389819" y="6178410"/>
                </a:lnTo>
                <a:lnTo>
                  <a:pt x="10342575" y="6186005"/>
                </a:lnTo>
                <a:lnTo>
                  <a:pt x="10296360" y="6196482"/>
                </a:lnTo>
                <a:lnTo>
                  <a:pt x="10251288" y="6209741"/>
                </a:lnTo>
                <a:lnTo>
                  <a:pt x="10207434" y="6225679"/>
                </a:lnTo>
                <a:lnTo>
                  <a:pt x="10164915" y="6244209"/>
                </a:lnTo>
                <a:lnTo>
                  <a:pt x="10123818" y="6265215"/>
                </a:lnTo>
                <a:lnTo>
                  <a:pt x="10084244" y="6288621"/>
                </a:lnTo>
                <a:lnTo>
                  <a:pt x="10046284" y="6314325"/>
                </a:lnTo>
                <a:lnTo>
                  <a:pt x="10010038" y="6342227"/>
                </a:lnTo>
                <a:lnTo>
                  <a:pt x="9975609" y="6372225"/>
                </a:lnTo>
                <a:lnTo>
                  <a:pt x="9943084" y="6404242"/>
                </a:lnTo>
                <a:lnTo>
                  <a:pt x="9912566" y="6438163"/>
                </a:lnTo>
                <a:lnTo>
                  <a:pt x="9884156" y="6473901"/>
                </a:lnTo>
                <a:lnTo>
                  <a:pt x="9857943" y="6511341"/>
                </a:lnTo>
                <a:lnTo>
                  <a:pt x="9834029" y="6550419"/>
                </a:lnTo>
                <a:lnTo>
                  <a:pt x="9812503" y="6591020"/>
                </a:lnTo>
                <a:lnTo>
                  <a:pt x="9793478" y="6633045"/>
                </a:lnTo>
                <a:lnTo>
                  <a:pt x="9777044" y="6676390"/>
                </a:lnTo>
                <a:lnTo>
                  <a:pt x="9763290" y="6720992"/>
                </a:lnTo>
                <a:lnTo>
                  <a:pt x="9752330" y="6766712"/>
                </a:lnTo>
                <a:lnTo>
                  <a:pt x="9744075" y="6848475"/>
                </a:lnTo>
                <a:lnTo>
                  <a:pt x="11229975" y="6848475"/>
                </a:lnTo>
                <a:close/>
              </a:path>
            </a:pathLst>
          </a:custGeom>
          <a:solidFill>
            <a:srgbClr val="FFFFFF"/>
          </a:solidFill>
        </p:spPr>
        <p:txBody>
          <a:bodyPr wrap="square" lIns="0" tIns="0" rIns="0" bIns="0" rtlCol="0"/>
          <a:lstStyle/>
          <a:p>
            <a:endParaRPr/>
          </a:p>
        </p:txBody>
      </p:sp>
      <p:sp>
        <p:nvSpPr>
          <p:cNvPr id="19" name="bg object 19"/>
          <p:cNvSpPr/>
          <p:nvPr/>
        </p:nvSpPr>
        <p:spPr>
          <a:xfrm>
            <a:off x="7981949"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sp>
        <p:nvSpPr>
          <p:cNvPr id="20" name="bg object 20"/>
          <p:cNvSpPr/>
          <p:nvPr/>
        </p:nvSpPr>
        <p:spPr>
          <a:xfrm>
            <a:off x="14287" y="23876"/>
            <a:ext cx="12116435" cy="6819900"/>
          </a:xfrm>
          <a:custGeom>
            <a:avLst/>
            <a:gdLst/>
            <a:ahLst/>
            <a:cxnLst/>
            <a:rect l="l" t="t" r="r" b="b"/>
            <a:pathLst>
              <a:path w="12116435" h="6819900">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12116435" h="6819900">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12116435" h="6819900">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12116435" h="6819900">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12116435" h="6819900">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12116435" h="6819900">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12116435" h="6819900">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 w="12116435" h="6819900">
                <a:moveTo>
                  <a:pt x="8601138" y="6819836"/>
                </a:moveTo>
                <a:lnTo>
                  <a:pt x="8633317" y="6773346"/>
                </a:lnTo>
                <a:lnTo>
                  <a:pt x="8671877" y="6731896"/>
                </a:lnTo>
                <a:lnTo>
                  <a:pt x="8708547" y="6696736"/>
                </a:lnTo>
                <a:lnTo>
                  <a:pt x="8742480" y="6658936"/>
                </a:lnTo>
                <a:lnTo>
                  <a:pt x="8774430" y="6619228"/>
                </a:lnTo>
                <a:lnTo>
                  <a:pt x="8805152" y="6578343"/>
                </a:lnTo>
                <a:lnTo>
                  <a:pt x="8835401" y="6537014"/>
                </a:lnTo>
                <a:lnTo>
                  <a:pt x="8865933" y="6495973"/>
                </a:lnTo>
                <a:lnTo>
                  <a:pt x="8899209" y="6452945"/>
                </a:lnTo>
                <a:lnTo>
                  <a:pt x="8933449" y="6410658"/>
                </a:lnTo>
                <a:lnTo>
                  <a:pt x="8968857" y="6369375"/>
                </a:lnTo>
                <a:lnTo>
                  <a:pt x="9005633" y="6329362"/>
                </a:lnTo>
                <a:lnTo>
                  <a:pt x="9041100" y="6293750"/>
                </a:lnTo>
                <a:lnTo>
                  <a:pt x="9077912" y="6259620"/>
                </a:lnTo>
                <a:lnTo>
                  <a:pt x="9115986" y="6226956"/>
                </a:lnTo>
                <a:lnTo>
                  <a:pt x="9155239" y="6195745"/>
                </a:lnTo>
                <a:lnTo>
                  <a:pt x="9199102" y="6163522"/>
                </a:lnTo>
                <a:lnTo>
                  <a:pt x="9243890" y="6132649"/>
                </a:lnTo>
                <a:lnTo>
                  <a:pt x="9289319" y="6102707"/>
                </a:lnTo>
                <a:lnTo>
                  <a:pt x="9335109" y="6073273"/>
                </a:lnTo>
                <a:lnTo>
                  <a:pt x="9380976" y="6043928"/>
                </a:lnTo>
                <a:lnTo>
                  <a:pt x="9426638" y="6014250"/>
                </a:lnTo>
                <a:lnTo>
                  <a:pt x="9471464" y="5984237"/>
                </a:lnTo>
                <a:lnTo>
                  <a:pt x="9515955" y="5953709"/>
                </a:lnTo>
                <a:lnTo>
                  <a:pt x="9560232" y="5922846"/>
                </a:lnTo>
                <a:lnTo>
                  <a:pt x="9604418" y="5891828"/>
                </a:lnTo>
                <a:lnTo>
                  <a:pt x="9648634" y="5860834"/>
                </a:lnTo>
                <a:lnTo>
                  <a:pt x="9686226" y="5834718"/>
                </a:lnTo>
                <a:lnTo>
                  <a:pt x="9724184" y="5809152"/>
                </a:lnTo>
                <a:lnTo>
                  <a:pt x="9762751" y="5784601"/>
                </a:lnTo>
                <a:lnTo>
                  <a:pt x="9802172" y="5761529"/>
                </a:lnTo>
                <a:lnTo>
                  <a:pt x="9842690" y="5740400"/>
                </a:lnTo>
                <a:lnTo>
                  <a:pt x="9886894" y="5720622"/>
                </a:lnTo>
                <a:lnTo>
                  <a:pt x="9932384" y="5704573"/>
                </a:lnTo>
                <a:lnTo>
                  <a:pt x="9979064" y="5693658"/>
                </a:lnTo>
                <a:lnTo>
                  <a:pt x="10026840" y="5689282"/>
                </a:lnTo>
                <a:lnTo>
                  <a:pt x="10061646" y="5690537"/>
                </a:lnTo>
                <a:lnTo>
                  <a:pt x="10096214" y="5694643"/>
                </a:lnTo>
                <a:lnTo>
                  <a:pt x="10130639" y="5700599"/>
                </a:lnTo>
                <a:lnTo>
                  <a:pt x="10165016" y="5707405"/>
                </a:lnTo>
                <a:lnTo>
                  <a:pt x="10194494" y="5713115"/>
                </a:lnTo>
                <a:lnTo>
                  <a:pt x="10253688" y="5723078"/>
                </a:lnTo>
                <a:lnTo>
                  <a:pt x="10309796" y="5730040"/>
                </a:lnTo>
                <a:lnTo>
                  <a:pt x="10336212" y="5731365"/>
                </a:lnTo>
                <a:lnTo>
                  <a:pt x="10362533" y="5730616"/>
                </a:lnTo>
                <a:lnTo>
                  <a:pt x="10431527" y="5714542"/>
                </a:lnTo>
                <a:lnTo>
                  <a:pt x="10471737" y="5694762"/>
                </a:lnTo>
                <a:lnTo>
                  <a:pt x="10509875" y="5670181"/>
                </a:lnTo>
                <a:lnTo>
                  <a:pt x="10546524" y="5643105"/>
                </a:lnTo>
                <a:lnTo>
                  <a:pt x="10587075" y="5611328"/>
                </a:lnTo>
                <a:lnTo>
                  <a:pt x="10627756" y="5579745"/>
                </a:lnTo>
                <a:lnTo>
                  <a:pt x="10669700" y="5550190"/>
                </a:lnTo>
                <a:lnTo>
                  <a:pt x="10714037" y="5524500"/>
                </a:lnTo>
                <a:lnTo>
                  <a:pt x="10758382" y="5504926"/>
                </a:lnTo>
                <a:lnTo>
                  <a:pt x="10820308" y="5481720"/>
                </a:lnTo>
                <a:lnTo>
                  <a:pt x="10867263" y="5464746"/>
                </a:lnTo>
                <a:lnTo>
                  <a:pt x="10914312" y="5448057"/>
                </a:lnTo>
                <a:lnTo>
                  <a:pt x="10961433" y="5431536"/>
                </a:lnTo>
                <a:lnTo>
                  <a:pt x="10991701" y="5420794"/>
                </a:lnTo>
                <a:lnTo>
                  <a:pt x="11051712" y="5397978"/>
                </a:lnTo>
                <a:lnTo>
                  <a:pt x="11107223" y="5372840"/>
                </a:lnTo>
                <a:lnTo>
                  <a:pt x="11157329" y="5344285"/>
                </a:lnTo>
                <a:lnTo>
                  <a:pt x="11205333" y="5309377"/>
                </a:lnTo>
                <a:lnTo>
                  <a:pt x="11250187" y="5267880"/>
                </a:lnTo>
                <a:lnTo>
                  <a:pt x="11285795" y="5227097"/>
                </a:lnTo>
                <a:lnTo>
                  <a:pt x="11313918" y="5189220"/>
                </a:lnTo>
                <a:lnTo>
                  <a:pt x="11347102" y="5139005"/>
                </a:lnTo>
                <a:lnTo>
                  <a:pt x="11366833" y="5108241"/>
                </a:lnTo>
                <a:lnTo>
                  <a:pt x="11386968" y="5077739"/>
                </a:lnTo>
                <a:lnTo>
                  <a:pt x="11432952" y="5016055"/>
                </a:lnTo>
                <a:lnTo>
                  <a:pt x="11459432" y="4985575"/>
                </a:lnTo>
                <a:lnTo>
                  <a:pt x="11487388" y="4956429"/>
                </a:lnTo>
                <a:lnTo>
                  <a:pt x="11516677" y="4928616"/>
                </a:lnTo>
                <a:lnTo>
                  <a:pt x="11567906" y="4884134"/>
                </a:lnTo>
                <a:lnTo>
                  <a:pt x="11593454" y="4861821"/>
                </a:lnTo>
                <a:lnTo>
                  <a:pt x="11637047" y="4819399"/>
                </a:lnTo>
                <a:lnTo>
                  <a:pt x="11671873" y="4778371"/>
                </a:lnTo>
                <a:lnTo>
                  <a:pt x="11706346" y="4729664"/>
                </a:lnTo>
                <a:lnTo>
                  <a:pt x="11738560" y="4672756"/>
                </a:lnTo>
                <a:lnTo>
                  <a:pt x="11767048" y="4604968"/>
                </a:lnTo>
                <a:lnTo>
                  <a:pt x="11779297" y="4566062"/>
                </a:lnTo>
                <a:lnTo>
                  <a:pt x="11789142" y="4526442"/>
                </a:lnTo>
                <a:lnTo>
                  <a:pt x="11796712" y="4486275"/>
                </a:lnTo>
                <a:lnTo>
                  <a:pt x="11803266" y="4430803"/>
                </a:lnTo>
                <a:lnTo>
                  <a:pt x="11804586" y="4412234"/>
                </a:lnTo>
                <a:lnTo>
                  <a:pt x="11811385" y="4366216"/>
                </a:lnTo>
                <a:lnTo>
                  <a:pt x="11824596" y="4320178"/>
                </a:lnTo>
                <a:lnTo>
                  <a:pt x="11842010" y="4274122"/>
                </a:lnTo>
                <a:lnTo>
                  <a:pt x="11861418" y="4228052"/>
                </a:lnTo>
                <a:lnTo>
                  <a:pt x="11880612" y="4181969"/>
                </a:lnTo>
                <a:lnTo>
                  <a:pt x="11897383" y="4135878"/>
                </a:lnTo>
                <a:lnTo>
                  <a:pt x="11909523" y="4089780"/>
                </a:lnTo>
                <a:lnTo>
                  <a:pt x="11914822" y="4043679"/>
                </a:lnTo>
                <a:lnTo>
                  <a:pt x="11916952" y="3990283"/>
                </a:lnTo>
                <a:lnTo>
                  <a:pt x="11920461" y="3936982"/>
                </a:lnTo>
                <a:lnTo>
                  <a:pt x="11925112" y="3883763"/>
                </a:lnTo>
                <a:lnTo>
                  <a:pt x="11930668" y="3830613"/>
                </a:lnTo>
                <a:lnTo>
                  <a:pt x="11936890" y="3777518"/>
                </a:lnTo>
                <a:lnTo>
                  <a:pt x="11943540" y="3724466"/>
                </a:lnTo>
                <a:lnTo>
                  <a:pt x="11950382" y="3671443"/>
                </a:lnTo>
                <a:lnTo>
                  <a:pt x="11959251" y="3633404"/>
                </a:lnTo>
                <a:lnTo>
                  <a:pt x="11975466" y="3589422"/>
                </a:lnTo>
                <a:lnTo>
                  <a:pt x="11996897" y="3541192"/>
                </a:lnTo>
                <a:lnTo>
                  <a:pt x="12021417" y="3490410"/>
                </a:lnTo>
                <a:lnTo>
                  <a:pt x="12046898" y="3438770"/>
                </a:lnTo>
                <a:lnTo>
                  <a:pt x="12071211" y="3387969"/>
                </a:lnTo>
                <a:lnTo>
                  <a:pt x="12092228" y="3339702"/>
                </a:lnTo>
                <a:lnTo>
                  <a:pt x="12107822" y="3295663"/>
                </a:lnTo>
                <a:lnTo>
                  <a:pt x="12115863" y="3257550"/>
                </a:lnTo>
              </a:path>
            </a:pathLst>
          </a:custGeom>
          <a:ln w="9525">
            <a:solidFill>
              <a:srgbClr val="4D4EE6"/>
            </a:solidFill>
            <a:prstDash val="sysDash"/>
          </a:ln>
        </p:spPr>
        <p:txBody>
          <a:bodyPr wrap="square" lIns="0" tIns="0" rIns="0" bIns="0" rtlCol="0"/>
          <a:lstStyle/>
          <a:p>
            <a:endParaRPr/>
          </a:p>
        </p:txBody>
      </p:sp>
      <p:sp>
        <p:nvSpPr>
          <p:cNvPr id="21" name="bg object 21"/>
          <p:cNvSpPr/>
          <p:nvPr/>
        </p:nvSpPr>
        <p:spPr>
          <a:xfrm>
            <a:off x="8865399" y="4186301"/>
            <a:ext cx="3265170" cy="2672080"/>
          </a:xfrm>
          <a:custGeom>
            <a:avLst/>
            <a:gdLst/>
            <a:ahLst/>
            <a:cxnLst/>
            <a:rect l="l" t="t" r="r" b="b"/>
            <a:pathLst>
              <a:path w="3265170" h="2672079">
                <a:moveTo>
                  <a:pt x="0" y="2671697"/>
                </a:moveTo>
                <a:lnTo>
                  <a:pt x="45190" y="2582984"/>
                </a:lnTo>
                <a:lnTo>
                  <a:pt x="92777" y="2499230"/>
                </a:lnTo>
                <a:lnTo>
                  <a:pt x="145758" y="2420213"/>
                </a:lnTo>
                <a:lnTo>
                  <a:pt x="178708" y="2376386"/>
                </a:lnTo>
                <a:lnTo>
                  <a:pt x="211318" y="2332307"/>
                </a:lnTo>
                <a:lnTo>
                  <a:pt x="244247" y="2288547"/>
                </a:lnTo>
                <a:lnTo>
                  <a:pt x="278149" y="2245677"/>
                </a:lnTo>
                <a:lnTo>
                  <a:pt x="313680" y="2204269"/>
                </a:lnTo>
                <a:lnTo>
                  <a:pt x="351498" y="2164892"/>
                </a:lnTo>
                <a:lnTo>
                  <a:pt x="388995" y="2130498"/>
                </a:lnTo>
                <a:lnTo>
                  <a:pt x="428143" y="2098026"/>
                </a:lnTo>
                <a:lnTo>
                  <a:pt x="468432" y="2066877"/>
                </a:lnTo>
                <a:lnTo>
                  <a:pt x="509348" y="2036453"/>
                </a:lnTo>
                <a:lnTo>
                  <a:pt x="550380" y="2006155"/>
                </a:lnTo>
                <a:lnTo>
                  <a:pt x="595769" y="1972139"/>
                </a:lnTo>
                <a:lnTo>
                  <a:pt x="640979" y="1937875"/>
                </a:lnTo>
                <a:lnTo>
                  <a:pt x="686165" y="1903594"/>
                </a:lnTo>
                <a:lnTo>
                  <a:pt x="731482" y="1869528"/>
                </a:lnTo>
                <a:lnTo>
                  <a:pt x="769604" y="1841259"/>
                </a:lnTo>
                <a:lnTo>
                  <a:pt x="808030" y="1813393"/>
                </a:lnTo>
                <a:lnTo>
                  <a:pt x="846957" y="1786310"/>
                </a:lnTo>
                <a:lnTo>
                  <a:pt x="886582" y="1760386"/>
                </a:lnTo>
                <a:lnTo>
                  <a:pt x="927103" y="1735997"/>
                </a:lnTo>
                <a:lnTo>
                  <a:pt x="968718" y="1713522"/>
                </a:lnTo>
                <a:lnTo>
                  <a:pt x="1005598" y="1696502"/>
                </a:lnTo>
                <a:lnTo>
                  <a:pt x="1068199" y="1673903"/>
                </a:lnTo>
                <a:lnTo>
                  <a:pt x="1119372" y="1660598"/>
                </a:lnTo>
                <a:lnTo>
                  <a:pt x="1171355" y="1652688"/>
                </a:lnTo>
                <a:lnTo>
                  <a:pt x="1223861" y="1651368"/>
                </a:lnTo>
                <a:lnTo>
                  <a:pt x="1248729" y="1653239"/>
                </a:lnTo>
                <a:lnTo>
                  <a:pt x="1273455" y="1656426"/>
                </a:lnTo>
                <a:lnTo>
                  <a:pt x="1298085" y="1660540"/>
                </a:lnTo>
                <a:lnTo>
                  <a:pt x="1322667" y="1665198"/>
                </a:lnTo>
                <a:lnTo>
                  <a:pt x="1340786" y="1668610"/>
                </a:lnTo>
                <a:lnTo>
                  <a:pt x="1395311" y="1677581"/>
                </a:lnTo>
                <a:lnTo>
                  <a:pt x="1449427" y="1684103"/>
                </a:lnTo>
                <a:lnTo>
                  <a:pt x="1503721" y="1687029"/>
                </a:lnTo>
                <a:lnTo>
                  <a:pt x="1557849" y="1685232"/>
                </a:lnTo>
                <a:lnTo>
                  <a:pt x="1611465" y="1677581"/>
                </a:lnTo>
                <a:lnTo>
                  <a:pt x="1655723" y="1665932"/>
                </a:lnTo>
                <a:lnTo>
                  <a:pt x="1698444" y="1649703"/>
                </a:lnTo>
                <a:lnTo>
                  <a:pt x="1739428" y="1629308"/>
                </a:lnTo>
                <a:lnTo>
                  <a:pt x="1778470" y="1605165"/>
                </a:lnTo>
                <a:lnTo>
                  <a:pt x="1829318" y="1567116"/>
                </a:lnTo>
                <a:lnTo>
                  <a:pt x="1878165" y="1526438"/>
                </a:lnTo>
                <a:lnTo>
                  <a:pt x="1914007" y="1496744"/>
                </a:lnTo>
                <a:lnTo>
                  <a:pt x="1950531" y="1467928"/>
                </a:lnTo>
                <a:lnTo>
                  <a:pt x="1987994" y="1440482"/>
                </a:lnTo>
                <a:lnTo>
                  <a:pt x="2026651" y="1414898"/>
                </a:lnTo>
                <a:lnTo>
                  <a:pt x="2066760" y="1391666"/>
                </a:lnTo>
                <a:lnTo>
                  <a:pt x="2107883" y="1371363"/>
                </a:lnTo>
                <a:lnTo>
                  <a:pt x="2150042" y="1353267"/>
                </a:lnTo>
                <a:lnTo>
                  <a:pt x="2192810" y="1336445"/>
                </a:lnTo>
                <a:lnTo>
                  <a:pt x="2235762" y="1319964"/>
                </a:lnTo>
                <a:lnTo>
                  <a:pt x="2278469" y="1302893"/>
                </a:lnTo>
                <a:lnTo>
                  <a:pt x="2346938" y="1271571"/>
                </a:lnTo>
                <a:lnTo>
                  <a:pt x="2412835" y="1235202"/>
                </a:lnTo>
                <a:lnTo>
                  <a:pt x="2455144" y="1207730"/>
                </a:lnTo>
                <a:lnTo>
                  <a:pt x="2495560" y="1177639"/>
                </a:lnTo>
                <a:lnTo>
                  <a:pt x="2533761" y="1144833"/>
                </a:lnTo>
                <a:lnTo>
                  <a:pt x="2569426" y="1109218"/>
                </a:lnTo>
                <a:lnTo>
                  <a:pt x="2600398" y="1073489"/>
                </a:lnTo>
                <a:lnTo>
                  <a:pt x="2629656" y="1036272"/>
                </a:lnTo>
                <a:lnTo>
                  <a:pt x="2658294" y="998507"/>
                </a:lnTo>
                <a:lnTo>
                  <a:pt x="2687409" y="961136"/>
                </a:lnTo>
                <a:lnTo>
                  <a:pt x="2716121" y="926687"/>
                </a:lnTo>
                <a:lnTo>
                  <a:pt x="2745750" y="893000"/>
                </a:lnTo>
                <a:lnTo>
                  <a:pt x="2775831" y="859694"/>
                </a:lnTo>
                <a:lnTo>
                  <a:pt x="2805900" y="826388"/>
                </a:lnTo>
                <a:lnTo>
                  <a:pt x="2852779" y="772779"/>
                </a:lnTo>
                <a:lnTo>
                  <a:pt x="2898991" y="718693"/>
                </a:lnTo>
                <a:lnTo>
                  <a:pt x="2938186" y="671734"/>
                </a:lnTo>
                <a:lnTo>
                  <a:pt x="2974048" y="622300"/>
                </a:lnTo>
                <a:lnTo>
                  <a:pt x="3008640" y="558022"/>
                </a:lnTo>
                <a:lnTo>
                  <a:pt x="3036278" y="490219"/>
                </a:lnTo>
                <a:lnTo>
                  <a:pt x="3051691" y="446424"/>
                </a:lnTo>
                <a:lnTo>
                  <a:pt x="3065282" y="402082"/>
                </a:lnTo>
                <a:lnTo>
                  <a:pt x="3076658" y="357167"/>
                </a:lnTo>
                <a:lnTo>
                  <a:pt x="3085427" y="311657"/>
                </a:lnTo>
                <a:lnTo>
                  <a:pt x="3098540" y="276665"/>
                </a:lnTo>
                <a:lnTo>
                  <a:pt x="3125044" y="232221"/>
                </a:lnTo>
                <a:lnTo>
                  <a:pt x="3159406" y="182089"/>
                </a:lnTo>
                <a:lnTo>
                  <a:pt x="3196091" y="130035"/>
                </a:lnTo>
                <a:lnTo>
                  <a:pt x="3229567" y="79825"/>
                </a:lnTo>
                <a:lnTo>
                  <a:pt x="3254298" y="35225"/>
                </a:lnTo>
                <a:lnTo>
                  <a:pt x="3264751" y="0"/>
                </a:lnTo>
              </a:path>
            </a:pathLst>
          </a:custGeom>
          <a:ln w="9525">
            <a:solidFill>
              <a:srgbClr val="4D4EE6"/>
            </a:solidFill>
            <a:prstDash val="sysDash"/>
          </a:ln>
        </p:spPr>
        <p:txBody>
          <a:bodyPr wrap="square" lIns="0" tIns="0" rIns="0" bIns="0" rtlCol="0"/>
          <a:lstStyle/>
          <a:p>
            <a:endParaRPr/>
          </a:p>
        </p:txBody>
      </p:sp>
      <p:sp>
        <p:nvSpPr>
          <p:cNvPr id="22" name="bg object 22"/>
          <p:cNvSpPr/>
          <p:nvPr/>
        </p:nvSpPr>
        <p:spPr>
          <a:xfrm>
            <a:off x="11549563" y="6519862"/>
            <a:ext cx="600075" cy="338455"/>
          </a:xfrm>
          <a:custGeom>
            <a:avLst/>
            <a:gdLst/>
            <a:ahLst/>
            <a:cxnLst/>
            <a:rect l="l" t="t" r="r" b="b"/>
            <a:pathLst>
              <a:path w="600075" h="338454">
                <a:moveTo>
                  <a:pt x="349555" y="338135"/>
                </a:moveTo>
                <a:lnTo>
                  <a:pt x="377091" y="319639"/>
                </a:lnTo>
                <a:lnTo>
                  <a:pt x="456238" y="265790"/>
                </a:lnTo>
                <a:lnTo>
                  <a:pt x="542790" y="205252"/>
                </a:lnTo>
                <a:lnTo>
                  <a:pt x="599637" y="161925"/>
                </a:lnTo>
              </a:path>
              <a:path w="60007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23" name="bg object 23"/>
          <p:cNvSpPr/>
          <p:nvPr/>
        </p:nvSpPr>
        <p:spPr>
          <a:xfrm>
            <a:off x="9539350" y="5462651"/>
            <a:ext cx="2590800" cy="1381125"/>
          </a:xfrm>
          <a:custGeom>
            <a:avLst/>
            <a:gdLst/>
            <a:ahLst/>
            <a:cxnLst/>
            <a:rect l="l" t="t" r="r" b="b"/>
            <a:pathLst>
              <a:path w="2590800" h="1381125">
                <a:moveTo>
                  <a:pt x="0" y="1381061"/>
                </a:moveTo>
                <a:lnTo>
                  <a:pt x="55165" y="1325792"/>
                </a:lnTo>
                <a:lnTo>
                  <a:pt x="112567" y="1270549"/>
                </a:lnTo>
                <a:lnTo>
                  <a:pt x="179577" y="1209205"/>
                </a:lnTo>
                <a:lnTo>
                  <a:pt x="217160" y="1176874"/>
                </a:lnTo>
                <a:lnTo>
                  <a:pt x="255511" y="1146099"/>
                </a:lnTo>
                <a:lnTo>
                  <a:pt x="294819" y="1117499"/>
                </a:lnTo>
                <a:lnTo>
                  <a:pt x="335273" y="1091689"/>
                </a:lnTo>
                <a:lnTo>
                  <a:pt x="377063" y="1069289"/>
                </a:lnTo>
                <a:lnTo>
                  <a:pt x="421236" y="1050336"/>
                </a:lnTo>
                <a:lnTo>
                  <a:pt x="466222" y="1035026"/>
                </a:lnTo>
                <a:lnTo>
                  <a:pt x="511840" y="1022510"/>
                </a:lnTo>
                <a:lnTo>
                  <a:pt x="557906" y="1011936"/>
                </a:lnTo>
                <a:lnTo>
                  <a:pt x="604239" y="1002453"/>
                </a:lnTo>
                <a:lnTo>
                  <a:pt x="650656" y="993212"/>
                </a:lnTo>
                <a:lnTo>
                  <a:pt x="696976" y="983361"/>
                </a:lnTo>
                <a:lnTo>
                  <a:pt x="745050" y="971816"/>
                </a:lnTo>
                <a:lnTo>
                  <a:pt x="793044" y="959723"/>
                </a:lnTo>
                <a:lnTo>
                  <a:pt x="841094" y="948250"/>
                </a:lnTo>
                <a:lnTo>
                  <a:pt x="889333" y="938565"/>
                </a:lnTo>
                <a:lnTo>
                  <a:pt x="937895" y="931837"/>
                </a:lnTo>
                <a:lnTo>
                  <a:pt x="984170" y="928789"/>
                </a:lnTo>
                <a:lnTo>
                  <a:pt x="1030458" y="928763"/>
                </a:lnTo>
                <a:lnTo>
                  <a:pt x="1076710" y="931487"/>
                </a:lnTo>
                <a:lnTo>
                  <a:pt x="1122876" y="936691"/>
                </a:lnTo>
                <a:lnTo>
                  <a:pt x="1168907" y="944105"/>
                </a:lnTo>
                <a:lnTo>
                  <a:pt x="1207337" y="951408"/>
                </a:lnTo>
                <a:lnTo>
                  <a:pt x="1245743" y="958538"/>
                </a:lnTo>
                <a:lnTo>
                  <a:pt x="1284243" y="964582"/>
                </a:lnTo>
                <a:lnTo>
                  <a:pt x="1322958" y="968629"/>
                </a:lnTo>
                <a:lnTo>
                  <a:pt x="1368917" y="969500"/>
                </a:lnTo>
                <a:lnTo>
                  <a:pt x="1414652" y="965839"/>
                </a:lnTo>
                <a:lnTo>
                  <a:pt x="1460071" y="958084"/>
                </a:lnTo>
                <a:lnTo>
                  <a:pt x="1505077" y="946674"/>
                </a:lnTo>
                <a:lnTo>
                  <a:pt x="1549574" y="932047"/>
                </a:lnTo>
                <a:lnTo>
                  <a:pt x="1593469" y="914641"/>
                </a:lnTo>
                <a:lnTo>
                  <a:pt x="1638035" y="894015"/>
                </a:lnTo>
                <a:lnTo>
                  <a:pt x="1681777" y="870982"/>
                </a:lnTo>
                <a:lnTo>
                  <a:pt x="1724861" y="846014"/>
                </a:lnTo>
                <a:lnTo>
                  <a:pt x="1767452" y="819585"/>
                </a:lnTo>
                <a:lnTo>
                  <a:pt x="1809718" y="792168"/>
                </a:lnTo>
                <a:lnTo>
                  <a:pt x="1851823" y="764238"/>
                </a:lnTo>
                <a:lnTo>
                  <a:pt x="1893934" y="736269"/>
                </a:lnTo>
                <a:lnTo>
                  <a:pt x="1936218" y="708733"/>
                </a:lnTo>
                <a:lnTo>
                  <a:pt x="1978840" y="682104"/>
                </a:lnTo>
                <a:lnTo>
                  <a:pt x="2021967" y="656856"/>
                </a:lnTo>
                <a:lnTo>
                  <a:pt x="2070472" y="630251"/>
                </a:lnTo>
                <a:lnTo>
                  <a:pt x="2118990" y="603800"/>
                </a:lnTo>
                <a:lnTo>
                  <a:pt x="2166954" y="576166"/>
                </a:lnTo>
                <a:lnTo>
                  <a:pt x="2213795" y="546011"/>
                </a:lnTo>
                <a:lnTo>
                  <a:pt x="2258949" y="512000"/>
                </a:lnTo>
                <a:lnTo>
                  <a:pt x="2290275" y="483907"/>
                </a:lnTo>
                <a:lnTo>
                  <a:pt x="2322477" y="450771"/>
                </a:lnTo>
                <a:lnTo>
                  <a:pt x="2355091" y="413312"/>
                </a:lnTo>
                <a:lnTo>
                  <a:pt x="2387656" y="372246"/>
                </a:lnTo>
                <a:lnTo>
                  <a:pt x="2419707" y="328291"/>
                </a:lnTo>
                <a:lnTo>
                  <a:pt x="2450782" y="282165"/>
                </a:lnTo>
                <a:lnTo>
                  <a:pt x="2480418" y="234585"/>
                </a:lnTo>
                <a:lnTo>
                  <a:pt x="2508151" y="186269"/>
                </a:lnTo>
                <a:lnTo>
                  <a:pt x="2533519" y="137935"/>
                </a:lnTo>
                <a:lnTo>
                  <a:pt x="2556058" y="90301"/>
                </a:lnTo>
                <a:lnTo>
                  <a:pt x="2575306" y="44083"/>
                </a:lnTo>
                <a:lnTo>
                  <a:pt x="2590800" y="0"/>
                </a:lnTo>
              </a:path>
            </a:pathLst>
          </a:custGeom>
          <a:ln w="9525">
            <a:solidFill>
              <a:srgbClr val="4D4EE6"/>
            </a:solidFill>
            <a:prstDash val="sysDash"/>
          </a:ln>
        </p:spPr>
        <p:txBody>
          <a:bodyPr wrap="square" lIns="0" tIns="0" rIns="0" bIns="0" rtlCol="0"/>
          <a:lstStyle/>
          <a:p>
            <a:endParaRPr/>
          </a:p>
        </p:txBody>
      </p:sp>
      <p:sp>
        <p:nvSpPr>
          <p:cNvPr id="24" name="bg object 24"/>
          <p:cNvSpPr/>
          <p:nvPr/>
        </p:nvSpPr>
        <p:spPr>
          <a:xfrm>
            <a:off x="9141906" y="4672076"/>
            <a:ext cx="3007360" cy="2186305"/>
          </a:xfrm>
          <a:custGeom>
            <a:avLst/>
            <a:gdLst/>
            <a:ahLst/>
            <a:cxnLst/>
            <a:rect l="l" t="t" r="r" b="b"/>
            <a:pathLst>
              <a:path w="3007359" h="2186304">
                <a:moveTo>
                  <a:pt x="181285" y="2185922"/>
                </a:moveTo>
                <a:lnTo>
                  <a:pt x="231408" y="2108838"/>
                </a:lnTo>
                <a:lnTo>
                  <a:pt x="288794" y="2031977"/>
                </a:lnTo>
                <a:lnTo>
                  <a:pt x="358836" y="1953780"/>
                </a:lnTo>
                <a:lnTo>
                  <a:pt x="397804" y="1917002"/>
                </a:lnTo>
                <a:lnTo>
                  <a:pt x="438390" y="1882095"/>
                </a:lnTo>
                <a:lnTo>
                  <a:pt x="480577" y="1849250"/>
                </a:lnTo>
                <a:lnTo>
                  <a:pt x="524351" y="1818662"/>
                </a:lnTo>
                <a:lnTo>
                  <a:pt x="569695" y="1790525"/>
                </a:lnTo>
                <a:lnTo>
                  <a:pt x="616594" y="1765032"/>
                </a:lnTo>
                <a:lnTo>
                  <a:pt x="665033" y="1742376"/>
                </a:lnTo>
                <a:lnTo>
                  <a:pt x="709462" y="1724798"/>
                </a:lnTo>
                <a:lnTo>
                  <a:pt x="754697" y="1709692"/>
                </a:lnTo>
                <a:lnTo>
                  <a:pt x="800597" y="1696647"/>
                </a:lnTo>
                <a:lnTo>
                  <a:pt x="847019" y="1685250"/>
                </a:lnTo>
                <a:lnTo>
                  <a:pt x="893820" y="1675089"/>
                </a:lnTo>
                <a:lnTo>
                  <a:pt x="940859" y="1665753"/>
                </a:lnTo>
                <a:lnTo>
                  <a:pt x="987994" y="1656829"/>
                </a:lnTo>
                <a:lnTo>
                  <a:pt x="1035294" y="1648001"/>
                </a:lnTo>
                <a:lnTo>
                  <a:pt x="1082619" y="1639305"/>
                </a:lnTo>
                <a:lnTo>
                  <a:pt x="1129983" y="1630834"/>
                </a:lnTo>
                <a:lnTo>
                  <a:pt x="1177399" y="1622680"/>
                </a:lnTo>
                <a:lnTo>
                  <a:pt x="1224880" y="1614937"/>
                </a:lnTo>
                <a:lnTo>
                  <a:pt x="1272440" y="1607696"/>
                </a:lnTo>
                <a:lnTo>
                  <a:pt x="1320093" y="1601051"/>
                </a:lnTo>
                <a:lnTo>
                  <a:pt x="1367851" y="1595094"/>
                </a:lnTo>
                <a:lnTo>
                  <a:pt x="1421458" y="1589363"/>
                </a:lnTo>
                <a:lnTo>
                  <a:pt x="1475143" y="1584189"/>
                </a:lnTo>
                <a:lnTo>
                  <a:pt x="1528792" y="1578852"/>
                </a:lnTo>
                <a:lnTo>
                  <a:pt x="1582293" y="1572637"/>
                </a:lnTo>
                <a:lnTo>
                  <a:pt x="1635533" y="1564824"/>
                </a:lnTo>
                <a:lnTo>
                  <a:pt x="1688399" y="1554695"/>
                </a:lnTo>
                <a:lnTo>
                  <a:pt x="1736682" y="1542980"/>
                </a:lnTo>
                <a:lnTo>
                  <a:pt x="1784463" y="1529429"/>
                </a:lnTo>
                <a:lnTo>
                  <a:pt x="1831877" y="1514541"/>
                </a:lnTo>
                <a:lnTo>
                  <a:pt x="1879059" y="1498817"/>
                </a:lnTo>
                <a:lnTo>
                  <a:pt x="1926142" y="1482758"/>
                </a:lnTo>
                <a:lnTo>
                  <a:pt x="1973260" y="1466862"/>
                </a:lnTo>
                <a:lnTo>
                  <a:pt x="2021783" y="1451222"/>
                </a:lnTo>
                <a:lnTo>
                  <a:pt x="2070530" y="1436298"/>
                </a:lnTo>
                <a:lnTo>
                  <a:pt x="2119431" y="1421872"/>
                </a:lnTo>
                <a:lnTo>
                  <a:pt x="2168414" y="1407722"/>
                </a:lnTo>
                <a:lnTo>
                  <a:pt x="2217407" y="1393629"/>
                </a:lnTo>
                <a:lnTo>
                  <a:pt x="2266341" y="1379371"/>
                </a:lnTo>
                <a:lnTo>
                  <a:pt x="2315144" y="1364729"/>
                </a:lnTo>
                <a:lnTo>
                  <a:pt x="2358142" y="1351389"/>
                </a:lnTo>
                <a:lnTo>
                  <a:pt x="2400806" y="1337148"/>
                </a:lnTo>
                <a:lnTo>
                  <a:pt x="2442803" y="1321263"/>
                </a:lnTo>
                <a:lnTo>
                  <a:pt x="2483800" y="1302994"/>
                </a:lnTo>
                <a:lnTo>
                  <a:pt x="2527575" y="1279481"/>
                </a:lnTo>
                <a:lnTo>
                  <a:pt x="2569112" y="1252470"/>
                </a:lnTo>
                <a:lnTo>
                  <a:pt x="2607744" y="1221616"/>
                </a:lnTo>
                <a:lnTo>
                  <a:pt x="2642804" y="1186573"/>
                </a:lnTo>
                <a:lnTo>
                  <a:pt x="2676214" y="1144135"/>
                </a:lnTo>
                <a:lnTo>
                  <a:pt x="2705290" y="1098678"/>
                </a:lnTo>
                <a:lnTo>
                  <a:pt x="2731428" y="1051165"/>
                </a:lnTo>
                <a:lnTo>
                  <a:pt x="2756023" y="1002562"/>
                </a:lnTo>
                <a:lnTo>
                  <a:pt x="2780472" y="953833"/>
                </a:lnTo>
                <a:lnTo>
                  <a:pt x="2815734" y="881142"/>
                </a:lnTo>
                <a:lnTo>
                  <a:pt x="2837341" y="834514"/>
                </a:lnTo>
                <a:lnTo>
                  <a:pt x="2860605" y="783385"/>
                </a:lnTo>
                <a:lnTo>
                  <a:pt x="2884781" y="729519"/>
                </a:lnTo>
                <a:lnTo>
                  <a:pt x="2909125" y="674681"/>
                </a:lnTo>
                <a:lnTo>
                  <a:pt x="2932893" y="620635"/>
                </a:lnTo>
                <a:lnTo>
                  <a:pt x="2955338" y="569147"/>
                </a:lnTo>
                <a:lnTo>
                  <a:pt x="2975717" y="521981"/>
                </a:lnTo>
                <a:lnTo>
                  <a:pt x="2993284" y="480902"/>
                </a:lnTo>
                <a:lnTo>
                  <a:pt x="3007294" y="447675"/>
                </a:lnTo>
              </a:path>
              <a:path w="3007359"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2" name="Holder 2"/>
          <p:cNvSpPr>
            <a:spLocks noGrp="1"/>
          </p:cNvSpPr>
          <p:nvPr>
            <p:ph type="title"/>
          </p:nvPr>
        </p:nvSpPr>
        <p:spPr>
          <a:xfrm>
            <a:off x="709675" y="373761"/>
            <a:ext cx="10772648" cy="1876425"/>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3" name="Holder 3"/>
          <p:cNvSpPr>
            <a:spLocks noGrp="1"/>
          </p:cNvSpPr>
          <p:nvPr>
            <p:ph type="body" idx="1"/>
          </p:nvPr>
        </p:nvSpPr>
        <p:spPr>
          <a:xfrm>
            <a:off x="977582" y="1982485"/>
            <a:ext cx="10135870" cy="4042410"/>
          </a:xfrm>
          <a:prstGeom prst="rect">
            <a:avLst/>
          </a:prstGeom>
        </p:spPr>
        <p:txBody>
          <a:bodyPr wrap="square" lIns="0" tIns="0" rIns="0" bIns="0">
            <a:spAutoFit/>
          </a:bodyPr>
          <a:lstStyle>
            <a:lvl1pPr>
              <a:defRPr sz="2400" b="0" i="0">
                <a:solidFill>
                  <a:srgbClr val="1F1348"/>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prepinsta.com/operating-systems/bankers-algorith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pic>
        <p:nvPicPr>
          <p:cNvPr id="3" name="object 3"/>
          <p:cNvPicPr/>
          <p:nvPr/>
        </p:nvPicPr>
        <p:blipFill>
          <a:blip r:embed="rId2" cstate="print"/>
          <a:stretch>
            <a:fillRect/>
          </a:stretch>
        </p:blipFill>
        <p:spPr>
          <a:xfrm>
            <a:off x="19050" y="0"/>
            <a:ext cx="6629391" cy="4505300"/>
          </a:xfrm>
          <a:prstGeom prst="rect">
            <a:avLst/>
          </a:prstGeom>
        </p:spPr>
      </p:pic>
      <p:grpSp>
        <p:nvGrpSpPr>
          <p:cNvPr id="4" name="object 4"/>
          <p:cNvGrpSpPr/>
          <p:nvPr/>
        </p:nvGrpSpPr>
        <p:grpSpPr>
          <a:xfrm>
            <a:off x="7981950" y="3276663"/>
            <a:ext cx="4215130" cy="3586479"/>
            <a:chOff x="7981950" y="3276663"/>
            <a:chExt cx="4215130" cy="3586479"/>
          </a:xfrm>
        </p:grpSpPr>
        <p:sp>
          <p:nvSpPr>
            <p:cNvPr id="5" name="object 5"/>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6" name="object 6"/>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7" name="object 7"/>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8" name="object 8"/>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0" name="object 10"/>
          <p:cNvSpPr txBox="1">
            <a:spLocks noGrp="1"/>
          </p:cNvSpPr>
          <p:nvPr>
            <p:ph type="title"/>
          </p:nvPr>
        </p:nvSpPr>
        <p:spPr>
          <a:xfrm>
            <a:off x="7620000" y="2174557"/>
            <a:ext cx="3316604" cy="1670050"/>
          </a:xfrm>
          <a:prstGeom prst="rect">
            <a:avLst/>
          </a:prstGeom>
        </p:spPr>
        <p:txBody>
          <a:bodyPr vert="horz" wrap="square" lIns="0" tIns="29209" rIns="0" bIns="0" rtlCol="0">
            <a:spAutoFit/>
          </a:bodyPr>
          <a:lstStyle/>
          <a:p>
            <a:pPr marL="12700" marR="5080" indent="781685">
              <a:lnSpc>
                <a:spcPts val="6459"/>
              </a:lnSpc>
              <a:spcBef>
                <a:spcPts val="229"/>
              </a:spcBef>
            </a:pPr>
            <a:r>
              <a:rPr sz="5400" spc="15" dirty="0">
                <a:solidFill>
                  <a:srgbClr val="1F1348"/>
                </a:solidFill>
                <a:latin typeface="Arial"/>
                <a:cs typeface="Arial"/>
              </a:rPr>
              <a:t>P</a:t>
            </a:r>
            <a:r>
              <a:rPr sz="5400" spc="-20" dirty="0">
                <a:solidFill>
                  <a:srgbClr val="1F1348"/>
                </a:solidFill>
                <a:latin typeface="Arial"/>
                <a:cs typeface="Arial"/>
              </a:rPr>
              <a:t>r</a:t>
            </a:r>
            <a:r>
              <a:rPr sz="5400" spc="290" dirty="0">
                <a:solidFill>
                  <a:srgbClr val="1F1348"/>
                </a:solidFill>
                <a:latin typeface="Arial"/>
                <a:cs typeface="Arial"/>
              </a:rPr>
              <a:t>o</a:t>
            </a:r>
            <a:r>
              <a:rPr sz="5400" spc="145" dirty="0">
                <a:solidFill>
                  <a:srgbClr val="1F1348"/>
                </a:solidFill>
                <a:latin typeface="Arial"/>
                <a:cs typeface="Arial"/>
              </a:rPr>
              <a:t>c</a:t>
            </a:r>
            <a:r>
              <a:rPr sz="5400" spc="70" dirty="0">
                <a:solidFill>
                  <a:srgbClr val="1F1348"/>
                </a:solidFill>
                <a:latin typeface="Arial"/>
                <a:cs typeface="Arial"/>
              </a:rPr>
              <a:t>e</a:t>
            </a:r>
            <a:r>
              <a:rPr sz="5400" spc="-155" dirty="0">
                <a:solidFill>
                  <a:srgbClr val="1F1348"/>
                </a:solidFill>
                <a:latin typeface="Arial"/>
                <a:cs typeface="Arial"/>
              </a:rPr>
              <a:t>s</a:t>
            </a:r>
            <a:r>
              <a:rPr sz="5400" spc="-90" dirty="0">
                <a:solidFill>
                  <a:srgbClr val="1F1348"/>
                </a:solidFill>
                <a:latin typeface="Arial"/>
                <a:cs typeface="Arial"/>
              </a:rPr>
              <a:t>s  </a:t>
            </a:r>
            <a:r>
              <a:rPr sz="5400" spc="75" dirty="0">
                <a:solidFill>
                  <a:srgbClr val="1F1348"/>
                </a:solidFill>
                <a:latin typeface="Arial"/>
                <a:cs typeface="Arial"/>
              </a:rPr>
              <a:t>D</a:t>
            </a:r>
            <a:r>
              <a:rPr sz="5400" spc="70" dirty="0">
                <a:solidFill>
                  <a:srgbClr val="1F1348"/>
                </a:solidFill>
                <a:latin typeface="Arial"/>
                <a:cs typeface="Arial"/>
              </a:rPr>
              <a:t>e</a:t>
            </a:r>
            <a:r>
              <a:rPr sz="5400" spc="-150" dirty="0">
                <a:solidFill>
                  <a:srgbClr val="1F1348"/>
                </a:solidFill>
                <a:latin typeface="Arial"/>
                <a:cs typeface="Arial"/>
              </a:rPr>
              <a:t>a</a:t>
            </a:r>
            <a:r>
              <a:rPr sz="5400" spc="185" dirty="0">
                <a:solidFill>
                  <a:srgbClr val="1F1348"/>
                </a:solidFill>
                <a:latin typeface="Arial"/>
                <a:cs typeface="Arial"/>
              </a:rPr>
              <a:t>d</a:t>
            </a:r>
            <a:r>
              <a:rPr sz="5400" spc="30" dirty="0">
                <a:solidFill>
                  <a:srgbClr val="1F1348"/>
                </a:solidFill>
                <a:latin typeface="Arial"/>
                <a:cs typeface="Arial"/>
              </a:rPr>
              <a:t>l</a:t>
            </a:r>
            <a:r>
              <a:rPr sz="5400" spc="290" dirty="0">
                <a:solidFill>
                  <a:srgbClr val="1F1348"/>
                </a:solidFill>
                <a:latin typeface="Arial"/>
                <a:cs typeface="Arial"/>
              </a:rPr>
              <a:t>o</a:t>
            </a:r>
            <a:r>
              <a:rPr sz="5400" spc="145" dirty="0">
                <a:solidFill>
                  <a:srgbClr val="1F1348"/>
                </a:solidFill>
                <a:latin typeface="Arial"/>
                <a:cs typeface="Arial"/>
              </a:rPr>
              <a:t>ck</a:t>
            </a:r>
            <a:r>
              <a:rPr sz="5400" spc="-130" dirty="0">
                <a:solidFill>
                  <a:srgbClr val="1F1348"/>
                </a:solidFill>
                <a:latin typeface="Arial"/>
                <a:cs typeface="Arial"/>
              </a:rPr>
              <a:t>s</a:t>
            </a:r>
            <a:endParaRPr sz="5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77874" y="199389"/>
            <a:ext cx="4061460" cy="1284605"/>
          </a:xfrm>
          <a:prstGeom prst="rect">
            <a:avLst/>
          </a:prstGeom>
        </p:spPr>
        <p:txBody>
          <a:bodyPr vert="horz" wrap="square" lIns="0" tIns="12065" rIns="0" bIns="0" rtlCol="0">
            <a:spAutoFit/>
          </a:bodyPr>
          <a:lstStyle/>
          <a:p>
            <a:pPr marL="12700" marR="5080">
              <a:lnSpc>
                <a:spcPct val="100699"/>
              </a:lnSpc>
              <a:spcBef>
                <a:spcPts val="95"/>
              </a:spcBef>
            </a:pPr>
            <a:r>
              <a:rPr sz="4100" spc="50" dirty="0">
                <a:solidFill>
                  <a:srgbClr val="1F1348"/>
                </a:solidFill>
                <a:latin typeface="Arial"/>
                <a:cs typeface="Arial"/>
              </a:rPr>
              <a:t>Resource </a:t>
            </a:r>
            <a:r>
              <a:rPr sz="4100" spc="55" dirty="0">
                <a:solidFill>
                  <a:srgbClr val="1F1348"/>
                </a:solidFill>
                <a:latin typeface="Arial"/>
                <a:cs typeface="Arial"/>
              </a:rPr>
              <a:t> </a:t>
            </a:r>
            <a:r>
              <a:rPr sz="4100" spc="135" dirty="0">
                <a:solidFill>
                  <a:srgbClr val="1F1348"/>
                </a:solidFill>
                <a:latin typeface="Arial"/>
                <a:cs typeface="Arial"/>
              </a:rPr>
              <a:t>Allocation</a:t>
            </a:r>
            <a:r>
              <a:rPr sz="4100" spc="-190" dirty="0">
                <a:solidFill>
                  <a:srgbClr val="1F1348"/>
                </a:solidFill>
                <a:latin typeface="Arial"/>
                <a:cs typeface="Arial"/>
              </a:rPr>
              <a:t> </a:t>
            </a:r>
            <a:r>
              <a:rPr sz="4100" spc="35" dirty="0">
                <a:solidFill>
                  <a:srgbClr val="1F1348"/>
                </a:solidFill>
                <a:latin typeface="Arial"/>
                <a:cs typeface="Arial"/>
              </a:rPr>
              <a:t>Graph</a:t>
            </a:r>
            <a:endParaRPr sz="4100">
              <a:latin typeface="Arial"/>
              <a:cs typeface="Arial"/>
            </a:endParaRPr>
          </a:p>
        </p:txBody>
      </p:sp>
      <p:sp>
        <p:nvSpPr>
          <p:cNvPr id="6" name="object 6"/>
          <p:cNvSpPr txBox="1"/>
          <p:nvPr/>
        </p:nvSpPr>
        <p:spPr>
          <a:xfrm>
            <a:off x="359092" y="1782480"/>
            <a:ext cx="5777230" cy="1226820"/>
          </a:xfrm>
          <a:prstGeom prst="rect">
            <a:avLst/>
          </a:prstGeom>
        </p:spPr>
        <p:txBody>
          <a:bodyPr vert="horz" wrap="square" lIns="0" tIns="12065" rIns="0" bIns="0" rtlCol="0">
            <a:spAutoFit/>
          </a:bodyPr>
          <a:lstStyle/>
          <a:p>
            <a:pPr marL="241300" marR="5080" indent="-228600" algn="just">
              <a:lnSpc>
                <a:spcPct val="109500"/>
              </a:lnSpc>
              <a:spcBef>
                <a:spcPts val="95"/>
              </a:spcBef>
            </a:pPr>
            <a:r>
              <a:rPr sz="2400" spc="445" dirty="0">
                <a:solidFill>
                  <a:srgbClr val="7061FD"/>
                </a:solidFill>
                <a:latin typeface="Calibri"/>
                <a:cs typeface="Calibri"/>
              </a:rPr>
              <a:t>+</a:t>
            </a:r>
            <a:r>
              <a:rPr sz="2400" spc="445" dirty="0">
                <a:solidFill>
                  <a:srgbClr val="1F1348"/>
                </a:solidFill>
                <a:latin typeface="Calibri"/>
                <a:cs typeface="Calibri"/>
              </a:rPr>
              <a:t>A </a:t>
            </a:r>
            <a:r>
              <a:rPr sz="2400" spc="130" dirty="0">
                <a:solidFill>
                  <a:srgbClr val="1F1348"/>
                </a:solidFill>
                <a:latin typeface="Calibri"/>
                <a:cs typeface="Calibri"/>
              </a:rPr>
              <a:t>directed </a:t>
            </a:r>
            <a:r>
              <a:rPr sz="2400" spc="250" dirty="0">
                <a:solidFill>
                  <a:srgbClr val="1F1348"/>
                </a:solidFill>
                <a:latin typeface="Calibri"/>
                <a:cs typeface="Calibri"/>
              </a:rPr>
              <a:t>edge </a:t>
            </a:r>
            <a:r>
              <a:rPr sz="2400" spc="90" dirty="0">
                <a:solidFill>
                  <a:srgbClr val="1F1348"/>
                </a:solidFill>
                <a:latin typeface="Calibri"/>
                <a:cs typeface="Calibri"/>
              </a:rPr>
              <a:t>from </a:t>
            </a:r>
            <a:r>
              <a:rPr sz="2400" spc="130" dirty="0">
                <a:solidFill>
                  <a:srgbClr val="1F1348"/>
                </a:solidFill>
                <a:latin typeface="Calibri"/>
                <a:cs typeface="Calibri"/>
              </a:rPr>
              <a:t>a </a:t>
            </a:r>
            <a:r>
              <a:rPr sz="2400" spc="145" dirty="0">
                <a:solidFill>
                  <a:srgbClr val="1F1348"/>
                </a:solidFill>
                <a:latin typeface="Calibri"/>
                <a:cs typeface="Calibri"/>
              </a:rPr>
              <a:t>process </a:t>
            </a:r>
            <a:r>
              <a:rPr sz="2400" spc="90" dirty="0">
                <a:solidFill>
                  <a:srgbClr val="1F1348"/>
                </a:solidFill>
                <a:latin typeface="Calibri"/>
                <a:cs typeface="Calibri"/>
              </a:rPr>
              <a:t>vertex </a:t>
            </a:r>
            <a:r>
              <a:rPr sz="2400" spc="95" dirty="0">
                <a:solidFill>
                  <a:srgbClr val="1F1348"/>
                </a:solidFill>
                <a:latin typeface="Calibri"/>
                <a:cs typeface="Calibri"/>
              </a:rPr>
              <a:t> </a:t>
            </a:r>
            <a:r>
              <a:rPr sz="2400" spc="75" dirty="0">
                <a:solidFill>
                  <a:srgbClr val="1F1348"/>
                </a:solidFill>
                <a:latin typeface="Calibri"/>
                <a:cs typeface="Calibri"/>
              </a:rPr>
              <a:t>to</a:t>
            </a:r>
            <a:r>
              <a:rPr sz="2400" spc="80" dirty="0">
                <a:solidFill>
                  <a:srgbClr val="1F1348"/>
                </a:solidFill>
                <a:latin typeface="Calibri"/>
                <a:cs typeface="Calibri"/>
              </a:rPr>
              <a:t> </a:t>
            </a:r>
            <a:r>
              <a:rPr sz="2400" spc="135" dirty="0">
                <a:solidFill>
                  <a:srgbClr val="1F1348"/>
                </a:solidFill>
                <a:latin typeface="Calibri"/>
                <a:cs typeface="Calibri"/>
              </a:rPr>
              <a:t>a  </a:t>
            </a:r>
            <a:r>
              <a:rPr sz="2400" spc="120" dirty="0">
                <a:solidFill>
                  <a:srgbClr val="1F1348"/>
                </a:solidFill>
                <a:latin typeface="Calibri"/>
                <a:cs typeface="Calibri"/>
              </a:rPr>
              <a:t>resource  </a:t>
            </a:r>
            <a:r>
              <a:rPr sz="2400" spc="90" dirty="0">
                <a:solidFill>
                  <a:srgbClr val="1F1348"/>
                </a:solidFill>
                <a:latin typeface="Calibri"/>
                <a:cs typeface="Calibri"/>
              </a:rPr>
              <a:t>vertex </a:t>
            </a:r>
            <a:r>
              <a:rPr sz="2400" spc="95" dirty="0">
                <a:solidFill>
                  <a:srgbClr val="1F1348"/>
                </a:solidFill>
                <a:latin typeface="Calibri"/>
                <a:cs typeface="Calibri"/>
              </a:rPr>
              <a:t> </a:t>
            </a:r>
            <a:r>
              <a:rPr sz="2400" spc="110" dirty="0">
                <a:solidFill>
                  <a:srgbClr val="1F1348"/>
                </a:solidFill>
                <a:latin typeface="Calibri"/>
                <a:cs typeface="Calibri"/>
              </a:rPr>
              <a:t>indicates </a:t>
            </a:r>
            <a:r>
              <a:rPr sz="2400" spc="760" dirty="0">
                <a:solidFill>
                  <a:srgbClr val="1F1348"/>
                </a:solidFill>
                <a:latin typeface="Calibri"/>
                <a:cs typeface="Calibri"/>
              </a:rPr>
              <a:t> </a:t>
            </a:r>
            <a:r>
              <a:rPr sz="2400" spc="45" dirty="0">
                <a:solidFill>
                  <a:srgbClr val="1F1348"/>
                </a:solidFill>
                <a:latin typeface="Calibri"/>
                <a:cs typeface="Calibri"/>
              </a:rPr>
              <a:t>that </a:t>
            </a:r>
            <a:r>
              <a:rPr sz="2400" spc="50" dirty="0">
                <a:solidFill>
                  <a:srgbClr val="1F1348"/>
                </a:solidFill>
                <a:latin typeface="Calibri"/>
                <a:cs typeface="Calibri"/>
              </a:rPr>
              <a:t> </a:t>
            </a:r>
            <a:r>
              <a:rPr sz="2400" spc="95" dirty="0">
                <a:solidFill>
                  <a:srgbClr val="1F1348"/>
                </a:solidFill>
                <a:latin typeface="Calibri"/>
                <a:cs typeface="Calibri"/>
              </a:rPr>
              <a:t>the</a:t>
            </a:r>
            <a:r>
              <a:rPr sz="2400" spc="325" dirty="0">
                <a:solidFill>
                  <a:srgbClr val="1F1348"/>
                </a:solidFill>
                <a:latin typeface="Calibri"/>
                <a:cs typeface="Calibri"/>
              </a:rPr>
              <a:t> </a:t>
            </a:r>
            <a:r>
              <a:rPr sz="2400" spc="145" dirty="0">
                <a:solidFill>
                  <a:srgbClr val="1F1348"/>
                </a:solidFill>
                <a:latin typeface="Calibri"/>
                <a:cs typeface="Calibri"/>
              </a:rPr>
              <a:t>process</a:t>
            </a:r>
            <a:r>
              <a:rPr sz="2400" spc="345" dirty="0">
                <a:solidFill>
                  <a:srgbClr val="1F1348"/>
                </a:solidFill>
                <a:latin typeface="Calibri"/>
                <a:cs typeface="Calibri"/>
              </a:rPr>
              <a:t> </a:t>
            </a:r>
            <a:r>
              <a:rPr sz="2400" spc="135" dirty="0">
                <a:solidFill>
                  <a:srgbClr val="1F1348"/>
                </a:solidFill>
                <a:latin typeface="Calibri"/>
                <a:cs typeface="Calibri"/>
              </a:rPr>
              <a:t>has</a:t>
            </a:r>
            <a:r>
              <a:rPr sz="2400" spc="415" dirty="0">
                <a:solidFill>
                  <a:srgbClr val="1F1348"/>
                </a:solidFill>
                <a:latin typeface="Calibri"/>
                <a:cs typeface="Calibri"/>
              </a:rPr>
              <a:t> </a:t>
            </a:r>
            <a:r>
              <a:rPr sz="2400" spc="135" dirty="0">
                <a:solidFill>
                  <a:srgbClr val="1F1348"/>
                </a:solidFill>
                <a:latin typeface="Calibri"/>
                <a:cs typeface="Calibri"/>
              </a:rPr>
              <a:t>requested</a:t>
            </a:r>
            <a:r>
              <a:rPr sz="2400" spc="395" dirty="0">
                <a:solidFill>
                  <a:srgbClr val="1F1348"/>
                </a:solidFill>
                <a:latin typeface="Calibri"/>
                <a:cs typeface="Calibri"/>
              </a:rPr>
              <a:t> </a:t>
            </a:r>
            <a:r>
              <a:rPr sz="2400" spc="125" dirty="0">
                <a:solidFill>
                  <a:srgbClr val="1F1348"/>
                </a:solidFill>
                <a:latin typeface="Calibri"/>
                <a:cs typeface="Calibri"/>
              </a:rPr>
              <a:t>an</a:t>
            </a:r>
            <a:r>
              <a:rPr sz="2400" spc="385" dirty="0">
                <a:solidFill>
                  <a:srgbClr val="1F1348"/>
                </a:solidFill>
                <a:latin typeface="Calibri"/>
                <a:cs typeface="Calibri"/>
              </a:rPr>
              <a:t> </a:t>
            </a:r>
            <a:r>
              <a:rPr sz="2400" spc="110" dirty="0">
                <a:solidFill>
                  <a:srgbClr val="1F1348"/>
                </a:solidFill>
                <a:latin typeface="Calibri"/>
                <a:cs typeface="Calibri"/>
              </a:rPr>
              <a:t>instance</a:t>
            </a:r>
            <a:endParaRPr sz="2400">
              <a:latin typeface="Calibri"/>
              <a:cs typeface="Calibri"/>
            </a:endParaRPr>
          </a:p>
        </p:txBody>
      </p:sp>
      <p:sp>
        <p:nvSpPr>
          <p:cNvPr id="7" name="object 7"/>
          <p:cNvSpPr txBox="1"/>
          <p:nvPr/>
        </p:nvSpPr>
        <p:spPr>
          <a:xfrm>
            <a:off x="587692" y="3018091"/>
            <a:ext cx="5539105" cy="391795"/>
          </a:xfrm>
          <a:prstGeom prst="rect">
            <a:avLst/>
          </a:prstGeom>
        </p:spPr>
        <p:txBody>
          <a:bodyPr vert="horz" wrap="square" lIns="0" tIns="12700" rIns="0" bIns="0" rtlCol="0">
            <a:spAutoFit/>
          </a:bodyPr>
          <a:lstStyle/>
          <a:p>
            <a:pPr marL="12700">
              <a:lnSpc>
                <a:spcPct val="100000"/>
              </a:lnSpc>
              <a:spcBef>
                <a:spcPts val="100"/>
              </a:spcBef>
              <a:tabLst>
                <a:tab pos="679450" algn="l"/>
                <a:tab pos="1509395" algn="l"/>
                <a:tab pos="3168015" algn="l"/>
                <a:tab pos="4101465" algn="l"/>
                <a:tab pos="4693285" algn="l"/>
              </a:tabLst>
            </a:pPr>
            <a:r>
              <a:rPr sz="2400" spc="145" dirty="0">
                <a:solidFill>
                  <a:srgbClr val="1F1348"/>
                </a:solidFill>
                <a:latin typeface="Calibri"/>
                <a:cs typeface="Calibri"/>
              </a:rPr>
              <a:t>o</a:t>
            </a:r>
            <a:r>
              <a:rPr sz="2400" spc="65" dirty="0">
                <a:solidFill>
                  <a:srgbClr val="1F1348"/>
                </a:solidFill>
                <a:latin typeface="Calibri"/>
                <a:cs typeface="Calibri"/>
              </a:rPr>
              <a:t>f</a:t>
            </a:r>
            <a:r>
              <a:rPr sz="2400" dirty="0">
                <a:solidFill>
                  <a:srgbClr val="1F1348"/>
                </a:solidFill>
                <a:latin typeface="Calibri"/>
                <a:cs typeface="Calibri"/>
              </a:rPr>
              <a:t>	</a:t>
            </a:r>
            <a:r>
              <a:rPr sz="2400" spc="-60" dirty="0">
                <a:solidFill>
                  <a:srgbClr val="1F1348"/>
                </a:solidFill>
                <a:latin typeface="Calibri"/>
                <a:cs typeface="Calibri"/>
              </a:rPr>
              <a:t>t</a:t>
            </a:r>
            <a:r>
              <a:rPr sz="2400" spc="155" dirty="0">
                <a:solidFill>
                  <a:srgbClr val="1F1348"/>
                </a:solidFill>
                <a:latin typeface="Calibri"/>
                <a:cs typeface="Calibri"/>
              </a:rPr>
              <a:t>h</a:t>
            </a:r>
            <a:r>
              <a:rPr sz="2400" spc="175" dirty="0">
                <a:solidFill>
                  <a:srgbClr val="1F1348"/>
                </a:solidFill>
                <a:latin typeface="Calibri"/>
                <a:cs typeface="Calibri"/>
              </a:rPr>
              <a:t>e</a:t>
            </a:r>
            <a:r>
              <a:rPr sz="2400" dirty="0">
                <a:solidFill>
                  <a:srgbClr val="1F1348"/>
                </a:solidFill>
                <a:latin typeface="Calibri"/>
                <a:cs typeface="Calibri"/>
              </a:rPr>
              <a:t>	</a:t>
            </a:r>
            <a:r>
              <a:rPr sz="2400" spc="-20" dirty="0">
                <a:solidFill>
                  <a:srgbClr val="1F1348"/>
                </a:solidFill>
                <a:latin typeface="Calibri"/>
                <a:cs typeface="Calibri"/>
              </a:rPr>
              <a:t>r</a:t>
            </a:r>
            <a:r>
              <a:rPr sz="2400" spc="150" dirty="0">
                <a:solidFill>
                  <a:srgbClr val="1F1348"/>
                </a:solidFill>
                <a:latin typeface="Calibri"/>
                <a:cs typeface="Calibri"/>
              </a:rPr>
              <a:t>e</a:t>
            </a:r>
            <a:r>
              <a:rPr sz="2400" spc="105" dirty="0">
                <a:solidFill>
                  <a:srgbClr val="1F1348"/>
                </a:solidFill>
                <a:latin typeface="Calibri"/>
                <a:cs typeface="Calibri"/>
              </a:rPr>
              <a:t>s</a:t>
            </a:r>
            <a:r>
              <a:rPr sz="2400" spc="225" dirty="0">
                <a:solidFill>
                  <a:srgbClr val="1F1348"/>
                </a:solidFill>
                <a:latin typeface="Calibri"/>
                <a:cs typeface="Calibri"/>
              </a:rPr>
              <a:t>o</a:t>
            </a:r>
            <a:r>
              <a:rPr sz="2400" spc="160" dirty="0">
                <a:solidFill>
                  <a:srgbClr val="1F1348"/>
                </a:solidFill>
                <a:latin typeface="Calibri"/>
                <a:cs typeface="Calibri"/>
              </a:rPr>
              <a:t>u</a:t>
            </a:r>
            <a:r>
              <a:rPr sz="2400" spc="-20" dirty="0">
                <a:solidFill>
                  <a:srgbClr val="1F1348"/>
                </a:solidFill>
                <a:latin typeface="Calibri"/>
                <a:cs typeface="Calibri"/>
              </a:rPr>
              <a:t>r</a:t>
            </a:r>
            <a:r>
              <a:rPr sz="2400" spc="165" dirty="0">
                <a:solidFill>
                  <a:srgbClr val="1F1348"/>
                </a:solidFill>
                <a:latin typeface="Calibri"/>
                <a:cs typeface="Calibri"/>
              </a:rPr>
              <a:t>c</a:t>
            </a:r>
            <a:r>
              <a:rPr sz="2400" spc="180" dirty="0">
                <a:solidFill>
                  <a:srgbClr val="1F1348"/>
                </a:solidFill>
                <a:latin typeface="Calibri"/>
                <a:cs typeface="Calibri"/>
              </a:rPr>
              <a:t>e</a:t>
            </a:r>
            <a:r>
              <a:rPr sz="2400" spc="15" dirty="0">
                <a:solidFill>
                  <a:srgbClr val="1F1348"/>
                </a:solidFill>
                <a:latin typeface="Calibri"/>
                <a:cs typeface="Calibri"/>
              </a:rPr>
              <a:t>.</a:t>
            </a:r>
            <a:r>
              <a:rPr sz="2400" dirty="0">
                <a:solidFill>
                  <a:srgbClr val="1F1348"/>
                </a:solidFill>
                <a:latin typeface="Calibri"/>
                <a:cs typeface="Calibri"/>
              </a:rPr>
              <a:t>	</a:t>
            </a:r>
            <a:r>
              <a:rPr sz="2400" spc="100" dirty="0">
                <a:solidFill>
                  <a:srgbClr val="1F1348"/>
                </a:solidFill>
                <a:latin typeface="Calibri"/>
                <a:cs typeface="Calibri"/>
              </a:rPr>
              <a:t>T</a:t>
            </a:r>
            <a:r>
              <a:rPr sz="2400" spc="155" dirty="0">
                <a:solidFill>
                  <a:srgbClr val="1F1348"/>
                </a:solidFill>
                <a:latin typeface="Calibri"/>
                <a:cs typeface="Calibri"/>
              </a:rPr>
              <a:t>h</a:t>
            </a:r>
            <a:r>
              <a:rPr sz="2400" spc="85" dirty="0">
                <a:solidFill>
                  <a:srgbClr val="1F1348"/>
                </a:solidFill>
                <a:latin typeface="Calibri"/>
                <a:cs typeface="Calibri"/>
              </a:rPr>
              <a:t>is</a:t>
            </a:r>
            <a:r>
              <a:rPr sz="2400" dirty="0">
                <a:solidFill>
                  <a:srgbClr val="1F1348"/>
                </a:solidFill>
                <a:latin typeface="Calibri"/>
                <a:cs typeface="Calibri"/>
              </a:rPr>
              <a:t>	</a:t>
            </a:r>
            <a:r>
              <a:rPr sz="2400" spc="85" dirty="0">
                <a:solidFill>
                  <a:srgbClr val="1F1348"/>
                </a:solidFill>
                <a:latin typeface="Calibri"/>
                <a:cs typeface="Calibri"/>
              </a:rPr>
              <a:t>is</a:t>
            </a:r>
            <a:r>
              <a:rPr sz="2400" dirty="0">
                <a:solidFill>
                  <a:srgbClr val="1F1348"/>
                </a:solidFill>
                <a:latin typeface="Calibri"/>
                <a:cs typeface="Calibri"/>
              </a:rPr>
              <a:t>	</a:t>
            </a:r>
            <a:r>
              <a:rPr sz="2400" spc="150" dirty="0">
                <a:solidFill>
                  <a:srgbClr val="1F1348"/>
                </a:solidFill>
                <a:latin typeface="Calibri"/>
                <a:cs typeface="Calibri"/>
              </a:rPr>
              <a:t>c</a:t>
            </a:r>
            <a:r>
              <a:rPr sz="2400" spc="160" dirty="0">
                <a:solidFill>
                  <a:srgbClr val="1F1348"/>
                </a:solidFill>
                <a:latin typeface="Calibri"/>
                <a:cs typeface="Calibri"/>
              </a:rPr>
              <a:t>a</a:t>
            </a:r>
            <a:r>
              <a:rPr sz="2400" spc="50" dirty="0">
                <a:solidFill>
                  <a:srgbClr val="1F1348"/>
                </a:solidFill>
                <a:latin typeface="Calibri"/>
                <a:cs typeface="Calibri"/>
              </a:rPr>
              <a:t>l</a:t>
            </a:r>
            <a:r>
              <a:rPr sz="2400" spc="35" dirty="0">
                <a:solidFill>
                  <a:srgbClr val="1F1348"/>
                </a:solidFill>
                <a:latin typeface="Calibri"/>
                <a:cs typeface="Calibri"/>
              </a:rPr>
              <a:t>l</a:t>
            </a:r>
            <a:r>
              <a:rPr sz="2400" spc="150" dirty="0">
                <a:solidFill>
                  <a:srgbClr val="1F1348"/>
                </a:solidFill>
                <a:latin typeface="Calibri"/>
                <a:cs typeface="Calibri"/>
              </a:rPr>
              <a:t>e</a:t>
            </a:r>
            <a:r>
              <a:rPr sz="2400" spc="270" dirty="0">
                <a:solidFill>
                  <a:srgbClr val="1F1348"/>
                </a:solidFill>
                <a:latin typeface="Calibri"/>
                <a:cs typeface="Calibri"/>
              </a:rPr>
              <a:t>d</a:t>
            </a:r>
            <a:endParaRPr sz="2400">
              <a:latin typeface="Calibri"/>
              <a:cs typeface="Calibri"/>
            </a:endParaRPr>
          </a:p>
        </p:txBody>
      </p:sp>
      <p:sp>
        <p:nvSpPr>
          <p:cNvPr id="8" name="object 8"/>
          <p:cNvSpPr txBox="1"/>
          <p:nvPr/>
        </p:nvSpPr>
        <p:spPr>
          <a:xfrm>
            <a:off x="359092" y="3270186"/>
            <a:ext cx="5774690" cy="1074420"/>
          </a:xfrm>
          <a:prstGeom prst="rect">
            <a:avLst/>
          </a:prstGeom>
        </p:spPr>
        <p:txBody>
          <a:bodyPr vert="horz" wrap="square" lIns="0" tIns="170815" rIns="0" bIns="0" rtlCol="0">
            <a:spAutoFit/>
          </a:bodyPr>
          <a:lstStyle/>
          <a:p>
            <a:pPr marL="241300">
              <a:lnSpc>
                <a:spcPct val="100000"/>
              </a:lnSpc>
              <a:spcBef>
                <a:spcPts val="1345"/>
              </a:spcBef>
            </a:pPr>
            <a:r>
              <a:rPr sz="2400" spc="130" dirty="0">
                <a:solidFill>
                  <a:srgbClr val="1F1348"/>
                </a:solidFill>
                <a:latin typeface="Calibri"/>
                <a:cs typeface="Calibri"/>
              </a:rPr>
              <a:t>a</a:t>
            </a:r>
            <a:r>
              <a:rPr sz="2400" spc="35" dirty="0">
                <a:solidFill>
                  <a:srgbClr val="1F1348"/>
                </a:solidFill>
                <a:latin typeface="Calibri"/>
                <a:cs typeface="Calibri"/>
              </a:rPr>
              <a:t> </a:t>
            </a:r>
            <a:r>
              <a:rPr sz="2400" b="1" spc="165" dirty="0">
                <a:solidFill>
                  <a:srgbClr val="1F1348"/>
                </a:solidFill>
                <a:latin typeface="Calibri"/>
                <a:cs typeface="Calibri"/>
              </a:rPr>
              <a:t>request</a:t>
            </a:r>
            <a:r>
              <a:rPr sz="2400" b="1" spc="55" dirty="0">
                <a:solidFill>
                  <a:srgbClr val="1F1348"/>
                </a:solidFill>
                <a:latin typeface="Calibri"/>
                <a:cs typeface="Calibri"/>
              </a:rPr>
              <a:t> </a:t>
            </a:r>
            <a:r>
              <a:rPr sz="2400" b="1" spc="229" dirty="0">
                <a:solidFill>
                  <a:srgbClr val="1F1348"/>
                </a:solidFill>
                <a:latin typeface="Calibri"/>
                <a:cs typeface="Calibri"/>
              </a:rPr>
              <a:t>edge</a:t>
            </a:r>
            <a:r>
              <a:rPr sz="2400" spc="229" dirty="0">
                <a:solidFill>
                  <a:srgbClr val="1F1348"/>
                </a:solidFill>
                <a:latin typeface="Calibri"/>
                <a:cs typeface="Calibri"/>
              </a:rPr>
              <a:t>.</a:t>
            </a:r>
            <a:endParaRPr sz="2400">
              <a:latin typeface="Calibri"/>
              <a:cs typeface="Calibri"/>
            </a:endParaRPr>
          </a:p>
          <a:p>
            <a:pPr marL="12700">
              <a:lnSpc>
                <a:spcPct val="100000"/>
              </a:lnSpc>
              <a:spcBef>
                <a:spcPts val="1250"/>
              </a:spcBef>
              <a:tabLst>
                <a:tab pos="603250" algn="l"/>
                <a:tab pos="1928495" algn="l"/>
                <a:tab pos="2824480" algn="l"/>
                <a:tab pos="3634740" algn="l"/>
                <a:tab pos="3958590" algn="l"/>
                <a:tab pos="4597400" algn="l"/>
                <a:tab pos="5598160" algn="l"/>
              </a:tabLst>
            </a:pPr>
            <a:r>
              <a:rPr sz="2400" spc="595" dirty="0">
                <a:solidFill>
                  <a:srgbClr val="7061FD"/>
                </a:solidFill>
                <a:latin typeface="Calibri"/>
                <a:cs typeface="Calibri"/>
              </a:rPr>
              <a:t>+</a:t>
            </a:r>
            <a:r>
              <a:rPr sz="2400" spc="290" dirty="0">
                <a:solidFill>
                  <a:srgbClr val="1F1348"/>
                </a:solidFill>
                <a:latin typeface="Calibri"/>
                <a:cs typeface="Calibri"/>
              </a:rPr>
              <a:t>A</a:t>
            </a:r>
            <a:r>
              <a:rPr sz="2400" dirty="0">
                <a:solidFill>
                  <a:srgbClr val="1F1348"/>
                </a:solidFill>
                <a:latin typeface="Calibri"/>
                <a:cs typeface="Calibri"/>
              </a:rPr>
              <a:t>	</a:t>
            </a:r>
            <a:r>
              <a:rPr sz="2400" spc="240" dirty="0">
                <a:solidFill>
                  <a:srgbClr val="1F1348"/>
                </a:solidFill>
                <a:latin typeface="Calibri"/>
                <a:cs typeface="Calibri"/>
              </a:rPr>
              <a:t>d</a:t>
            </a:r>
            <a:r>
              <a:rPr sz="2400" spc="30" dirty="0">
                <a:solidFill>
                  <a:srgbClr val="1F1348"/>
                </a:solidFill>
                <a:latin typeface="Calibri"/>
                <a:cs typeface="Calibri"/>
              </a:rPr>
              <a:t>i</a:t>
            </a:r>
            <a:r>
              <a:rPr sz="2400" dirty="0">
                <a:solidFill>
                  <a:srgbClr val="1F1348"/>
                </a:solidFill>
                <a:latin typeface="Calibri"/>
                <a:cs typeface="Calibri"/>
              </a:rPr>
              <a:t>r</a:t>
            </a:r>
            <a:r>
              <a:rPr sz="2400" spc="150" dirty="0">
                <a:solidFill>
                  <a:srgbClr val="1F1348"/>
                </a:solidFill>
                <a:latin typeface="Calibri"/>
                <a:cs typeface="Calibri"/>
              </a:rPr>
              <a:t>e</a:t>
            </a:r>
            <a:r>
              <a:rPr sz="2400" spc="80" dirty="0">
                <a:solidFill>
                  <a:srgbClr val="1F1348"/>
                </a:solidFill>
                <a:latin typeface="Calibri"/>
                <a:cs typeface="Calibri"/>
              </a:rPr>
              <a:t>c</a:t>
            </a:r>
            <a:r>
              <a:rPr sz="2400" spc="120" dirty="0">
                <a:solidFill>
                  <a:srgbClr val="1F1348"/>
                </a:solidFill>
                <a:latin typeface="Calibri"/>
                <a:cs typeface="Calibri"/>
              </a:rPr>
              <a:t>t</a:t>
            </a:r>
            <a:r>
              <a:rPr sz="2400" spc="150" dirty="0">
                <a:solidFill>
                  <a:srgbClr val="1F1348"/>
                </a:solidFill>
                <a:latin typeface="Calibri"/>
                <a:cs typeface="Calibri"/>
              </a:rPr>
              <a:t>e</a:t>
            </a:r>
            <a:r>
              <a:rPr sz="2400" spc="270" dirty="0">
                <a:solidFill>
                  <a:srgbClr val="1F1348"/>
                </a:solidFill>
                <a:latin typeface="Calibri"/>
                <a:cs typeface="Calibri"/>
              </a:rPr>
              <a:t>d</a:t>
            </a:r>
            <a:r>
              <a:rPr sz="2400" dirty="0">
                <a:solidFill>
                  <a:srgbClr val="1F1348"/>
                </a:solidFill>
                <a:latin typeface="Calibri"/>
                <a:cs typeface="Calibri"/>
              </a:rPr>
              <a:t>	</a:t>
            </a:r>
            <a:r>
              <a:rPr sz="2400" spc="225" dirty="0">
                <a:solidFill>
                  <a:srgbClr val="1F1348"/>
                </a:solidFill>
                <a:latin typeface="Calibri"/>
                <a:cs typeface="Calibri"/>
              </a:rPr>
              <a:t>e</a:t>
            </a:r>
            <a:r>
              <a:rPr sz="2400" spc="240" dirty="0">
                <a:solidFill>
                  <a:srgbClr val="1F1348"/>
                </a:solidFill>
                <a:latin typeface="Calibri"/>
                <a:cs typeface="Calibri"/>
              </a:rPr>
              <a:t>d</a:t>
            </a:r>
            <a:r>
              <a:rPr sz="2400" spc="365" dirty="0">
                <a:solidFill>
                  <a:srgbClr val="1F1348"/>
                </a:solidFill>
                <a:latin typeface="Calibri"/>
                <a:cs typeface="Calibri"/>
              </a:rPr>
              <a:t>g</a:t>
            </a:r>
            <a:r>
              <a:rPr sz="2400" spc="175" dirty="0">
                <a:solidFill>
                  <a:srgbClr val="1F1348"/>
                </a:solidFill>
                <a:latin typeface="Calibri"/>
                <a:cs typeface="Calibri"/>
              </a:rPr>
              <a:t>e</a:t>
            </a:r>
            <a:r>
              <a:rPr sz="2400" dirty="0">
                <a:solidFill>
                  <a:srgbClr val="1F1348"/>
                </a:solidFill>
                <a:latin typeface="Calibri"/>
                <a:cs typeface="Calibri"/>
              </a:rPr>
              <a:t>	</a:t>
            </a:r>
            <a:r>
              <a:rPr sz="2400" spc="-60" dirty="0">
                <a:solidFill>
                  <a:srgbClr val="1F1348"/>
                </a:solidFill>
                <a:latin typeface="Calibri"/>
                <a:cs typeface="Calibri"/>
              </a:rPr>
              <a:t>f</a:t>
            </a:r>
            <a:r>
              <a:rPr sz="2400" spc="-20" dirty="0">
                <a:solidFill>
                  <a:srgbClr val="1F1348"/>
                </a:solidFill>
                <a:latin typeface="Calibri"/>
                <a:cs typeface="Calibri"/>
              </a:rPr>
              <a:t>r</a:t>
            </a:r>
            <a:r>
              <a:rPr sz="2400" spc="225" dirty="0">
                <a:solidFill>
                  <a:srgbClr val="1F1348"/>
                </a:solidFill>
                <a:latin typeface="Calibri"/>
                <a:cs typeface="Calibri"/>
              </a:rPr>
              <a:t>o</a:t>
            </a:r>
            <a:r>
              <a:rPr sz="2400" spc="200" dirty="0">
                <a:solidFill>
                  <a:srgbClr val="1F1348"/>
                </a:solidFill>
                <a:latin typeface="Calibri"/>
                <a:cs typeface="Calibri"/>
              </a:rPr>
              <a:t>m</a:t>
            </a:r>
            <a:r>
              <a:rPr sz="2400" dirty="0">
                <a:solidFill>
                  <a:srgbClr val="1F1348"/>
                </a:solidFill>
                <a:latin typeface="Calibri"/>
                <a:cs typeface="Calibri"/>
              </a:rPr>
              <a:t>	</a:t>
            </a:r>
            <a:r>
              <a:rPr sz="2400" spc="130" dirty="0">
                <a:solidFill>
                  <a:srgbClr val="1F1348"/>
                </a:solidFill>
                <a:latin typeface="Calibri"/>
                <a:cs typeface="Calibri"/>
              </a:rPr>
              <a:t>a</a:t>
            </a:r>
            <a:r>
              <a:rPr sz="2400" dirty="0">
                <a:solidFill>
                  <a:srgbClr val="1F1348"/>
                </a:solidFill>
                <a:latin typeface="Calibri"/>
                <a:cs typeface="Calibri"/>
              </a:rPr>
              <a:t>	</a:t>
            </a:r>
            <a:r>
              <a:rPr sz="2400" spc="240" dirty="0">
                <a:solidFill>
                  <a:srgbClr val="1F1348"/>
                </a:solidFill>
                <a:latin typeface="Calibri"/>
                <a:cs typeface="Calibri"/>
              </a:rPr>
              <a:t>d</a:t>
            </a:r>
            <a:r>
              <a:rPr sz="2400" spc="229" dirty="0">
                <a:solidFill>
                  <a:srgbClr val="1F1348"/>
                </a:solidFill>
                <a:latin typeface="Calibri"/>
                <a:cs typeface="Calibri"/>
              </a:rPr>
              <a:t>o</a:t>
            </a:r>
            <a:r>
              <a:rPr sz="2400" spc="-45" dirty="0">
                <a:solidFill>
                  <a:srgbClr val="1F1348"/>
                </a:solidFill>
                <a:latin typeface="Calibri"/>
                <a:cs typeface="Calibri"/>
              </a:rPr>
              <a:t>t</a:t>
            </a:r>
            <a:r>
              <a:rPr sz="2400" dirty="0">
                <a:solidFill>
                  <a:srgbClr val="1F1348"/>
                </a:solidFill>
                <a:latin typeface="Calibri"/>
                <a:cs typeface="Calibri"/>
              </a:rPr>
              <a:t>	</a:t>
            </a:r>
            <a:r>
              <a:rPr sz="2400" spc="80" dirty="0">
                <a:solidFill>
                  <a:srgbClr val="1F1348"/>
                </a:solidFill>
                <a:latin typeface="Calibri"/>
                <a:cs typeface="Calibri"/>
              </a:rPr>
              <a:t>w</a:t>
            </a:r>
            <a:r>
              <a:rPr sz="2400" dirty="0">
                <a:solidFill>
                  <a:srgbClr val="1F1348"/>
                </a:solidFill>
                <a:latin typeface="Calibri"/>
                <a:cs typeface="Calibri"/>
              </a:rPr>
              <a:t>i</a:t>
            </a:r>
            <a:r>
              <a:rPr sz="2400" spc="-15" dirty="0">
                <a:solidFill>
                  <a:srgbClr val="1F1348"/>
                </a:solidFill>
                <a:latin typeface="Calibri"/>
                <a:cs typeface="Calibri"/>
              </a:rPr>
              <a:t>t</a:t>
            </a:r>
            <a:r>
              <a:rPr sz="2400" spc="155" dirty="0">
                <a:solidFill>
                  <a:srgbClr val="1F1348"/>
                </a:solidFill>
                <a:latin typeface="Calibri"/>
                <a:cs typeface="Calibri"/>
              </a:rPr>
              <a:t>h</a:t>
            </a:r>
            <a:r>
              <a:rPr sz="2400" spc="90" dirty="0">
                <a:solidFill>
                  <a:srgbClr val="1F1348"/>
                </a:solidFill>
                <a:latin typeface="Calibri"/>
                <a:cs typeface="Calibri"/>
              </a:rPr>
              <a:t>in</a:t>
            </a:r>
            <a:r>
              <a:rPr sz="2400" dirty="0">
                <a:solidFill>
                  <a:srgbClr val="1F1348"/>
                </a:solidFill>
                <a:latin typeface="Calibri"/>
                <a:cs typeface="Calibri"/>
              </a:rPr>
              <a:t>	</a:t>
            </a:r>
            <a:r>
              <a:rPr sz="2400" spc="130" dirty="0">
                <a:solidFill>
                  <a:srgbClr val="1F1348"/>
                </a:solidFill>
                <a:latin typeface="Calibri"/>
                <a:cs typeface="Calibri"/>
              </a:rPr>
              <a:t>a</a:t>
            </a:r>
            <a:endParaRPr sz="2400">
              <a:latin typeface="Calibri"/>
              <a:cs typeface="Calibri"/>
            </a:endParaRPr>
          </a:p>
        </p:txBody>
      </p:sp>
      <p:sp>
        <p:nvSpPr>
          <p:cNvPr id="9" name="object 9"/>
          <p:cNvSpPr txBox="1"/>
          <p:nvPr/>
        </p:nvSpPr>
        <p:spPr>
          <a:xfrm>
            <a:off x="587692" y="4310298"/>
            <a:ext cx="2613025" cy="845185"/>
          </a:xfrm>
          <a:prstGeom prst="rect">
            <a:avLst/>
          </a:prstGeom>
        </p:spPr>
        <p:txBody>
          <a:bodyPr vert="horz" wrap="square" lIns="0" tIns="55880" rIns="0" bIns="0" rtlCol="0">
            <a:spAutoFit/>
          </a:bodyPr>
          <a:lstStyle/>
          <a:p>
            <a:pPr marL="12700">
              <a:lnSpc>
                <a:spcPct val="100000"/>
              </a:lnSpc>
              <a:spcBef>
                <a:spcPts val="440"/>
              </a:spcBef>
              <a:tabLst>
                <a:tab pos="1623695" algn="l"/>
              </a:tabLst>
            </a:pPr>
            <a:r>
              <a:rPr sz="2400" spc="125" dirty="0">
                <a:solidFill>
                  <a:srgbClr val="1F1348"/>
                </a:solidFill>
                <a:latin typeface="Calibri"/>
                <a:cs typeface="Calibri"/>
              </a:rPr>
              <a:t>resource	</a:t>
            </a:r>
            <a:r>
              <a:rPr sz="2400" spc="90" dirty="0">
                <a:solidFill>
                  <a:srgbClr val="1F1348"/>
                </a:solidFill>
                <a:latin typeface="Calibri"/>
                <a:cs typeface="Calibri"/>
              </a:rPr>
              <a:t>vertex</a:t>
            </a:r>
            <a:endParaRPr sz="2400">
              <a:latin typeface="Calibri"/>
              <a:cs typeface="Calibri"/>
            </a:endParaRPr>
          </a:p>
          <a:p>
            <a:pPr marL="12700">
              <a:lnSpc>
                <a:spcPct val="100000"/>
              </a:lnSpc>
              <a:spcBef>
                <a:spcPts val="350"/>
              </a:spcBef>
              <a:tabLst>
                <a:tab pos="736600" algn="l"/>
                <a:tab pos="2319655" algn="l"/>
              </a:tabLst>
            </a:pPr>
            <a:r>
              <a:rPr sz="2400" spc="-55" dirty="0">
                <a:solidFill>
                  <a:srgbClr val="1F1348"/>
                </a:solidFill>
                <a:latin typeface="Calibri"/>
                <a:cs typeface="Calibri"/>
              </a:rPr>
              <a:t>t</a:t>
            </a:r>
            <a:r>
              <a:rPr sz="2400" spc="160" dirty="0">
                <a:solidFill>
                  <a:srgbClr val="1F1348"/>
                </a:solidFill>
                <a:latin typeface="Calibri"/>
                <a:cs typeface="Calibri"/>
              </a:rPr>
              <a:t>h</a:t>
            </a:r>
            <a:r>
              <a:rPr sz="2400" spc="180" dirty="0">
                <a:solidFill>
                  <a:srgbClr val="1F1348"/>
                </a:solidFill>
                <a:latin typeface="Calibri"/>
                <a:cs typeface="Calibri"/>
              </a:rPr>
              <a:t>e</a:t>
            </a:r>
            <a:r>
              <a:rPr sz="2400" dirty="0">
                <a:solidFill>
                  <a:srgbClr val="1F1348"/>
                </a:solidFill>
                <a:latin typeface="Calibri"/>
                <a:cs typeface="Calibri"/>
              </a:rPr>
              <a:t>	</a:t>
            </a:r>
            <a:r>
              <a:rPr sz="2400" spc="-20" dirty="0">
                <a:solidFill>
                  <a:srgbClr val="1F1348"/>
                </a:solidFill>
                <a:latin typeface="Calibri"/>
                <a:cs typeface="Calibri"/>
              </a:rPr>
              <a:t>r</a:t>
            </a:r>
            <a:r>
              <a:rPr sz="2400" spc="155" dirty="0">
                <a:solidFill>
                  <a:srgbClr val="1F1348"/>
                </a:solidFill>
                <a:latin typeface="Calibri"/>
                <a:cs typeface="Calibri"/>
              </a:rPr>
              <a:t>e</a:t>
            </a:r>
            <a:r>
              <a:rPr sz="2400" spc="105" dirty="0">
                <a:solidFill>
                  <a:srgbClr val="1F1348"/>
                </a:solidFill>
                <a:latin typeface="Calibri"/>
                <a:cs typeface="Calibri"/>
              </a:rPr>
              <a:t>s</a:t>
            </a:r>
            <a:r>
              <a:rPr sz="2400" spc="229" dirty="0">
                <a:solidFill>
                  <a:srgbClr val="1F1348"/>
                </a:solidFill>
                <a:latin typeface="Calibri"/>
                <a:cs typeface="Calibri"/>
              </a:rPr>
              <a:t>o</a:t>
            </a:r>
            <a:r>
              <a:rPr sz="2400" spc="160" dirty="0">
                <a:solidFill>
                  <a:srgbClr val="1F1348"/>
                </a:solidFill>
                <a:latin typeface="Calibri"/>
                <a:cs typeface="Calibri"/>
              </a:rPr>
              <a:t>u</a:t>
            </a:r>
            <a:r>
              <a:rPr sz="2400" spc="-20" dirty="0">
                <a:solidFill>
                  <a:srgbClr val="1F1348"/>
                </a:solidFill>
                <a:latin typeface="Calibri"/>
                <a:cs typeface="Calibri"/>
              </a:rPr>
              <a:t>r</a:t>
            </a:r>
            <a:r>
              <a:rPr sz="2400" spc="165" dirty="0">
                <a:solidFill>
                  <a:srgbClr val="1F1348"/>
                </a:solidFill>
                <a:latin typeface="Calibri"/>
                <a:cs typeface="Calibri"/>
              </a:rPr>
              <a:t>ce</a:t>
            </a:r>
            <a:r>
              <a:rPr sz="2400" spc="-10" dirty="0">
                <a:solidFill>
                  <a:srgbClr val="1F1348"/>
                </a:solidFill>
                <a:latin typeface="Calibri"/>
                <a:cs typeface="Calibri"/>
              </a:rPr>
              <a:t>)</a:t>
            </a:r>
            <a:r>
              <a:rPr sz="2400" dirty="0">
                <a:solidFill>
                  <a:srgbClr val="1F1348"/>
                </a:solidFill>
                <a:latin typeface="Calibri"/>
                <a:cs typeface="Calibri"/>
              </a:rPr>
              <a:t>	</a:t>
            </a:r>
            <a:r>
              <a:rPr sz="2400" spc="65" dirty="0">
                <a:solidFill>
                  <a:srgbClr val="1F1348"/>
                </a:solidFill>
                <a:latin typeface="Calibri"/>
                <a:cs typeface="Calibri"/>
              </a:rPr>
              <a:t>to</a:t>
            </a:r>
            <a:endParaRPr sz="2400">
              <a:latin typeface="Calibri"/>
              <a:cs typeface="Calibri"/>
            </a:endParaRPr>
          </a:p>
        </p:txBody>
      </p:sp>
      <p:sp>
        <p:nvSpPr>
          <p:cNvPr id="10" name="object 10"/>
          <p:cNvSpPr txBox="1"/>
          <p:nvPr/>
        </p:nvSpPr>
        <p:spPr>
          <a:xfrm>
            <a:off x="3447415" y="4310298"/>
            <a:ext cx="2694305" cy="845185"/>
          </a:xfrm>
          <a:prstGeom prst="rect">
            <a:avLst/>
          </a:prstGeom>
        </p:spPr>
        <p:txBody>
          <a:bodyPr vert="horz" wrap="square" lIns="0" tIns="55880" rIns="0" bIns="0" rtlCol="0">
            <a:spAutoFit/>
          </a:bodyPr>
          <a:lstStyle/>
          <a:p>
            <a:pPr marL="12700">
              <a:lnSpc>
                <a:spcPct val="100000"/>
              </a:lnSpc>
              <a:spcBef>
                <a:spcPts val="440"/>
              </a:spcBef>
              <a:tabLst>
                <a:tab pos="841375" algn="l"/>
                <a:tab pos="2395220" algn="l"/>
              </a:tabLst>
            </a:pPr>
            <a:r>
              <a:rPr sz="2400" spc="15" dirty="0">
                <a:solidFill>
                  <a:srgbClr val="1F1348"/>
                </a:solidFill>
                <a:latin typeface="Calibri"/>
                <a:cs typeface="Calibri"/>
              </a:rPr>
              <a:t>(</a:t>
            </a:r>
            <a:r>
              <a:rPr sz="2400" spc="120" dirty="0">
                <a:solidFill>
                  <a:srgbClr val="1F1348"/>
                </a:solidFill>
                <a:latin typeface="Calibri"/>
                <a:cs typeface="Calibri"/>
              </a:rPr>
              <a:t>a</a:t>
            </a:r>
            <a:r>
              <a:rPr sz="2400" spc="140" dirty="0">
                <a:solidFill>
                  <a:srgbClr val="1F1348"/>
                </a:solidFill>
                <a:latin typeface="Calibri"/>
                <a:cs typeface="Calibri"/>
              </a:rPr>
              <a:t>n</a:t>
            </a:r>
            <a:r>
              <a:rPr sz="2400" dirty="0">
                <a:solidFill>
                  <a:srgbClr val="1F1348"/>
                </a:solidFill>
                <a:latin typeface="Calibri"/>
                <a:cs typeface="Calibri"/>
              </a:rPr>
              <a:t>	</a:t>
            </a:r>
            <a:r>
              <a:rPr sz="2400" spc="55" dirty="0">
                <a:solidFill>
                  <a:srgbClr val="1F1348"/>
                </a:solidFill>
                <a:latin typeface="Calibri"/>
                <a:cs typeface="Calibri"/>
              </a:rPr>
              <a:t>i</a:t>
            </a:r>
            <a:r>
              <a:rPr sz="2400" spc="155" dirty="0">
                <a:solidFill>
                  <a:srgbClr val="1F1348"/>
                </a:solidFill>
                <a:latin typeface="Calibri"/>
                <a:cs typeface="Calibri"/>
              </a:rPr>
              <a:t>n</a:t>
            </a:r>
            <a:r>
              <a:rPr sz="2400" spc="110" dirty="0">
                <a:solidFill>
                  <a:srgbClr val="1F1348"/>
                </a:solidFill>
                <a:latin typeface="Calibri"/>
                <a:cs typeface="Calibri"/>
              </a:rPr>
              <a:t>s</a:t>
            </a:r>
            <a:r>
              <a:rPr sz="2400" spc="-55" dirty="0">
                <a:solidFill>
                  <a:srgbClr val="1F1348"/>
                </a:solidFill>
                <a:latin typeface="Calibri"/>
                <a:cs typeface="Calibri"/>
              </a:rPr>
              <a:t>t</a:t>
            </a:r>
            <a:r>
              <a:rPr sz="2400" spc="120" dirty="0">
                <a:solidFill>
                  <a:srgbClr val="1F1348"/>
                </a:solidFill>
                <a:latin typeface="Calibri"/>
                <a:cs typeface="Calibri"/>
              </a:rPr>
              <a:t>a</a:t>
            </a:r>
            <a:r>
              <a:rPr sz="2400" spc="160" dirty="0">
                <a:solidFill>
                  <a:srgbClr val="1F1348"/>
                </a:solidFill>
                <a:latin typeface="Calibri"/>
                <a:cs typeface="Calibri"/>
              </a:rPr>
              <a:t>n</a:t>
            </a:r>
            <a:r>
              <a:rPr sz="2400" spc="180" dirty="0">
                <a:solidFill>
                  <a:srgbClr val="1F1348"/>
                </a:solidFill>
                <a:latin typeface="Calibri"/>
                <a:cs typeface="Calibri"/>
              </a:rPr>
              <a:t>ce</a:t>
            </a:r>
            <a:r>
              <a:rPr sz="2400" dirty="0">
                <a:solidFill>
                  <a:srgbClr val="1F1348"/>
                </a:solidFill>
                <a:latin typeface="Calibri"/>
                <a:cs typeface="Calibri"/>
              </a:rPr>
              <a:t>	</a:t>
            </a:r>
            <a:r>
              <a:rPr sz="2400" spc="120" dirty="0">
                <a:solidFill>
                  <a:srgbClr val="1F1348"/>
                </a:solidFill>
                <a:latin typeface="Calibri"/>
                <a:cs typeface="Calibri"/>
              </a:rPr>
              <a:t>of</a:t>
            </a:r>
            <a:endParaRPr sz="2400">
              <a:latin typeface="Calibri"/>
              <a:cs typeface="Calibri"/>
            </a:endParaRPr>
          </a:p>
          <a:p>
            <a:pPr marL="22225">
              <a:lnSpc>
                <a:spcPct val="100000"/>
              </a:lnSpc>
              <a:spcBef>
                <a:spcPts val="350"/>
              </a:spcBef>
              <a:tabLst>
                <a:tab pos="460375" algn="l"/>
                <a:tab pos="1814195" algn="l"/>
              </a:tabLst>
            </a:pPr>
            <a:r>
              <a:rPr sz="2400" spc="135" dirty="0">
                <a:solidFill>
                  <a:srgbClr val="1F1348"/>
                </a:solidFill>
                <a:latin typeface="Calibri"/>
                <a:cs typeface="Calibri"/>
              </a:rPr>
              <a:t>a	</a:t>
            </a:r>
            <a:r>
              <a:rPr sz="2400" spc="145" dirty="0">
                <a:solidFill>
                  <a:srgbClr val="1F1348"/>
                </a:solidFill>
                <a:latin typeface="Calibri"/>
                <a:cs typeface="Calibri"/>
              </a:rPr>
              <a:t>process	</a:t>
            </a:r>
            <a:r>
              <a:rPr sz="2400" spc="85" dirty="0">
                <a:solidFill>
                  <a:srgbClr val="1F1348"/>
                </a:solidFill>
                <a:latin typeface="Calibri"/>
                <a:cs typeface="Calibri"/>
              </a:rPr>
              <a:t>vertex</a:t>
            </a:r>
            <a:endParaRPr sz="2400">
              <a:latin typeface="Calibri"/>
              <a:cs typeface="Calibri"/>
            </a:endParaRPr>
          </a:p>
        </p:txBody>
      </p:sp>
      <p:sp>
        <p:nvSpPr>
          <p:cNvPr id="11" name="object 11"/>
          <p:cNvSpPr txBox="1"/>
          <p:nvPr/>
        </p:nvSpPr>
        <p:spPr>
          <a:xfrm>
            <a:off x="587692" y="5129593"/>
            <a:ext cx="5541010" cy="1227455"/>
          </a:xfrm>
          <a:prstGeom prst="rect">
            <a:avLst/>
          </a:prstGeom>
        </p:spPr>
        <p:txBody>
          <a:bodyPr vert="horz" wrap="square" lIns="0" tIns="12700" rIns="0" bIns="0" rtlCol="0">
            <a:spAutoFit/>
          </a:bodyPr>
          <a:lstStyle/>
          <a:p>
            <a:pPr marL="12700" marR="5080" algn="just">
              <a:lnSpc>
                <a:spcPct val="109500"/>
              </a:lnSpc>
              <a:spcBef>
                <a:spcPts val="100"/>
              </a:spcBef>
            </a:pPr>
            <a:r>
              <a:rPr sz="2400" spc="114" dirty="0">
                <a:solidFill>
                  <a:srgbClr val="1F1348"/>
                </a:solidFill>
                <a:latin typeface="Calibri"/>
                <a:cs typeface="Calibri"/>
              </a:rPr>
              <a:t>indicates</a:t>
            </a:r>
            <a:r>
              <a:rPr sz="2400" spc="120" dirty="0">
                <a:solidFill>
                  <a:srgbClr val="1F1348"/>
                </a:solidFill>
                <a:latin typeface="Calibri"/>
                <a:cs typeface="Calibri"/>
              </a:rPr>
              <a:t> </a:t>
            </a:r>
            <a:r>
              <a:rPr sz="2400" spc="45" dirty="0">
                <a:solidFill>
                  <a:srgbClr val="1F1348"/>
                </a:solidFill>
                <a:latin typeface="Calibri"/>
                <a:cs typeface="Calibri"/>
              </a:rPr>
              <a:t>that</a:t>
            </a:r>
            <a:r>
              <a:rPr sz="2400" spc="50" dirty="0">
                <a:solidFill>
                  <a:srgbClr val="1F1348"/>
                </a:solidFill>
                <a:latin typeface="Calibri"/>
                <a:cs typeface="Calibri"/>
              </a:rPr>
              <a:t> </a:t>
            </a:r>
            <a:r>
              <a:rPr sz="2400" spc="90" dirty="0">
                <a:solidFill>
                  <a:srgbClr val="1F1348"/>
                </a:solidFill>
                <a:latin typeface="Calibri"/>
                <a:cs typeface="Calibri"/>
              </a:rPr>
              <a:t>the</a:t>
            </a:r>
            <a:r>
              <a:rPr sz="2400" spc="95" dirty="0">
                <a:solidFill>
                  <a:srgbClr val="1F1348"/>
                </a:solidFill>
                <a:latin typeface="Calibri"/>
                <a:cs typeface="Calibri"/>
              </a:rPr>
              <a:t> </a:t>
            </a:r>
            <a:r>
              <a:rPr sz="2400" spc="120" dirty="0">
                <a:solidFill>
                  <a:srgbClr val="1F1348"/>
                </a:solidFill>
                <a:latin typeface="Calibri"/>
                <a:cs typeface="Calibri"/>
              </a:rPr>
              <a:t>resource</a:t>
            </a:r>
            <a:r>
              <a:rPr sz="2400" spc="125" dirty="0">
                <a:solidFill>
                  <a:srgbClr val="1F1348"/>
                </a:solidFill>
                <a:latin typeface="Calibri"/>
                <a:cs typeface="Calibri"/>
              </a:rPr>
              <a:t> </a:t>
            </a:r>
            <a:r>
              <a:rPr sz="2400" spc="135" dirty="0">
                <a:solidFill>
                  <a:srgbClr val="1F1348"/>
                </a:solidFill>
                <a:latin typeface="Calibri"/>
                <a:cs typeface="Calibri"/>
              </a:rPr>
              <a:t>has</a:t>
            </a:r>
            <a:r>
              <a:rPr sz="2400" spc="140" dirty="0">
                <a:solidFill>
                  <a:srgbClr val="1F1348"/>
                </a:solidFill>
                <a:latin typeface="Calibri"/>
                <a:cs typeface="Calibri"/>
              </a:rPr>
              <a:t> </a:t>
            </a:r>
            <a:r>
              <a:rPr sz="2400" spc="165" dirty="0">
                <a:solidFill>
                  <a:srgbClr val="1F1348"/>
                </a:solidFill>
                <a:latin typeface="Calibri"/>
                <a:cs typeface="Calibri"/>
              </a:rPr>
              <a:t>been </a:t>
            </a:r>
            <a:r>
              <a:rPr sz="2400" spc="-530" dirty="0">
                <a:solidFill>
                  <a:srgbClr val="1F1348"/>
                </a:solidFill>
                <a:latin typeface="Calibri"/>
                <a:cs typeface="Calibri"/>
              </a:rPr>
              <a:t> </a:t>
            </a:r>
            <a:r>
              <a:rPr sz="2400" spc="125" dirty="0">
                <a:solidFill>
                  <a:srgbClr val="1F1348"/>
                </a:solidFill>
                <a:latin typeface="Calibri"/>
                <a:cs typeface="Calibri"/>
              </a:rPr>
              <a:t>allocated</a:t>
            </a:r>
            <a:r>
              <a:rPr sz="2400" spc="130"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90" dirty="0">
                <a:solidFill>
                  <a:srgbClr val="1F1348"/>
                </a:solidFill>
                <a:latin typeface="Calibri"/>
                <a:cs typeface="Calibri"/>
              </a:rPr>
              <a:t>the </a:t>
            </a:r>
            <a:r>
              <a:rPr sz="2400" spc="95" dirty="0">
                <a:solidFill>
                  <a:srgbClr val="1F1348"/>
                </a:solidFill>
                <a:latin typeface="Calibri"/>
                <a:cs typeface="Calibri"/>
              </a:rPr>
              <a:t> </a:t>
            </a:r>
            <a:r>
              <a:rPr sz="2400" spc="135" dirty="0">
                <a:solidFill>
                  <a:srgbClr val="1F1348"/>
                </a:solidFill>
                <a:latin typeface="Calibri"/>
                <a:cs typeface="Calibri"/>
              </a:rPr>
              <a:t>process. </a:t>
            </a:r>
            <a:r>
              <a:rPr sz="2400" spc="810" dirty="0">
                <a:solidFill>
                  <a:srgbClr val="1F1348"/>
                </a:solidFill>
                <a:latin typeface="Calibri"/>
                <a:cs typeface="Calibri"/>
              </a:rPr>
              <a:t> </a:t>
            </a:r>
            <a:r>
              <a:rPr sz="2400" spc="110" dirty="0">
                <a:solidFill>
                  <a:srgbClr val="1F1348"/>
                </a:solidFill>
                <a:latin typeface="Calibri"/>
                <a:cs typeface="Calibri"/>
              </a:rPr>
              <a:t>This   </a:t>
            </a:r>
            <a:r>
              <a:rPr sz="2400" spc="80" dirty="0">
                <a:solidFill>
                  <a:srgbClr val="1F1348"/>
                </a:solidFill>
                <a:latin typeface="Calibri"/>
                <a:cs typeface="Calibri"/>
              </a:rPr>
              <a:t>is </a:t>
            </a:r>
            <a:r>
              <a:rPr sz="2400" spc="85" dirty="0">
                <a:solidFill>
                  <a:srgbClr val="1F1348"/>
                </a:solidFill>
                <a:latin typeface="Calibri"/>
                <a:cs typeface="Calibri"/>
              </a:rPr>
              <a:t> </a:t>
            </a:r>
            <a:r>
              <a:rPr sz="2400" spc="140" dirty="0">
                <a:solidFill>
                  <a:srgbClr val="1F1348"/>
                </a:solidFill>
                <a:latin typeface="Calibri"/>
                <a:cs typeface="Calibri"/>
              </a:rPr>
              <a:t>called</a:t>
            </a:r>
            <a:r>
              <a:rPr sz="2400" spc="90" dirty="0">
                <a:solidFill>
                  <a:srgbClr val="1F1348"/>
                </a:solidFill>
                <a:latin typeface="Calibri"/>
                <a:cs typeface="Calibri"/>
              </a:rPr>
              <a:t> </a:t>
            </a:r>
            <a:r>
              <a:rPr sz="2400" spc="130" dirty="0">
                <a:solidFill>
                  <a:srgbClr val="1F1348"/>
                </a:solidFill>
                <a:latin typeface="Calibri"/>
                <a:cs typeface="Calibri"/>
              </a:rPr>
              <a:t>a</a:t>
            </a:r>
            <a:r>
              <a:rPr sz="2400" spc="40" dirty="0">
                <a:solidFill>
                  <a:srgbClr val="1F1348"/>
                </a:solidFill>
                <a:latin typeface="Calibri"/>
                <a:cs typeface="Calibri"/>
              </a:rPr>
              <a:t> </a:t>
            </a:r>
            <a:r>
              <a:rPr sz="2400" b="1" spc="200" dirty="0">
                <a:solidFill>
                  <a:srgbClr val="1F1348"/>
                </a:solidFill>
                <a:latin typeface="Calibri"/>
                <a:cs typeface="Calibri"/>
              </a:rPr>
              <a:t>assignment</a:t>
            </a:r>
            <a:r>
              <a:rPr sz="2400" b="1" spc="-20" dirty="0">
                <a:solidFill>
                  <a:srgbClr val="1F1348"/>
                </a:solidFill>
                <a:latin typeface="Calibri"/>
                <a:cs typeface="Calibri"/>
              </a:rPr>
              <a:t> </a:t>
            </a:r>
            <a:r>
              <a:rPr sz="2400" b="1" spc="245" dirty="0">
                <a:solidFill>
                  <a:srgbClr val="1F1348"/>
                </a:solidFill>
                <a:latin typeface="Calibri"/>
                <a:cs typeface="Calibri"/>
              </a:rPr>
              <a:t>edge.</a:t>
            </a:r>
            <a:endParaRPr sz="2400">
              <a:latin typeface="Calibri"/>
              <a:cs typeface="Calibri"/>
            </a:endParaRPr>
          </a:p>
        </p:txBody>
      </p:sp>
      <p:grpSp>
        <p:nvGrpSpPr>
          <p:cNvPr id="12" name="object 12"/>
          <p:cNvGrpSpPr/>
          <p:nvPr/>
        </p:nvGrpSpPr>
        <p:grpSpPr>
          <a:xfrm>
            <a:off x="6629400" y="47624"/>
            <a:ext cx="5567680" cy="6815455"/>
            <a:chOff x="6629400" y="47624"/>
            <a:chExt cx="5567680" cy="6815455"/>
          </a:xfrm>
        </p:grpSpPr>
        <p:pic>
          <p:nvPicPr>
            <p:cNvPr id="13" name="object 13"/>
            <p:cNvPicPr/>
            <p:nvPr/>
          </p:nvPicPr>
          <p:blipFill>
            <a:blip r:embed="rId2" cstate="print"/>
            <a:stretch>
              <a:fillRect/>
            </a:stretch>
          </p:blipFill>
          <p:spPr>
            <a:xfrm>
              <a:off x="6629400" y="47624"/>
              <a:ext cx="5562600" cy="6810373"/>
            </a:xfrm>
            <a:prstGeom prst="rect">
              <a:avLst/>
            </a:prstGeom>
          </p:spPr>
        </p:pic>
        <p:sp>
          <p:nvSpPr>
            <p:cNvPr id="14" name="object 14"/>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5" name="object 15"/>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6" name="object 16"/>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7" name="object 17"/>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6948805" cy="701040"/>
          </a:xfrm>
          <a:prstGeom prst="rect">
            <a:avLst/>
          </a:prstGeom>
        </p:spPr>
        <p:txBody>
          <a:bodyPr vert="horz" wrap="square" lIns="0" tIns="16510" rIns="0" bIns="0" rtlCol="0">
            <a:spAutoFit/>
          </a:bodyPr>
          <a:lstStyle/>
          <a:p>
            <a:pPr marL="12700">
              <a:lnSpc>
                <a:spcPct val="100000"/>
              </a:lnSpc>
              <a:spcBef>
                <a:spcPts val="130"/>
              </a:spcBef>
            </a:pPr>
            <a:r>
              <a:rPr sz="4400" spc="50" dirty="0">
                <a:solidFill>
                  <a:srgbClr val="1F1348"/>
                </a:solidFill>
                <a:latin typeface="Arial"/>
                <a:cs typeface="Arial"/>
              </a:rPr>
              <a:t>Resource</a:t>
            </a:r>
            <a:r>
              <a:rPr sz="4400" spc="-175" dirty="0">
                <a:solidFill>
                  <a:srgbClr val="1F1348"/>
                </a:solidFill>
                <a:latin typeface="Arial"/>
                <a:cs typeface="Arial"/>
              </a:rPr>
              <a:t> </a:t>
            </a:r>
            <a:r>
              <a:rPr sz="4400" spc="155" dirty="0">
                <a:solidFill>
                  <a:srgbClr val="1F1348"/>
                </a:solidFill>
                <a:latin typeface="Arial"/>
                <a:cs typeface="Arial"/>
              </a:rPr>
              <a:t>Allocation</a:t>
            </a:r>
            <a:r>
              <a:rPr sz="4400" spc="-175" dirty="0">
                <a:solidFill>
                  <a:srgbClr val="1F1348"/>
                </a:solidFill>
                <a:latin typeface="Arial"/>
                <a:cs typeface="Arial"/>
              </a:rPr>
              <a:t> </a:t>
            </a:r>
            <a:r>
              <a:rPr sz="4400" spc="35" dirty="0">
                <a:solidFill>
                  <a:srgbClr val="1F1348"/>
                </a:solidFill>
                <a:latin typeface="Arial"/>
                <a:cs typeface="Arial"/>
              </a:rPr>
              <a:t>Graph</a:t>
            </a:r>
            <a:endParaRPr sz="4400">
              <a:latin typeface="Arial"/>
              <a:cs typeface="Arial"/>
            </a:endParaRPr>
          </a:p>
        </p:txBody>
      </p:sp>
      <p:sp>
        <p:nvSpPr>
          <p:cNvPr id="3" name="object 3"/>
          <p:cNvSpPr txBox="1"/>
          <p:nvPr/>
        </p:nvSpPr>
        <p:spPr>
          <a:xfrm>
            <a:off x="917575" y="1817306"/>
            <a:ext cx="6498590" cy="3860165"/>
          </a:xfrm>
          <a:prstGeom prst="rect">
            <a:avLst/>
          </a:prstGeom>
        </p:spPr>
        <p:txBody>
          <a:bodyPr vert="horz" wrap="square" lIns="0" tIns="19050" rIns="0" bIns="0" rtlCol="0">
            <a:spAutoFit/>
          </a:bodyPr>
          <a:lstStyle/>
          <a:p>
            <a:pPr marL="241300" marR="5080" indent="-229235" algn="just">
              <a:lnSpc>
                <a:spcPct val="110200"/>
              </a:lnSpc>
              <a:spcBef>
                <a:spcPts val="150"/>
              </a:spcBef>
            </a:pPr>
            <a:r>
              <a:rPr sz="2000" spc="350" dirty="0">
                <a:solidFill>
                  <a:srgbClr val="7061FD"/>
                </a:solidFill>
                <a:latin typeface="Calibri"/>
                <a:cs typeface="Calibri"/>
              </a:rPr>
              <a:t>+</a:t>
            </a:r>
            <a:r>
              <a:rPr sz="2000" spc="-5" dirty="0">
                <a:solidFill>
                  <a:srgbClr val="7061FD"/>
                </a:solidFill>
                <a:latin typeface="Calibri"/>
                <a:cs typeface="Calibri"/>
              </a:rPr>
              <a:t> </a:t>
            </a:r>
            <a:r>
              <a:rPr sz="2000" spc="95" dirty="0">
                <a:solidFill>
                  <a:srgbClr val="1F1348"/>
                </a:solidFill>
                <a:latin typeface="Calibri"/>
                <a:cs typeface="Calibri"/>
              </a:rPr>
              <a:t>in</a:t>
            </a:r>
            <a:r>
              <a:rPr sz="2000" spc="170" dirty="0">
                <a:solidFill>
                  <a:srgbClr val="1F1348"/>
                </a:solidFill>
                <a:latin typeface="Calibri"/>
                <a:cs typeface="Calibri"/>
              </a:rPr>
              <a:t> </a:t>
            </a:r>
            <a:r>
              <a:rPr sz="2000" spc="60" dirty="0">
                <a:solidFill>
                  <a:srgbClr val="1F1348"/>
                </a:solidFill>
                <a:latin typeface="Calibri"/>
                <a:cs typeface="Calibri"/>
              </a:rPr>
              <a:t>this</a:t>
            </a:r>
            <a:r>
              <a:rPr sz="2000" spc="150" dirty="0">
                <a:solidFill>
                  <a:srgbClr val="1F1348"/>
                </a:solidFill>
                <a:latin typeface="Calibri"/>
                <a:cs typeface="Calibri"/>
              </a:rPr>
              <a:t> </a:t>
            </a:r>
            <a:r>
              <a:rPr sz="2000" spc="125" dirty="0">
                <a:solidFill>
                  <a:srgbClr val="1F1348"/>
                </a:solidFill>
                <a:latin typeface="Calibri"/>
                <a:cs typeface="Calibri"/>
              </a:rPr>
              <a:t>example</a:t>
            </a:r>
            <a:r>
              <a:rPr sz="2000" spc="45" dirty="0">
                <a:solidFill>
                  <a:srgbClr val="1F1348"/>
                </a:solidFill>
                <a:latin typeface="Calibri"/>
                <a:cs typeface="Calibri"/>
              </a:rPr>
              <a:t> </a:t>
            </a:r>
            <a:r>
              <a:rPr sz="2000" spc="100" dirty="0">
                <a:solidFill>
                  <a:srgbClr val="1F1348"/>
                </a:solidFill>
                <a:latin typeface="Calibri"/>
                <a:cs typeface="Calibri"/>
              </a:rPr>
              <a:t>the</a:t>
            </a:r>
            <a:r>
              <a:rPr sz="2000" spc="40" dirty="0">
                <a:solidFill>
                  <a:srgbClr val="1F1348"/>
                </a:solidFill>
                <a:latin typeface="Calibri"/>
                <a:cs typeface="Calibri"/>
              </a:rPr>
              <a:t> </a:t>
            </a:r>
            <a:r>
              <a:rPr sz="2000" spc="114" dirty="0">
                <a:solidFill>
                  <a:srgbClr val="1F1348"/>
                </a:solidFill>
                <a:latin typeface="Calibri"/>
                <a:cs typeface="Calibri"/>
              </a:rPr>
              <a:t>class</a:t>
            </a:r>
            <a:r>
              <a:rPr sz="2000" spc="75" dirty="0">
                <a:solidFill>
                  <a:srgbClr val="1F1348"/>
                </a:solidFill>
                <a:latin typeface="Calibri"/>
                <a:cs typeface="Calibri"/>
              </a:rPr>
              <a:t> </a:t>
            </a:r>
            <a:r>
              <a:rPr sz="2000" spc="114" dirty="0">
                <a:solidFill>
                  <a:srgbClr val="1F1348"/>
                </a:solidFill>
                <a:latin typeface="Calibri"/>
                <a:cs typeface="Calibri"/>
              </a:rPr>
              <a:t>represented</a:t>
            </a:r>
            <a:r>
              <a:rPr sz="2000" spc="145" dirty="0">
                <a:solidFill>
                  <a:srgbClr val="1F1348"/>
                </a:solidFill>
                <a:latin typeface="Calibri"/>
                <a:cs typeface="Calibri"/>
              </a:rPr>
              <a:t> </a:t>
            </a:r>
            <a:r>
              <a:rPr sz="2000" spc="150" dirty="0">
                <a:solidFill>
                  <a:srgbClr val="1F1348"/>
                </a:solidFill>
                <a:latin typeface="Calibri"/>
                <a:cs typeface="Calibri"/>
              </a:rPr>
              <a:t>by</a:t>
            </a:r>
            <a:r>
              <a:rPr sz="2000" spc="135" dirty="0">
                <a:solidFill>
                  <a:srgbClr val="1F1348"/>
                </a:solidFill>
                <a:latin typeface="Calibri"/>
                <a:cs typeface="Calibri"/>
              </a:rPr>
              <a:t> </a:t>
            </a:r>
            <a:r>
              <a:rPr sz="2000" spc="100" dirty="0">
                <a:solidFill>
                  <a:srgbClr val="1F1348"/>
                </a:solidFill>
                <a:latin typeface="Calibri"/>
                <a:cs typeface="Calibri"/>
              </a:rPr>
              <a:t>R1</a:t>
            </a:r>
            <a:r>
              <a:rPr sz="2000" spc="170" dirty="0">
                <a:solidFill>
                  <a:srgbClr val="1F1348"/>
                </a:solidFill>
                <a:latin typeface="Calibri"/>
                <a:cs typeface="Calibri"/>
              </a:rPr>
              <a:t> </a:t>
            </a:r>
            <a:r>
              <a:rPr sz="2000" spc="114" dirty="0">
                <a:solidFill>
                  <a:srgbClr val="1F1348"/>
                </a:solidFill>
                <a:latin typeface="Calibri"/>
                <a:cs typeface="Calibri"/>
              </a:rPr>
              <a:t>has</a:t>
            </a:r>
            <a:r>
              <a:rPr sz="2000" spc="75" dirty="0">
                <a:solidFill>
                  <a:srgbClr val="1F1348"/>
                </a:solidFill>
                <a:latin typeface="Calibri"/>
                <a:cs typeface="Calibri"/>
              </a:rPr>
              <a:t> </a:t>
            </a:r>
            <a:r>
              <a:rPr sz="2000" spc="80" dirty="0">
                <a:solidFill>
                  <a:srgbClr val="1F1348"/>
                </a:solidFill>
                <a:latin typeface="Calibri"/>
                <a:cs typeface="Calibri"/>
              </a:rPr>
              <a:t>three </a:t>
            </a:r>
            <a:r>
              <a:rPr sz="2000" spc="-440" dirty="0">
                <a:solidFill>
                  <a:srgbClr val="1F1348"/>
                </a:solidFill>
                <a:latin typeface="Calibri"/>
                <a:cs typeface="Calibri"/>
              </a:rPr>
              <a:t> </a:t>
            </a:r>
            <a:r>
              <a:rPr sz="2000" spc="95" dirty="0">
                <a:solidFill>
                  <a:srgbClr val="1F1348"/>
                </a:solidFill>
                <a:latin typeface="Calibri"/>
                <a:cs typeface="Calibri"/>
              </a:rPr>
              <a:t>instances</a:t>
            </a:r>
            <a:r>
              <a:rPr sz="2000" spc="85" dirty="0">
                <a:solidFill>
                  <a:srgbClr val="1F1348"/>
                </a:solidFill>
                <a:latin typeface="Calibri"/>
                <a:cs typeface="Calibri"/>
              </a:rPr>
              <a:t> </a:t>
            </a:r>
            <a:r>
              <a:rPr sz="2000" spc="65" dirty="0">
                <a:solidFill>
                  <a:srgbClr val="1F1348"/>
                </a:solidFill>
                <a:latin typeface="Calibri"/>
                <a:cs typeface="Calibri"/>
              </a:rPr>
              <a:t>of</a:t>
            </a:r>
            <a:r>
              <a:rPr sz="2000" spc="150" dirty="0">
                <a:solidFill>
                  <a:srgbClr val="1F1348"/>
                </a:solidFill>
                <a:latin typeface="Calibri"/>
                <a:cs typeface="Calibri"/>
              </a:rPr>
              <a:t> </a:t>
            </a:r>
            <a:r>
              <a:rPr sz="2000" spc="75" dirty="0">
                <a:solidFill>
                  <a:srgbClr val="1F1348"/>
                </a:solidFill>
                <a:latin typeface="Calibri"/>
                <a:cs typeface="Calibri"/>
              </a:rPr>
              <a:t>the</a:t>
            </a:r>
            <a:r>
              <a:rPr sz="2000" spc="-40" dirty="0">
                <a:solidFill>
                  <a:srgbClr val="1F1348"/>
                </a:solidFill>
                <a:latin typeface="Calibri"/>
                <a:cs typeface="Calibri"/>
              </a:rPr>
              <a:t> </a:t>
            </a:r>
            <a:r>
              <a:rPr sz="2000" spc="114" dirty="0">
                <a:solidFill>
                  <a:srgbClr val="1F1348"/>
                </a:solidFill>
                <a:latin typeface="Calibri"/>
                <a:cs typeface="Calibri"/>
              </a:rPr>
              <a:t>resource</a:t>
            </a:r>
            <a:r>
              <a:rPr sz="2000" spc="40" dirty="0">
                <a:solidFill>
                  <a:srgbClr val="1F1348"/>
                </a:solidFill>
                <a:latin typeface="Calibri"/>
                <a:cs typeface="Calibri"/>
              </a:rPr>
              <a:t> </a:t>
            </a:r>
            <a:r>
              <a:rPr sz="2000" spc="100" dirty="0">
                <a:solidFill>
                  <a:srgbClr val="1F1348"/>
                </a:solidFill>
                <a:latin typeface="Calibri"/>
                <a:cs typeface="Calibri"/>
              </a:rPr>
              <a:t>associated</a:t>
            </a:r>
            <a:r>
              <a:rPr sz="2000" spc="65" dirty="0">
                <a:solidFill>
                  <a:srgbClr val="1F1348"/>
                </a:solidFill>
                <a:latin typeface="Calibri"/>
                <a:cs typeface="Calibri"/>
              </a:rPr>
              <a:t> </a:t>
            </a:r>
            <a:r>
              <a:rPr sz="2000" spc="45" dirty="0">
                <a:solidFill>
                  <a:srgbClr val="1F1348"/>
                </a:solidFill>
                <a:latin typeface="Calibri"/>
                <a:cs typeface="Calibri"/>
              </a:rPr>
              <a:t>with</a:t>
            </a:r>
            <a:r>
              <a:rPr sz="2000" spc="25" dirty="0">
                <a:solidFill>
                  <a:srgbClr val="1F1348"/>
                </a:solidFill>
                <a:latin typeface="Calibri"/>
                <a:cs typeface="Calibri"/>
              </a:rPr>
              <a:t> it.</a:t>
            </a:r>
            <a:r>
              <a:rPr sz="2000" spc="-80" dirty="0">
                <a:solidFill>
                  <a:srgbClr val="1F1348"/>
                </a:solidFill>
                <a:latin typeface="Calibri"/>
                <a:cs typeface="Calibri"/>
              </a:rPr>
              <a:t> </a:t>
            </a:r>
            <a:r>
              <a:rPr sz="2000" spc="165" dirty="0">
                <a:solidFill>
                  <a:srgbClr val="1F1348"/>
                </a:solidFill>
                <a:latin typeface="Calibri"/>
                <a:cs typeface="Calibri"/>
              </a:rPr>
              <a:t>P1</a:t>
            </a:r>
            <a:r>
              <a:rPr sz="2000" spc="100" dirty="0">
                <a:solidFill>
                  <a:srgbClr val="1F1348"/>
                </a:solidFill>
                <a:latin typeface="Calibri"/>
                <a:cs typeface="Calibri"/>
              </a:rPr>
              <a:t> </a:t>
            </a:r>
            <a:r>
              <a:rPr sz="2000" spc="130" dirty="0">
                <a:solidFill>
                  <a:srgbClr val="1F1348"/>
                </a:solidFill>
                <a:latin typeface="Calibri"/>
                <a:cs typeface="Calibri"/>
              </a:rPr>
              <a:t>and</a:t>
            </a:r>
            <a:r>
              <a:rPr sz="2000" spc="65" dirty="0">
                <a:solidFill>
                  <a:srgbClr val="1F1348"/>
                </a:solidFill>
                <a:latin typeface="Calibri"/>
                <a:cs typeface="Calibri"/>
              </a:rPr>
              <a:t> </a:t>
            </a:r>
            <a:r>
              <a:rPr sz="2000" spc="125" dirty="0">
                <a:solidFill>
                  <a:srgbClr val="1F1348"/>
                </a:solidFill>
                <a:latin typeface="Calibri"/>
                <a:cs typeface="Calibri"/>
              </a:rPr>
              <a:t>P2 </a:t>
            </a:r>
            <a:r>
              <a:rPr sz="2000" spc="-445" dirty="0">
                <a:solidFill>
                  <a:srgbClr val="1F1348"/>
                </a:solidFill>
                <a:latin typeface="Calibri"/>
                <a:cs typeface="Calibri"/>
              </a:rPr>
              <a:t> </a:t>
            </a:r>
            <a:r>
              <a:rPr sz="2000" spc="135" dirty="0">
                <a:solidFill>
                  <a:srgbClr val="1F1348"/>
                </a:solidFill>
                <a:latin typeface="Calibri"/>
                <a:cs typeface="Calibri"/>
              </a:rPr>
              <a:t>each </a:t>
            </a:r>
            <a:r>
              <a:rPr sz="2000" spc="114" dirty="0">
                <a:solidFill>
                  <a:srgbClr val="1F1348"/>
                </a:solidFill>
                <a:latin typeface="Calibri"/>
                <a:cs typeface="Calibri"/>
              </a:rPr>
              <a:t>have </a:t>
            </a:r>
            <a:r>
              <a:rPr sz="2000" spc="95" dirty="0">
                <a:solidFill>
                  <a:srgbClr val="1F1348"/>
                </a:solidFill>
                <a:latin typeface="Calibri"/>
                <a:cs typeface="Calibri"/>
              </a:rPr>
              <a:t>allocated </a:t>
            </a:r>
            <a:r>
              <a:rPr sz="2000" spc="105" dirty="0">
                <a:solidFill>
                  <a:srgbClr val="1F1348"/>
                </a:solidFill>
                <a:latin typeface="Calibri"/>
                <a:cs typeface="Calibri"/>
              </a:rPr>
              <a:t>an </a:t>
            </a:r>
            <a:r>
              <a:rPr sz="2000" spc="95" dirty="0">
                <a:solidFill>
                  <a:srgbClr val="1F1348"/>
                </a:solidFill>
                <a:latin typeface="Calibri"/>
                <a:cs typeface="Calibri"/>
              </a:rPr>
              <a:t>instance </a:t>
            </a:r>
            <a:r>
              <a:rPr sz="2000" spc="65" dirty="0">
                <a:solidFill>
                  <a:srgbClr val="1F1348"/>
                </a:solidFill>
                <a:latin typeface="Calibri"/>
                <a:cs typeface="Calibri"/>
              </a:rPr>
              <a:t>of </a:t>
            </a:r>
            <a:r>
              <a:rPr sz="2000" spc="125" dirty="0">
                <a:solidFill>
                  <a:srgbClr val="1F1348"/>
                </a:solidFill>
                <a:latin typeface="Calibri"/>
                <a:cs typeface="Calibri"/>
              </a:rPr>
              <a:t>a </a:t>
            </a:r>
            <a:r>
              <a:rPr sz="2000" spc="105" dirty="0">
                <a:solidFill>
                  <a:srgbClr val="1F1348"/>
                </a:solidFill>
                <a:latin typeface="Calibri"/>
                <a:cs typeface="Calibri"/>
              </a:rPr>
              <a:t>resource </a:t>
            </a:r>
            <a:r>
              <a:rPr sz="2000" spc="65" dirty="0">
                <a:solidFill>
                  <a:srgbClr val="1F1348"/>
                </a:solidFill>
                <a:latin typeface="Calibri"/>
                <a:cs typeface="Calibri"/>
              </a:rPr>
              <a:t>of </a:t>
            </a:r>
            <a:r>
              <a:rPr sz="2000" spc="110" dirty="0">
                <a:solidFill>
                  <a:srgbClr val="1F1348"/>
                </a:solidFill>
                <a:latin typeface="Calibri"/>
                <a:cs typeface="Calibri"/>
              </a:rPr>
              <a:t>type </a:t>
            </a:r>
            <a:r>
              <a:rPr sz="2000" spc="-440" dirty="0">
                <a:solidFill>
                  <a:srgbClr val="1F1348"/>
                </a:solidFill>
                <a:latin typeface="Calibri"/>
                <a:cs typeface="Calibri"/>
              </a:rPr>
              <a:t> </a:t>
            </a:r>
            <a:r>
              <a:rPr sz="2000" spc="105" dirty="0">
                <a:solidFill>
                  <a:srgbClr val="1F1348"/>
                </a:solidFill>
                <a:latin typeface="Calibri"/>
                <a:cs typeface="Calibri"/>
              </a:rPr>
              <a:t>R1.</a:t>
            </a:r>
            <a:r>
              <a:rPr sz="2000" spc="70" dirty="0">
                <a:solidFill>
                  <a:srgbClr val="1F1348"/>
                </a:solidFill>
                <a:latin typeface="Calibri"/>
                <a:cs typeface="Calibri"/>
              </a:rPr>
              <a:t> </a:t>
            </a:r>
            <a:r>
              <a:rPr sz="2000" spc="125" dirty="0">
                <a:solidFill>
                  <a:srgbClr val="1F1348"/>
                </a:solidFill>
                <a:latin typeface="Calibri"/>
                <a:cs typeface="Calibri"/>
              </a:rPr>
              <a:t>P2</a:t>
            </a:r>
            <a:r>
              <a:rPr sz="2000" spc="95" dirty="0">
                <a:solidFill>
                  <a:srgbClr val="1F1348"/>
                </a:solidFill>
                <a:latin typeface="Calibri"/>
                <a:cs typeface="Calibri"/>
              </a:rPr>
              <a:t> </a:t>
            </a:r>
            <a:r>
              <a:rPr sz="2000" spc="114" dirty="0">
                <a:solidFill>
                  <a:srgbClr val="1F1348"/>
                </a:solidFill>
                <a:latin typeface="Calibri"/>
                <a:cs typeface="Calibri"/>
              </a:rPr>
              <a:t>has</a:t>
            </a:r>
            <a:r>
              <a:rPr sz="2000" spc="5" dirty="0">
                <a:solidFill>
                  <a:srgbClr val="1F1348"/>
                </a:solidFill>
                <a:latin typeface="Calibri"/>
                <a:cs typeface="Calibri"/>
              </a:rPr>
              <a:t> </a:t>
            </a:r>
            <a:r>
              <a:rPr sz="2000" spc="125" dirty="0">
                <a:solidFill>
                  <a:srgbClr val="1F1348"/>
                </a:solidFill>
                <a:latin typeface="Calibri"/>
                <a:cs typeface="Calibri"/>
              </a:rPr>
              <a:t>requested</a:t>
            </a:r>
            <a:r>
              <a:rPr sz="2000" spc="65" dirty="0">
                <a:solidFill>
                  <a:srgbClr val="1F1348"/>
                </a:solidFill>
                <a:latin typeface="Calibri"/>
                <a:cs typeface="Calibri"/>
              </a:rPr>
              <a:t> </a:t>
            </a:r>
            <a:r>
              <a:rPr sz="2000" spc="105" dirty="0">
                <a:solidFill>
                  <a:srgbClr val="1F1348"/>
                </a:solidFill>
                <a:latin typeface="Calibri"/>
                <a:cs typeface="Calibri"/>
              </a:rPr>
              <a:t>an</a:t>
            </a:r>
            <a:r>
              <a:rPr sz="2000" spc="95" dirty="0">
                <a:solidFill>
                  <a:srgbClr val="1F1348"/>
                </a:solidFill>
                <a:latin typeface="Calibri"/>
                <a:cs typeface="Calibri"/>
              </a:rPr>
              <a:t> instance</a:t>
            </a:r>
            <a:r>
              <a:rPr sz="2000" spc="55" dirty="0">
                <a:solidFill>
                  <a:srgbClr val="1F1348"/>
                </a:solidFill>
                <a:latin typeface="Calibri"/>
                <a:cs typeface="Calibri"/>
              </a:rPr>
              <a:t> </a:t>
            </a:r>
            <a:r>
              <a:rPr sz="2000" spc="65" dirty="0">
                <a:solidFill>
                  <a:srgbClr val="1F1348"/>
                </a:solidFill>
                <a:latin typeface="Calibri"/>
                <a:cs typeface="Calibri"/>
              </a:rPr>
              <a:t>of</a:t>
            </a:r>
            <a:r>
              <a:rPr sz="2000" spc="145" dirty="0">
                <a:solidFill>
                  <a:srgbClr val="1F1348"/>
                </a:solidFill>
                <a:latin typeface="Calibri"/>
                <a:cs typeface="Calibri"/>
              </a:rPr>
              <a:t> </a:t>
            </a:r>
            <a:r>
              <a:rPr sz="2000" spc="105" dirty="0">
                <a:solidFill>
                  <a:srgbClr val="1F1348"/>
                </a:solidFill>
                <a:latin typeface="Calibri"/>
                <a:cs typeface="Calibri"/>
              </a:rPr>
              <a:t>resource</a:t>
            </a:r>
            <a:r>
              <a:rPr sz="2000" spc="45" dirty="0">
                <a:solidFill>
                  <a:srgbClr val="1F1348"/>
                </a:solidFill>
                <a:latin typeface="Calibri"/>
                <a:cs typeface="Calibri"/>
              </a:rPr>
              <a:t> </a:t>
            </a:r>
            <a:r>
              <a:rPr sz="2000" spc="110" dirty="0">
                <a:solidFill>
                  <a:srgbClr val="1F1348"/>
                </a:solidFill>
                <a:latin typeface="Calibri"/>
                <a:cs typeface="Calibri"/>
              </a:rPr>
              <a:t>type</a:t>
            </a:r>
            <a:r>
              <a:rPr sz="2000" spc="45" dirty="0">
                <a:solidFill>
                  <a:srgbClr val="1F1348"/>
                </a:solidFill>
                <a:latin typeface="Calibri"/>
                <a:cs typeface="Calibri"/>
              </a:rPr>
              <a:t> </a:t>
            </a:r>
            <a:r>
              <a:rPr sz="2000" spc="105" dirty="0">
                <a:solidFill>
                  <a:srgbClr val="1F1348"/>
                </a:solidFill>
                <a:latin typeface="Calibri"/>
                <a:cs typeface="Calibri"/>
              </a:rPr>
              <a:t>R2, </a:t>
            </a:r>
            <a:r>
              <a:rPr sz="2000" spc="-440" dirty="0">
                <a:solidFill>
                  <a:srgbClr val="1F1348"/>
                </a:solidFill>
                <a:latin typeface="Calibri"/>
                <a:cs typeface="Calibri"/>
              </a:rPr>
              <a:t> </a:t>
            </a:r>
            <a:r>
              <a:rPr sz="2000" spc="110" dirty="0">
                <a:solidFill>
                  <a:srgbClr val="1F1348"/>
                </a:solidFill>
                <a:latin typeface="Calibri"/>
                <a:cs typeface="Calibri"/>
              </a:rPr>
              <a:t>but</a:t>
            </a:r>
            <a:r>
              <a:rPr sz="2000" spc="105" dirty="0">
                <a:solidFill>
                  <a:srgbClr val="1F1348"/>
                </a:solidFill>
                <a:latin typeface="Calibri"/>
                <a:cs typeface="Calibri"/>
              </a:rPr>
              <a:t> </a:t>
            </a:r>
            <a:r>
              <a:rPr sz="2000" spc="90" dirty="0">
                <a:solidFill>
                  <a:srgbClr val="1F1348"/>
                </a:solidFill>
                <a:latin typeface="Calibri"/>
                <a:cs typeface="Calibri"/>
              </a:rPr>
              <a:t>is</a:t>
            </a:r>
            <a:r>
              <a:rPr sz="2000" spc="80" dirty="0">
                <a:solidFill>
                  <a:srgbClr val="1F1348"/>
                </a:solidFill>
                <a:latin typeface="Calibri"/>
                <a:cs typeface="Calibri"/>
              </a:rPr>
              <a:t> </a:t>
            </a:r>
            <a:r>
              <a:rPr sz="2000" spc="85" dirty="0">
                <a:solidFill>
                  <a:srgbClr val="1F1348"/>
                </a:solidFill>
                <a:latin typeface="Calibri"/>
                <a:cs typeface="Calibri"/>
              </a:rPr>
              <a:t>waiting</a:t>
            </a:r>
            <a:r>
              <a:rPr sz="2000" spc="75" dirty="0">
                <a:solidFill>
                  <a:srgbClr val="1F1348"/>
                </a:solidFill>
                <a:latin typeface="Calibri"/>
                <a:cs typeface="Calibri"/>
              </a:rPr>
              <a:t> </a:t>
            </a:r>
            <a:r>
              <a:rPr sz="2000" spc="120" dirty="0">
                <a:solidFill>
                  <a:srgbClr val="1F1348"/>
                </a:solidFill>
                <a:latin typeface="Calibri"/>
                <a:cs typeface="Calibri"/>
              </a:rPr>
              <a:t>since</a:t>
            </a:r>
            <a:r>
              <a:rPr sz="2000" spc="40" dirty="0">
                <a:solidFill>
                  <a:srgbClr val="1F1348"/>
                </a:solidFill>
                <a:latin typeface="Calibri"/>
                <a:cs typeface="Calibri"/>
              </a:rPr>
              <a:t> </a:t>
            </a:r>
            <a:r>
              <a:rPr sz="2000" spc="75" dirty="0">
                <a:solidFill>
                  <a:srgbClr val="1F1348"/>
                </a:solidFill>
                <a:latin typeface="Calibri"/>
                <a:cs typeface="Calibri"/>
              </a:rPr>
              <a:t>the</a:t>
            </a:r>
            <a:r>
              <a:rPr sz="2000" spc="120" dirty="0">
                <a:solidFill>
                  <a:srgbClr val="1F1348"/>
                </a:solidFill>
                <a:latin typeface="Calibri"/>
                <a:cs typeface="Calibri"/>
              </a:rPr>
              <a:t> </a:t>
            </a:r>
            <a:r>
              <a:rPr sz="2000" spc="90" dirty="0">
                <a:solidFill>
                  <a:srgbClr val="1F1348"/>
                </a:solidFill>
                <a:latin typeface="Calibri"/>
                <a:cs typeface="Calibri"/>
              </a:rPr>
              <a:t>only</a:t>
            </a:r>
            <a:r>
              <a:rPr sz="2000" spc="65" dirty="0">
                <a:solidFill>
                  <a:srgbClr val="1F1348"/>
                </a:solidFill>
                <a:latin typeface="Calibri"/>
                <a:cs typeface="Calibri"/>
              </a:rPr>
              <a:t> </a:t>
            </a:r>
            <a:r>
              <a:rPr sz="2000" spc="95" dirty="0">
                <a:solidFill>
                  <a:srgbClr val="1F1348"/>
                </a:solidFill>
                <a:latin typeface="Calibri"/>
                <a:cs typeface="Calibri"/>
              </a:rPr>
              <a:t>instance</a:t>
            </a:r>
            <a:r>
              <a:rPr sz="2000" spc="55" dirty="0">
                <a:solidFill>
                  <a:srgbClr val="1F1348"/>
                </a:solidFill>
                <a:latin typeface="Calibri"/>
                <a:cs typeface="Calibri"/>
              </a:rPr>
              <a:t> </a:t>
            </a:r>
            <a:r>
              <a:rPr sz="2000" spc="90" dirty="0">
                <a:solidFill>
                  <a:srgbClr val="1F1348"/>
                </a:solidFill>
                <a:latin typeface="Calibri"/>
                <a:cs typeface="Calibri"/>
              </a:rPr>
              <a:t>is</a:t>
            </a:r>
            <a:r>
              <a:rPr sz="2000" spc="70" dirty="0">
                <a:solidFill>
                  <a:srgbClr val="1F1348"/>
                </a:solidFill>
                <a:latin typeface="Calibri"/>
                <a:cs typeface="Calibri"/>
              </a:rPr>
              <a:t> </a:t>
            </a:r>
            <a:r>
              <a:rPr sz="2000" spc="140" dirty="0">
                <a:solidFill>
                  <a:srgbClr val="1F1348"/>
                </a:solidFill>
                <a:latin typeface="Calibri"/>
                <a:cs typeface="Calibri"/>
              </a:rPr>
              <a:t>held</a:t>
            </a:r>
            <a:r>
              <a:rPr sz="2000" spc="65" dirty="0">
                <a:solidFill>
                  <a:srgbClr val="1F1348"/>
                </a:solidFill>
                <a:latin typeface="Calibri"/>
                <a:cs typeface="Calibri"/>
              </a:rPr>
              <a:t> </a:t>
            </a:r>
            <a:r>
              <a:rPr sz="2000" spc="150" dirty="0">
                <a:solidFill>
                  <a:srgbClr val="1F1348"/>
                </a:solidFill>
                <a:latin typeface="Calibri"/>
                <a:cs typeface="Calibri"/>
              </a:rPr>
              <a:t>by</a:t>
            </a:r>
            <a:r>
              <a:rPr sz="2000" spc="60" dirty="0">
                <a:solidFill>
                  <a:srgbClr val="1F1348"/>
                </a:solidFill>
                <a:latin typeface="Calibri"/>
                <a:cs typeface="Calibri"/>
              </a:rPr>
              <a:t> </a:t>
            </a:r>
            <a:r>
              <a:rPr sz="2000" spc="120" dirty="0">
                <a:solidFill>
                  <a:srgbClr val="1F1348"/>
                </a:solidFill>
                <a:latin typeface="Calibri"/>
                <a:cs typeface="Calibri"/>
              </a:rPr>
              <a:t>P3.</a:t>
            </a:r>
            <a:r>
              <a:rPr sz="2000" spc="-5" dirty="0">
                <a:solidFill>
                  <a:srgbClr val="1F1348"/>
                </a:solidFill>
                <a:latin typeface="Calibri"/>
                <a:cs typeface="Calibri"/>
              </a:rPr>
              <a:t> </a:t>
            </a:r>
            <a:r>
              <a:rPr sz="2000" spc="125" dirty="0">
                <a:solidFill>
                  <a:srgbClr val="1F1348"/>
                </a:solidFill>
                <a:latin typeface="Calibri"/>
                <a:cs typeface="Calibri"/>
              </a:rPr>
              <a:t>P3 </a:t>
            </a:r>
            <a:r>
              <a:rPr sz="2000" spc="-440" dirty="0">
                <a:solidFill>
                  <a:srgbClr val="1F1348"/>
                </a:solidFill>
                <a:latin typeface="Calibri"/>
                <a:cs typeface="Calibri"/>
              </a:rPr>
              <a:t> </a:t>
            </a:r>
            <a:r>
              <a:rPr sz="2000" spc="90" dirty="0">
                <a:solidFill>
                  <a:srgbClr val="1F1348"/>
                </a:solidFill>
                <a:latin typeface="Calibri"/>
                <a:cs typeface="Calibri"/>
              </a:rPr>
              <a:t>is </a:t>
            </a:r>
            <a:r>
              <a:rPr sz="2000" spc="95" dirty="0">
                <a:solidFill>
                  <a:srgbClr val="1F1348"/>
                </a:solidFill>
                <a:latin typeface="Calibri"/>
                <a:cs typeface="Calibri"/>
              </a:rPr>
              <a:t>in </a:t>
            </a:r>
            <a:r>
              <a:rPr sz="2000" spc="40" dirty="0">
                <a:solidFill>
                  <a:srgbClr val="1F1348"/>
                </a:solidFill>
                <a:latin typeface="Calibri"/>
                <a:cs typeface="Calibri"/>
              </a:rPr>
              <a:t>turn </a:t>
            </a:r>
            <a:r>
              <a:rPr sz="2000" spc="114" dirty="0">
                <a:solidFill>
                  <a:srgbClr val="1F1348"/>
                </a:solidFill>
                <a:latin typeface="Calibri"/>
                <a:cs typeface="Calibri"/>
              </a:rPr>
              <a:t>requesting </a:t>
            </a:r>
            <a:r>
              <a:rPr sz="2000" spc="125" dirty="0">
                <a:solidFill>
                  <a:srgbClr val="1F1348"/>
                </a:solidFill>
                <a:latin typeface="Calibri"/>
                <a:cs typeface="Calibri"/>
              </a:rPr>
              <a:t>a </a:t>
            </a:r>
            <a:r>
              <a:rPr sz="2000" spc="105" dirty="0">
                <a:solidFill>
                  <a:srgbClr val="1F1348"/>
                </a:solidFill>
                <a:latin typeface="Calibri"/>
                <a:cs typeface="Calibri"/>
              </a:rPr>
              <a:t>resource </a:t>
            </a:r>
            <a:r>
              <a:rPr sz="2000" spc="65" dirty="0">
                <a:solidFill>
                  <a:srgbClr val="1F1348"/>
                </a:solidFill>
                <a:latin typeface="Calibri"/>
                <a:cs typeface="Calibri"/>
              </a:rPr>
              <a:t>of </a:t>
            </a:r>
            <a:r>
              <a:rPr sz="2000" spc="114" dirty="0">
                <a:solidFill>
                  <a:srgbClr val="1F1348"/>
                </a:solidFill>
                <a:latin typeface="Calibri"/>
                <a:cs typeface="Calibri"/>
              </a:rPr>
              <a:t>type </a:t>
            </a:r>
            <a:r>
              <a:rPr sz="2000" spc="135" dirty="0">
                <a:solidFill>
                  <a:srgbClr val="1F1348"/>
                </a:solidFill>
                <a:latin typeface="Calibri"/>
                <a:cs typeface="Calibri"/>
              </a:rPr>
              <a:t>R3 </a:t>
            </a:r>
            <a:r>
              <a:rPr sz="2000" spc="85" dirty="0">
                <a:solidFill>
                  <a:srgbClr val="1F1348"/>
                </a:solidFill>
                <a:latin typeface="Calibri"/>
                <a:cs typeface="Calibri"/>
              </a:rPr>
              <a:t>but </a:t>
            </a:r>
            <a:r>
              <a:rPr sz="2000" spc="100" dirty="0">
                <a:solidFill>
                  <a:srgbClr val="1F1348"/>
                </a:solidFill>
                <a:latin typeface="Calibri"/>
                <a:cs typeface="Calibri"/>
              </a:rPr>
              <a:t>the </a:t>
            </a:r>
            <a:r>
              <a:rPr sz="2000" spc="105" dirty="0">
                <a:solidFill>
                  <a:srgbClr val="1F1348"/>
                </a:solidFill>
                <a:latin typeface="Calibri"/>
                <a:cs typeface="Calibri"/>
              </a:rPr>
              <a:t> only </a:t>
            </a:r>
            <a:r>
              <a:rPr sz="2000" spc="95" dirty="0">
                <a:solidFill>
                  <a:srgbClr val="1F1348"/>
                </a:solidFill>
                <a:latin typeface="Calibri"/>
                <a:cs typeface="Calibri"/>
              </a:rPr>
              <a:t>instance </a:t>
            </a:r>
            <a:r>
              <a:rPr sz="2000" spc="25" dirty="0">
                <a:solidFill>
                  <a:srgbClr val="1F1348"/>
                </a:solidFill>
                <a:latin typeface="Calibri"/>
                <a:cs typeface="Calibri"/>
              </a:rPr>
              <a:t>of </a:t>
            </a:r>
            <a:r>
              <a:rPr sz="2000" spc="30" dirty="0">
                <a:solidFill>
                  <a:srgbClr val="1F1348"/>
                </a:solidFill>
                <a:latin typeface="Calibri"/>
                <a:cs typeface="Calibri"/>
              </a:rPr>
              <a:t>that </a:t>
            </a:r>
            <a:r>
              <a:rPr sz="2000" spc="110" dirty="0">
                <a:solidFill>
                  <a:srgbClr val="1F1348"/>
                </a:solidFill>
                <a:latin typeface="Calibri"/>
                <a:cs typeface="Calibri"/>
              </a:rPr>
              <a:t>type </a:t>
            </a:r>
            <a:r>
              <a:rPr sz="2000" spc="90" dirty="0">
                <a:solidFill>
                  <a:srgbClr val="1F1348"/>
                </a:solidFill>
                <a:latin typeface="Calibri"/>
                <a:cs typeface="Calibri"/>
              </a:rPr>
              <a:t>is </a:t>
            </a:r>
            <a:r>
              <a:rPr sz="2000" spc="140" dirty="0">
                <a:solidFill>
                  <a:srgbClr val="1F1348"/>
                </a:solidFill>
                <a:latin typeface="Calibri"/>
                <a:cs typeface="Calibri"/>
              </a:rPr>
              <a:t>held </a:t>
            </a:r>
            <a:r>
              <a:rPr sz="2000" spc="150" dirty="0">
                <a:solidFill>
                  <a:srgbClr val="1F1348"/>
                </a:solidFill>
                <a:latin typeface="Calibri"/>
                <a:cs typeface="Calibri"/>
              </a:rPr>
              <a:t>by </a:t>
            </a:r>
            <a:r>
              <a:rPr sz="2000" spc="120" dirty="0">
                <a:solidFill>
                  <a:srgbClr val="1F1348"/>
                </a:solidFill>
                <a:latin typeface="Calibri"/>
                <a:cs typeface="Calibri"/>
              </a:rPr>
              <a:t>P2. </a:t>
            </a:r>
            <a:r>
              <a:rPr sz="2000" spc="150" dirty="0">
                <a:solidFill>
                  <a:srgbClr val="1F1348"/>
                </a:solidFill>
                <a:latin typeface="Calibri"/>
                <a:cs typeface="Calibri"/>
              </a:rPr>
              <a:t>The </a:t>
            </a:r>
            <a:r>
              <a:rPr sz="2000" spc="55" dirty="0">
                <a:solidFill>
                  <a:srgbClr val="1F1348"/>
                </a:solidFill>
                <a:latin typeface="Calibri"/>
                <a:cs typeface="Calibri"/>
              </a:rPr>
              <a:t>situation </a:t>
            </a:r>
            <a:r>
              <a:rPr sz="2000" spc="60" dirty="0">
                <a:solidFill>
                  <a:srgbClr val="1F1348"/>
                </a:solidFill>
                <a:latin typeface="Calibri"/>
                <a:cs typeface="Calibri"/>
              </a:rPr>
              <a:t> </a:t>
            </a:r>
            <a:r>
              <a:rPr sz="2000" spc="150" dirty="0">
                <a:solidFill>
                  <a:srgbClr val="1F1348"/>
                </a:solidFill>
                <a:latin typeface="Calibri"/>
                <a:cs typeface="Calibri"/>
              </a:rPr>
              <a:t>depicted</a:t>
            </a:r>
            <a:r>
              <a:rPr sz="2000" spc="65" dirty="0">
                <a:solidFill>
                  <a:srgbClr val="1F1348"/>
                </a:solidFill>
                <a:latin typeface="Calibri"/>
                <a:cs typeface="Calibri"/>
              </a:rPr>
              <a:t> </a:t>
            </a:r>
            <a:r>
              <a:rPr sz="2000" spc="55" dirty="0">
                <a:solidFill>
                  <a:srgbClr val="1F1348"/>
                </a:solidFill>
                <a:latin typeface="Calibri"/>
                <a:cs typeface="Calibri"/>
              </a:rPr>
              <a:t>in</a:t>
            </a:r>
            <a:r>
              <a:rPr sz="2000" spc="90" dirty="0">
                <a:solidFill>
                  <a:srgbClr val="1F1348"/>
                </a:solidFill>
                <a:latin typeface="Calibri"/>
                <a:cs typeface="Calibri"/>
              </a:rPr>
              <a:t> </a:t>
            </a:r>
            <a:r>
              <a:rPr sz="2000" spc="60" dirty="0">
                <a:solidFill>
                  <a:srgbClr val="1F1348"/>
                </a:solidFill>
                <a:latin typeface="Calibri"/>
                <a:cs typeface="Calibri"/>
              </a:rPr>
              <a:t>this</a:t>
            </a:r>
            <a:r>
              <a:rPr sz="2000" spc="75" dirty="0">
                <a:solidFill>
                  <a:srgbClr val="1F1348"/>
                </a:solidFill>
                <a:latin typeface="Calibri"/>
                <a:cs typeface="Calibri"/>
              </a:rPr>
              <a:t> </a:t>
            </a:r>
            <a:r>
              <a:rPr sz="2000" spc="150" dirty="0">
                <a:solidFill>
                  <a:srgbClr val="1F1348"/>
                </a:solidFill>
                <a:latin typeface="Calibri"/>
                <a:cs typeface="Calibri"/>
              </a:rPr>
              <a:t>graph</a:t>
            </a:r>
            <a:r>
              <a:rPr sz="2000" spc="85" dirty="0">
                <a:solidFill>
                  <a:srgbClr val="1F1348"/>
                </a:solidFill>
                <a:latin typeface="Calibri"/>
                <a:cs typeface="Calibri"/>
              </a:rPr>
              <a:t> </a:t>
            </a:r>
            <a:r>
              <a:rPr sz="2000" spc="90" dirty="0">
                <a:solidFill>
                  <a:srgbClr val="1F1348"/>
                </a:solidFill>
                <a:latin typeface="Calibri"/>
                <a:cs typeface="Calibri"/>
              </a:rPr>
              <a:t>is</a:t>
            </a:r>
            <a:r>
              <a:rPr sz="2000" spc="75" dirty="0">
                <a:solidFill>
                  <a:srgbClr val="1F1348"/>
                </a:solidFill>
                <a:latin typeface="Calibri"/>
                <a:cs typeface="Calibri"/>
              </a:rPr>
              <a:t> </a:t>
            </a:r>
            <a:r>
              <a:rPr sz="2000" spc="135" dirty="0">
                <a:solidFill>
                  <a:srgbClr val="1F1348"/>
                </a:solidFill>
                <a:latin typeface="Calibri"/>
                <a:cs typeface="Calibri"/>
              </a:rPr>
              <a:t>deadlocked.</a:t>
            </a:r>
            <a:r>
              <a:rPr sz="2000" spc="-5" dirty="0">
                <a:solidFill>
                  <a:srgbClr val="1F1348"/>
                </a:solidFill>
                <a:latin typeface="Calibri"/>
                <a:cs typeface="Calibri"/>
              </a:rPr>
              <a:t> </a:t>
            </a:r>
            <a:r>
              <a:rPr sz="2000" spc="125" dirty="0">
                <a:solidFill>
                  <a:srgbClr val="1F1348"/>
                </a:solidFill>
                <a:latin typeface="Calibri"/>
                <a:cs typeface="Calibri"/>
              </a:rPr>
              <a:t>P2</a:t>
            </a:r>
            <a:r>
              <a:rPr sz="2000" spc="95" dirty="0">
                <a:solidFill>
                  <a:srgbClr val="1F1348"/>
                </a:solidFill>
                <a:latin typeface="Calibri"/>
                <a:cs typeface="Calibri"/>
              </a:rPr>
              <a:t> </a:t>
            </a:r>
            <a:r>
              <a:rPr sz="2000" spc="90" dirty="0">
                <a:solidFill>
                  <a:srgbClr val="1F1348"/>
                </a:solidFill>
                <a:latin typeface="Calibri"/>
                <a:cs typeface="Calibri"/>
              </a:rPr>
              <a:t>is</a:t>
            </a:r>
            <a:r>
              <a:rPr sz="2000" spc="70" dirty="0">
                <a:solidFill>
                  <a:srgbClr val="1F1348"/>
                </a:solidFill>
                <a:latin typeface="Calibri"/>
                <a:cs typeface="Calibri"/>
              </a:rPr>
              <a:t> </a:t>
            </a:r>
            <a:r>
              <a:rPr sz="2000" spc="85" dirty="0">
                <a:solidFill>
                  <a:srgbClr val="1F1348"/>
                </a:solidFill>
                <a:latin typeface="Calibri"/>
                <a:cs typeface="Calibri"/>
              </a:rPr>
              <a:t>waiting</a:t>
            </a:r>
            <a:r>
              <a:rPr sz="2000" spc="70" dirty="0">
                <a:solidFill>
                  <a:srgbClr val="1F1348"/>
                </a:solidFill>
                <a:latin typeface="Calibri"/>
                <a:cs typeface="Calibri"/>
              </a:rPr>
              <a:t> </a:t>
            </a:r>
            <a:r>
              <a:rPr sz="2000" spc="55" dirty="0">
                <a:solidFill>
                  <a:srgbClr val="1F1348"/>
                </a:solidFill>
                <a:latin typeface="Calibri"/>
                <a:cs typeface="Calibri"/>
              </a:rPr>
              <a:t>for </a:t>
            </a:r>
            <a:r>
              <a:rPr sz="2000" spc="-440" dirty="0">
                <a:solidFill>
                  <a:srgbClr val="1F1348"/>
                </a:solidFill>
                <a:latin typeface="Calibri"/>
                <a:cs typeface="Calibri"/>
              </a:rPr>
              <a:t> </a:t>
            </a:r>
            <a:r>
              <a:rPr sz="2000" spc="125" dirty="0">
                <a:solidFill>
                  <a:srgbClr val="1F1348"/>
                </a:solidFill>
                <a:latin typeface="Calibri"/>
                <a:cs typeface="Calibri"/>
              </a:rPr>
              <a:t>a</a:t>
            </a:r>
            <a:r>
              <a:rPr sz="2000" spc="35" dirty="0">
                <a:solidFill>
                  <a:srgbClr val="1F1348"/>
                </a:solidFill>
                <a:latin typeface="Calibri"/>
                <a:cs typeface="Calibri"/>
              </a:rPr>
              <a:t> </a:t>
            </a:r>
            <a:r>
              <a:rPr sz="2000" spc="105" dirty="0">
                <a:solidFill>
                  <a:srgbClr val="1F1348"/>
                </a:solidFill>
                <a:latin typeface="Calibri"/>
                <a:cs typeface="Calibri"/>
              </a:rPr>
              <a:t>resource</a:t>
            </a:r>
            <a:r>
              <a:rPr sz="2000" spc="30" dirty="0">
                <a:solidFill>
                  <a:srgbClr val="1F1348"/>
                </a:solidFill>
                <a:latin typeface="Calibri"/>
                <a:cs typeface="Calibri"/>
              </a:rPr>
              <a:t> </a:t>
            </a:r>
            <a:r>
              <a:rPr sz="2000" spc="140" dirty="0">
                <a:solidFill>
                  <a:srgbClr val="1F1348"/>
                </a:solidFill>
                <a:latin typeface="Calibri"/>
                <a:cs typeface="Calibri"/>
              </a:rPr>
              <a:t>held</a:t>
            </a:r>
            <a:r>
              <a:rPr sz="2000" spc="-15" dirty="0">
                <a:solidFill>
                  <a:srgbClr val="1F1348"/>
                </a:solidFill>
                <a:latin typeface="Calibri"/>
                <a:cs typeface="Calibri"/>
              </a:rPr>
              <a:t> </a:t>
            </a:r>
            <a:r>
              <a:rPr sz="2000" spc="150" dirty="0">
                <a:solidFill>
                  <a:srgbClr val="1F1348"/>
                </a:solidFill>
                <a:latin typeface="Calibri"/>
                <a:cs typeface="Calibri"/>
              </a:rPr>
              <a:t>by</a:t>
            </a:r>
            <a:r>
              <a:rPr sz="2000" spc="55" dirty="0">
                <a:solidFill>
                  <a:srgbClr val="1F1348"/>
                </a:solidFill>
                <a:latin typeface="Calibri"/>
                <a:cs typeface="Calibri"/>
              </a:rPr>
              <a:t> </a:t>
            </a:r>
            <a:r>
              <a:rPr sz="2000" spc="100" dirty="0">
                <a:solidFill>
                  <a:srgbClr val="1F1348"/>
                </a:solidFill>
                <a:latin typeface="Calibri"/>
                <a:cs typeface="Calibri"/>
              </a:rPr>
              <a:t>P3,</a:t>
            </a:r>
            <a:r>
              <a:rPr sz="2000" dirty="0">
                <a:solidFill>
                  <a:srgbClr val="1F1348"/>
                </a:solidFill>
                <a:latin typeface="Calibri"/>
                <a:cs typeface="Calibri"/>
              </a:rPr>
              <a:t> </a:t>
            </a:r>
            <a:r>
              <a:rPr sz="2000" spc="155" dirty="0">
                <a:solidFill>
                  <a:srgbClr val="1F1348"/>
                </a:solidFill>
                <a:latin typeface="Calibri"/>
                <a:cs typeface="Calibri"/>
              </a:rPr>
              <a:t>and</a:t>
            </a:r>
            <a:r>
              <a:rPr sz="2000" spc="-20" dirty="0">
                <a:solidFill>
                  <a:srgbClr val="1F1348"/>
                </a:solidFill>
                <a:latin typeface="Calibri"/>
                <a:cs typeface="Calibri"/>
              </a:rPr>
              <a:t> </a:t>
            </a:r>
            <a:r>
              <a:rPr sz="2000" spc="125" dirty="0">
                <a:solidFill>
                  <a:srgbClr val="1F1348"/>
                </a:solidFill>
                <a:latin typeface="Calibri"/>
                <a:cs typeface="Calibri"/>
              </a:rPr>
              <a:t>P3</a:t>
            </a:r>
            <a:r>
              <a:rPr sz="2000" spc="95" dirty="0">
                <a:solidFill>
                  <a:srgbClr val="1F1348"/>
                </a:solidFill>
                <a:latin typeface="Calibri"/>
                <a:cs typeface="Calibri"/>
              </a:rPr>
              <a:t> </a:t>
            </a:r>
            <a:r>
              <a:rPr sz="2000" spc="55" dirty="0">
                <a:solidFill>
                  <a:srgbClr val="1F1348"/>
                </a:solidFill>
                <a:latin typeface="Calibri"/>
                <a:cs typeface="Calibri"/>
              </a:rPr>
              <a:t>is</a:t>
            </a:r>
            <a:r>
              <a:rPr sz="2000" spc="70" dirty="0">
                <a:solidFill>
                  <a:srgbClr val="1F1348"/>
                </a:solidFill>
                <a:latin typeface="Calibri"/>
                <a:cs typeface="Calibri"/>
              </a:rPr>
              <a:t> </a:t>
            </a:r>
            <a:r>
              <a:rPr sz="2000" spc="85" dirty="0">
                <a:solidFill>
                  <a:srgbClr val="1F1348"/>
                </a:solidFill>
                <a:latin typeface="Calibri"/>
                <a:cs typeface="Calibri"/>
              </a:rPr>
              <a:t>waiting</a:t>
            </a:r>
            <a:r>
              <a:rPr sz="2000" spc="75" dirty="0">
                <a:solidFill>
                  <a:srgbClr val="1F1348"/>
                </a:solidFill>
                <a:latin typeface="Calibri"/>
                <a:cs typeface="Calibri"/>
              </a:rPr>
              <a:t> </a:t>
            </a:r>
            <a:r>
              <a:rPr sz="2000" spc="55" dirty="0">
                <a:solidFill>
                  <a:srgbClr val="1F1348"/>
                </a:solidFill>
                <a:latin typeface="Calibri"/>
                <a:cs typeface="Calibri"/>
              </a:rPr>
              <a:t>for</a:t>
            </a:r>
            <a:r>
              <a:rPr sz="2000" spc="90" dirty="0">
                <a:solidFill>
                  <a:srgbClr val="1F1348"/>
                </a:solidFill>
                <a:latin typeface="Calibri"/>
                <a:cs typeface="Calibri"/>
              </a:rPr>
              <a:t> </a:t>
            </a:r>
            <a:r>
              <a:rPr sz="2000" spc="125" dirty="0">
                <a:solidFill>
                  <a:srgbClr val="1F1348"/>
                </a:solidFill>
                <a:latin typeface="Calibri"/>
                <a:cs typeface="Calibri"/>
              </a:rPr>
              <a:t>a</a:t>
            </a:r>
            <a:r>
              <a:rPr sz="2000" spc="-35" dirty="0">
                <a:solidFill>
                  <a:srgbClr val="1F1348"/>
                </a:solidFill>
                <a:latin typeface="Calibri"/>
                <a:cs typeface="Calibri"/>
              </a:rPr>
              <a:t> </a:t>
            </a:r>
            <a:r>
              <a:rPr sz="2000" spc="105" dirty="0">
                <a:solidFill>
                  <a:srgbClr val="1F1348"/>
                </a:solidFill>
                <a:latin typeface="Calibri"/>
                <a:cs typeface="Calibri"/>
              </a:rPr>
              <a:t>resource </a:t>
            </a:r>
            <a:r>
              <a:rPr sz="2000" spc="-440" dirty="0">
                <a:solidFill>
                  <a:srgbClr val="1F1348"/>
                </a:solidFill>
                <a:latin typeface="Calibri"/>
                <a:cs typeface="Calibri"/>
              </a:rPr>
              <a:t> </a:t>
            </a:r>
            <a:r>
              <a:rPr sz="2000" spc="145" dirty="0">
                <a:solidFill>
                  <a:srgbClr val="1F1348"/>
                </a:solidFill>
                <a:latin typeface="Calibri"/>
                <a:cs typeface="Calibri"/>
              </a:rPr>
              <a:t>h</a:t>
            </a:r>
            <a:r>
              <a:rPr sz="2000" spc="125" dirty="0">
                <a:solidFill>
                  <a:srgbClr val="1F1348"/>
                </a:solidFill>
                <a:latin typeface="Calibri"/>
                <a:cs typeface="Calibri"/>
              </a:rPr>
              <a:t>e</a:t>
            </a:r>
            <a:r>
              <a:rPr sz="2000" spc="60" dirty="0">
                <a:solidFill>
                  <a:srgbClr val="1F1348"/>
                </a:solidFill>
                <a:latin typeface="Calibri"/>
                <a:cs typeface="Calibri"/>
              </a:rPr>
              <a:t>l</a:t>
            </a:r>
            <a:r>
              <a:rPr sz="2000" spc="240" dirty="0">
                <a:solidFill>
                  <a:srgbClr val="1F1348"/>
                </a:solidFill>
                <a:latin typeface="Calibri"/>
                <a:cs typeface="Calibri"/>
              </a:rPr>
              <a:t>d</a:t>
            </a:r>
            <a:r>
              <a:rPr sz="2000" spc="-15" dirty="0">
                <a:solidFill>
                  <a:srgbClr val="1F1348"/>
                </a:solidFill>
                <a:latin typeface="Calibri"/>
                <a:cs typeface="Calibri"/>
              </a:rPr>
              <a:t> </a:t>
            </a:r>
            <a:r>
              <a:rPr sz="2000" spc="155" dirty="0">
                <a:solidFill>
                  <a:srgbClr val="1F1348"/>
                </a:solidFill>
                <a:latin typeface="Calibri"/>
                <a:cs typeface="Calibri"/>
              </a:rPr>
              <a:t>b</a:t>
            </a:r>
            <a:r>
              <a:rPr sz="2000" spc="150" dirty="0">
                <a:solidFill>
                  <a:srgbClr val="1F1348"/>
                </a:solidFill>
                <a:latin typeface="Calibri"/>
                <a:cs typeface="Calibri"/>
              </a:rPr>
              <a:t>y</a:t>
            </a:r>
            <a:r>
              <a:rPr sz="2000" spc="55" dirty="0">
                <a:solidFill>
                  <a:srgbClr val="1F1348"/>
                </a:solidFill>
                <a:latin typeface="Calibri"/>
                <a:cs typeface="Calibri"/>
              </a:rPr>
              <a:t> </a:t>
            </a:r>
            <a:r>
              <a:rPr sz="2000" spc="165" dirty="0">
                <a:solidFill>
                  <a:srgbClr val="1F1348"/>
                </a:solidFill>
                <a:latin typeface="Calibri"/>
                <a:cs typeface="Calibri"/>
              </a:rPr>
              <a:t>P</a:t>
            </a:r>
            <a:r>
              <a:rPr sz="2000" spc="180" dirty="0">
                <a:solidFill>
                  <a:srgbClr val="1F1348"/>
                </a:solidFill>
                <a:latin typeface="Calibri"/>
                <a:cs typeface="Calibri"/>
              </a:rPr>
              <a:t>2</a:t>
            </a:r>
            <a:r>
              <a:rPr sz="2000" spc="20" dirty="0">
                <a:solidFill>
                  <a:srgbClr val="1F1348"/>
                </a:solidFill>
                <a:latin typeface="Calibri"/>
                <a:cs typeface="Calibri"/>
              </a:rPr>
              <a:t>.</a:t>
            </a:r>
            <a:r>
              <a:rPr sz="2000" spc="-155" dirty="0">
                <a:solidFill>
                  <a:srgbClr val="1F1348"/>
                </a:solidFill>
                <a:latin typeface="Calibri"/>
                <a:cs typeface="Calibri"/>
              </a:rPr>
              <a:t> </a:t>
            </a:r>
            <a:r>
              <a:rPr sz="2000" spc="150" dirty="0">
                <a:solidFill>
                  <a:srgbClr val="1F1348"/>
                </a:solidFill>
                <a:latin typeface="Calibri"/>
                <a:cs typeface="Calibri"/>
              </a:rPr>
              <a:t>T</a:t>
            </a:r>
            <a:r>
              <a:rPr sz="2000" spc="145" dirty="0">
                <a:solidFill>
                  <a:srgbClr val="1F1348"/>
                </a:solidFill>
                <a:latin typeface="Calibri"/>
                <a:cs typeface="Calibri"/>
              </a:rPr>
              <a:t>h</a:t>
            </a:r>
            <a:r>
              <a:rPr sz="2000" spc="60" dirty="0">
                <a:solidFill>
                  <a:srgbClr val="1F1348"/>
                </a:solidFill>
                <a:latin typeface="Calibri"/>
                <a:cs typeface="Calibri"/>
              </a:rPr>
              <a:t>i</a:t>
            </a:r>
            <a:r>
              <a:rPr sz="2000" spc="114" dirty="0">
                <a:solidFill>
                  <a:srgbClr val="1F1348"/>
                </a:solidFill>
                <a:latin typeface="Calibri"/>
                <a:cs typeface="Calibri"/>
              </a:rPr>
              <a:t>s</a:t>
            </a:r>
            <a:r>
              <a:rPr sz="2000" spc="-75" dirty="0">
                <a:solidFill>
                  <a:srgbClr val="1F1348"/>
                </a:solidFill>
                <a:latin typeface="Calibri"/>
                <a:cs typeface="Calibri"/>
              </a:rPr>
              <a:t> </a:t>
            </a:r>
            <a:r>
              <a:rPr sz="2000" spc="200" dirty="0">
                <a:solidFill>
                  <a:srgbClr val="1F1348"/>
                </a:solidFill>
                <a:latin typeface="Calibri"/>
                <a:cs typeface="Calibri"/>
              </a:rPr>
              <a:t>c</a:t>
            </a:r>
            <a:r>
              <a:rPr sz="2000" spc="90" dirty="0">
                <a:solidFill>
                  <a:srgbClr val="1F1348"/>
                </a:solidFill>
                <a:latin typeface="Calibri"/>
                <a:cs typeface="Calibri"/>
              </a:rPr>
              <a:t>a</a:t>
            </a:r>
            <a:r>
              <a:rPr sz="2000" spc="125" dirty="0">
                <a:solidFill>
                  <a:srgbClr val="1F1348"/>
                </a:solidFill>
                <a:latin typeface="Calibri"/>
                <a:cs typeface="Calibri"/>
              </a:rPr>
              <a:t>n</a:t>
            </a:r>
            <a:r>
              <a:rPr sz="2000" spc="20" dirty="0">
                <a:solidFill>
                  <a:srgbClr val="1F1348"/>
                </a:solidFill>
                <a:latin typeface="Calibri"/>
                <a:cs typeface="Calibri"/>
              </a:rPr>
              <a:t> </a:t>
            </a:r>
            <a:r>
              <a:rPr sz="2000" spc="185" dirty="0">
                <a:solidFill>
                  <a:srgbClr val="1F1348"/>
                </a:solidFill>
                <a:latin typeface="Calibri"/>
                <a:cs typeface="Calibri"/>
              </a:rPr>
              <a:t>b</a:t>
            </a:r>
            <a:r>
              <a:rPr sz="2000" spc="195" dirty="0">
                <a:solidFill>
                  <a:srgbClr val="1F1348"/>
                </a:solidFill>
                <a:latin typeface="Calibri"/>
                <a:cs typeface="Calibri"/>
              </a:rPr>
              <a:t>e</a:t>
            </a:r>
            <a:r>
              <a:rPr sz="2000" spc="35" dirty="0">
                <a:solidFill>
                  <a:srgbClr val="1F1348"/>
                </a:solidFill>
                <a:latin typeface="Calibri"/>
                <a:cs typeface="Calibri"/>
              </a:rPr>
              <a:t> </a:t>
            </a:r>
            <a:r>
              <a:rPr sz="2000" spc="105" dirty="0">
                <a:solidFill>
                  <a:srgbClr val="1F1348"/>
                </a:solidFill>
                <a:latin typeface="Calibri"/>
                <a:cs typeface="Calibri"/>
              </a:rPr>
              <a:t>s</a:t>
            </a:r>
            <a:r>
              <a:rPr sz="2000" spc="160" dirty="0">
                <a:solidFill>
                  <a:srgbClr val="1F1348"/>
                </a:solidFill>
                <a:latin typeface="Calibri"/>
                <a:cs typeface="Calibri"/>
              </a:rPr>
              <a:t>h</a:t>
            </a:r>
            <a:r>
              <a:rPr sz="2000" spc="140" dirty="0">
                <a:solidFill>
                  <a:srgbClr val="1F1348"/>
                </a:solidFill>
                <a:latin typeface="Calibri"/>
                <a:cs typeface="Calibri"/>
              </a:rPr>
              <a:t>o</a:t>
            </a:r>
            <a:r>
              <a:rPr sz="2000" spc="65" dirty="0">
                <a:solidFill>
                  <a:srgbClr val="1F1348"/>
                </a:solidFill>
                <a:latin typeface="Calibri"/>
                <a:cs typeface="Calibri"/>
              </a:rPr>
              <a:t>w</a:t>
            </a:r>
            <a:r>
              <a:rPr sz="2000" spc="125" dirty="0">
                <a:solidFill>
                  <a:srgbClr val="1F1348"/>
                </a:solidFill>
                <a:latin typeface="Calibri"/>
                <a:cs typeface="Calibri"/>
              </a:rPr>
              <a:t>n</a:t>
            </a:r>
            <a:r>
              <a:rPr sz="2000" spc="-60" dirty="0">
                <a:solidFill>
                  <a:srgbClr val="1F1348"/>
                </a:solidFill>
                <a:latin typeface="Calibri"/>
                <a:cs typeface="Calibri"/>
              </a:rPr>
              <a:t> </a:t>
            </a:r>
            <a:r>
              <a:rPr sz="2000" spc="95" dirty="0">
                <a:solidFill>
                  <a:srgbClr val="1F1348"/>
                </a:solidFill>
                <a:latin typeface="Calibri"/>
                <a:cs typeface="Calibri"/>
              </a:rPr>
              <a:t>to</a:t>
            </a:r>
            <a:r>
              <a:rPr sz="2000" spc="30" dirty="0">
                <a:solidFill>
                  <a:srgbClr val="1F1348"/>
                </a:solidFill>
                <a:latin typeface="Calibri"/>
                <a:cs typeface="Calibri"/>
              </a:rPr>
              <a:t> </a:t>
            </a:r>
            <a:r>
              <a:rPr sz="2000" spc="190" dirty="0">
                <a:solidFill>
                  <a:srgbClr val="1F1348"/>
                </a:solidFill>
                <a:latin typeface="Calibri"/>
                <a:cs typeface="Calibri"/>
              </a:rPr>
              <a:t>b</a:t>
            </a:r>
            <a:r>
              <a:rPr sz="2000" spc="195" dirty="0">
                <a:solidFill>
                  <a:srgbClr val="1F1348"/>
                </a:solidFill>
                <a:latin typeface="Calibri"/>
                <a:cs typeface="Calibri"/>
              </a:rPr>
              <a:t>e</a:t>
            </a:r>
            <a:r>
              <a:rPr sz="2000" spc="35" dirty="0">
                <a:solidFill>
                  <a:srgbClr val="1F1348"/>
                </a:solidFill>
                <a:latin typeface="Calibri"/>
                <a:cs typeface="Calibri"/>
              </a:rPr>
              <a:t> </a:t>
            </a:r>
            <a:r>
              <a:rPr sz="2000" spc="125" dirty="0">
                <a:solidFill>
                  <a:srgbClr val="1F1348"/>
                </a:solidFill>
                <a:latin typeface="Calibri"/>
                <a:cs typeface="Calibri"/>
              </a:rPr>
              <a:t>a</a:t>
            </a:r>
            <a:r>
              <a:rPr sz="2000" spc="40" dirty="0">
                <a:solidFill>
                  <a:srgbClr val="1F1348"/>
                </a:solidFill>
                <a:latin typeface="Calibri"/>
                <a:cs typeface="Calibri"/>
              </a:rPr>
              <a:t> </a:t>
            </a:r>
            <a:r>
              <a:rPr sz="2000" spc="195" dirty="0">
                <a:solidFill>
                  <a:srgbClr val="1F1348"/>
                </a:solidFill>
                <a:latin typeface="Calibri"/>
                <a:cs typeface="Calibri"/>
              </a:rPr>
              <a:t>c</a:t>
            </a:r>
            <a:r>
              <a:rPr sz="2000" spc="65" dirty="0">
                <a:solidFill>
                  <a:srgbClr val="1F1348"/>
                </a:solidFill>
                <a:latin typeface="Calibri"/>
                <a:cs typeface="Calibri"/>
              </a:rPr>
              <a:t>y</a:t>
            </a:r>
            <a:r>
              <a:rPr sz="2000" spc="195" dirty="0">
                <a:solidFill>
                  <a:srgbClr val="1F1348"/>
                </a:solidFill>
                <a:latin typeface="Calibri"/>
                <a:cs typeface="Calibri"/>
              </a:rPr>
              <a:t>c</a:t>
            </a:r>
            <a:r>
              <a:rPr sz="2000" spc="60" dirty="0">
                <a:solidFill>
                  <a:srgbClr val="1F1348"/>
                </a:solidFill>
                <a:latin typeface="Calibri"/>
                <a:cs typeface="Calibri"/>
              </a:rPr>
              <a:t>l</a:t>
            </a:r>
            <a:r>
              <a:rPr sz="2000" spc="160" dirty="0">
                <a:solidFill>
                  <a:srgbClr val="1F1348"/>
                </a:solidFill>
                <a:latin typeface="Calibri"/>
                <a:cs typeface="Calibri"/>
              </a:rPr>
              <a:t>e</a:t>
            </a:r>
            <a:r>
              <a:rPr sz="2000" spc="-105" dirty="0">
                <a:solidFill>
                  <a:srgbClr val="1F1348"/>
                </a:solidFill>
                <a:latin typeface="Calibri"/>
                <a:cs typeface="Calibri"/>
              </a:rPr>
              <a:t> </a:t>
            </a:r>
            <a:r>
              <a:rPr sz="2000" spc="65" dirty="0">
                <a:solidFill>
                  <a:srgbClr val="1F1348"/>
                </a:solidFill>
                <a:latin typeface="Calibri"/>
                <a:cs typeface="Calibri"/>
              </a:rPr>
              <a:t>w</a:t>
            </a:r>
            <a:r>
              <a:rPr sz="2000" spc="60" dirty="0">
                <a:solidFill>
                  <a:srgbClr val="1F1348"/>
                </a:solidFill>
                <a:latin typeface="Calibri"/>
                <a:cs typeface="Calibri"/>
              </a:rPr>
              <a:t>i</a:t>
            </a:r>
            <a:r>
              <a:rPr sz="2000" dirty="0">
                <a:solidFill>
                  <a:srgbClr val="1F1348"/>
                </a:solidFill>
                <a:latin typeface="Calibri"/>
                <a:cs typeface="Calibri"/>
              </a:rPr>
              <a:t>t</a:t>
            </a:r>
            <a:r>
              <a:rPr sz="2000" spc="130" dirty="0">
                <a:solidFill>
                  <a:srgbClr val="1F1348"/>
                </a:solidFill>
                <a:latin typeface="Calibri"/>
                <a:cs typeface="Calibri"/>
              </a:rPr>
              <a:t>h</a:t>
            </a:r>
            <a:endParaRPr sz="2000">
              <a:latin typeface="Calibri"/>
              <a:cs typeface="Calibri"/>
            </a:endParaRPr>
          </a:p>
          <a:p>
            <a:pPr marL="12700" algn="just">
              <a:lnSpc>
                <a:spcPct val="100000"/>
              </a:lnSpc>
              <a:spcBef>
                <a:spcPts val="1280"/>
              </a:spcBef>
            </a:pPr>
            <a:r>
              <a:rPr sz="2000" spc="355" dirty="0">
                <a:solidFill>
                  <a:srgbClr val="7061FD"/>
                </a:solidFill>
                <a:latin typeface="Calibri"/>
                <a:cs typeface="Calibri"/>
              </a:rPr>
              <a:t>+</a:t>
            </a:r>
            <a:r>
              <a:rPr sz="2000" spc="-10" dirty="0">
                <a:solidFill>
                  <a:srgbClr val="7061FD"/>
                </a:solidFill>
                <a:latin typeface="Calibri"/>
                <a:cs typeface="Calibri"/>
              </a:rPr>
              <a:t> </a:t>
            </a:r>
            <a:r>
              <a:rPr sz="2000" spc="160" dirty="0">
                <a:solidFill>
                  <a:srgbClr val="1F1348"/>
                </a:solidFill>
                <a:latin typeface="Calibri"/>
                <a:cs typeface="Calibri"/>
              </a:rPr>
              <a:t>P2</a:t>
            </a:r>
            <a:r>
              <a:rPr sz="2000" spc="15" dirty="0">
                <a:solidFill>
                  <a:srgbClr val="1F1348"/>
                </a:solidFill>
                <a:latin typeface="Calibri"/>
                <a:cs typeface="Calibri"/>
              </a:rPr>
              <a:t> </a:t>
            </a:r>
            <a:r>
              <a:rPr sz="2000" spc="204" dirty="0">
                <a:solidFill>
                  <a:srgbClr val="1F1348"/>
                </a:solidFill>
                <a:latin typeface="Calibri"/>
                <a:cs typeface="Calibri"/>
              </a:rPr>
              <a:t>-&gt;</a:t>
            </a:r>
            <a:r>
              <a:rPr sz="2000" spc="-10" dirty="0">
                <a:solidFill>
                  <a:srgbClr val="1F1348"/>
                </a:solidFill>
                <a:latin typeface="Calibri"/>
                <a:cs typeface="Calibri"/>
              </a:rPr>
              <a:t> </a:t>
            </a:r>
            <a:r>
              <a:rPr sz="2000" spc="135" dirty="0">
                <a:solidFill>
                  <a:srgbClr val="1F1348"/>
                </a:solidFill>
                <a:latin typeface="Calibri"/>
                <a:cs typeface="Calibri"/>
              </a:rPr>
              <a:t>R2</a:t>
            </a:r>
            <a:r>
              <a:rPr sz="2000" spc="15" dirty="0">
                <a:solidFill>
                  <a:srgbClr val="1F1348"/>
                </a:solidFill>
                <a:latin typeface="Calibri"/>
                <a:cs typeface="Calibri"/>
              </a:rPr>
              <a:t> </a:t>
            </a:r>
            <a:r>
              <a:rPr sz="2000" spc="204" dirty="0">
                <a:solidFill>
                  <a:srgbClr val="1F1348"/>
                </a:solidFill>
                <a:latin typeface="Calibri"/>
                <a:cs typeface="Calibri"/>
              </a:rPr>
              <a:t>-&gt;</a:t>
            </a:r>
            <a:r>
              <a:rPr sz="2000" spc="-5" dirty="0">
                <a:solidFill>
                  <a:srgbClr val="1F1348"/>
                </a:solidFill>
                <a:latin typeface="Calibri"/>
                <a:cs typeface="Calibri"/>
              </a:rPr>
              <a:t> </a:t>
            </a:r>
            <a:r>
              <a:rPr sz="2000" spc="165" dirty="0">
                <a:solidFill>
                  <a:srgbClr val="1F1348"/>
                </a:solidFill>
                <a:latin typeface="Calibri"/>
                <a:cs typeface="Calibri"/>
              </a:rPr>
              <a:t>P3</a:t>
            </a:r>
            <a:r>
              <a:rPr sz="2000" spc="-60" dirty="0">
                <a:solidFill>
                  <a:srgbClr val="1F1348"/>
                </a:solidFill>
                <a:latin typeface="Calibri"/>
                <a:cs typeface="Calibri"/>
              </a:rPr>
              <a:t> </a:t>
            </a:r>
            <a:r>
              <a:rPr sz="2000" spc="204" dirty="0">
                <a:solidFill>
                  <a:srgbClr val="1F1348"/>
                </a:solidFill>
                <a:latin typeface="Calibri"/>
                <a:cs typeface="Calibri"/>
              </a:rPr>
              <a:t>-&gt;</a:t>
            </a:r>
            <a:r>
              <a:rPr sz="2000" spc="-10" dirty="0">
                <a:solidFill>
                  <a:srgbClr val="1F1348"/>
                </a:solidFill>
                <a:latin typeface="Calibri"/>
                <a:cs typeface="Calibri"/>
              </a:rPr>
              <a:t> </a:t>
            </a:r>
            <a:r>
              <a:rPr sz="2000" spc="135" dirty="0">
                <a:solidFill>
                  <a:srgbClr val="1F1348"/>
                </a:solidFill>
                <a:latin typeface="Calibri"/>
                <a:cs typeface="Calibri"/>
              </a:rPr>
              <a:t>R3</a:t>
            </a:r>
            <a:r>
              <a:rPr sz="2000" spc="90" dirty="0">
                <a:solidFill>
                  <a:srgbClr val="1F1348"/>
                </a:solidFill>
                <a:latin typeface="Calibri"/>
                <a:cs typeface="Calibri"/>
              </a:rPr>
              <a:t> </a:t>
            </a:r>
            <a:r>
              <a:rPr sz="2000" spc="204" dirty="0">
                <a:solidFill>
                  <a:srgbClr val="1F1348"/>
                </a:solidFill>
                <a:latin typeface="Calibri"/>
                <a:cs typeface="Calibri"/>
              </a:rPr>
              <a:t>-&gt;</a:t>
            </a:r>
            <a:r>
              <a:rPr sz="2000" spc="-5" dirty="0">
                <a:solidFill>
                  <a:srgbClr val="1F1348"/>
                </a:solidFill>
                <a:latin typeface="Calibri"/>
                <a:cs typeface="Calibri"/>
              </a:rPr>
              <a:t> </a:t>
            </a:r>
            <a:r>
              <a:rPr sz="2000" spc="160" dirty="0">
                <a:solidFill>
                  <a:srgbClr val="1F1348"/>
                </a:solidFill>
                <a:latin typeface="Calibri"/>
                <a:cs typeface="Calibri"/>
              </a:rPr>
              <a:t>P2</a:t>
            </a:r>
            <a:endParaRPr sz="2000">
              <a:latin typeface="Calibri"/>
              <a:cs typeface="Calibri"/>
            </a:endParaRPr>
          </a:p>
        </p:txBody>
      </p:sp>
      <p:pic>
        <p:nvPicPr>
          <p:cNvPr id="4" name="object 4"/>
          <p:cNvPicPr/>
          <p:nvPr/>
        </p:nvPicPr>
        <p:blipFill>
          <a:blip r:embed="rId2" cstate="print"/>
          <a:stretch>
            <a:fillRect/>
          </a:stretch>
        </p:blipFill>
        <p:spPr>
          <a:xfrm>
            <a:off x="7705725" y="1943100"/>
            <a:ext cx="4200525" cy="2428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6309995" cy="701040"/>
          </a:xfrm>
          <a:prstGeom prst="rect">
            <a:avLst/>
          </a:prstGeom>
        </p:spPr>
        <p:txBody>
          <a:bodyPr vert="horz" wrap="square" lIns="0" tIns="16510" rIns="0" bIns="0" rtlCol="0">
            <a:spAutoFit/>
          </a:bodyPr>
          <a:lstStyle/>
          <a:p>
            <a:pPr marL="12700">
              <a:lnSpc>
                <a:spcPct val="100000"/>
              </a:lnSpc>
              <a:spcBef>
                <a:spcPts val="130"/>
              </a:spcBef>
            </a:pPr>
            <a:r>
              <a:rPr sz="4400" spc="135" dirty="0">
                <a:solidFill>
                  <a:srgbClr val="1F1348"/>
                </a:solidFill>
                <a:latin typeface="Arial"/>
                <a:cs typeface="Arial"/>
              </a:rPr>
              <a:t>Conditions</a:t>
            </a:r>
            <a:r>
              <a:rPr sz="4400" spc="-270" dirty="0">
                <a:solidFill>
                  <a:srgbClr val="1F1348"/>
                </a:solidFill>
                <a:latin typeface="Arial"/>
                <a:cs typeface="Arial"/>
              </a:rPr>
              <a:t> </a:t>
            </a:r>
            <a:r>
              <a:rPr sz="4400" spc="270" dirty="0">
                <a:solidFill>
                  <a:srgbClr val="1F1348"/>
                </a:solidFill>
                <a:latin typeface="Arial"/>
                <a:cs typeface="Arial"/>
              </a:rPr>
              <a:t>for</a:t>
            </a:r>
            <a:r>
              <a:rPr sz="4400" spc="-75" dirty="0">
                <a:solidFill>
                  <a:srgbClr val="1F1348"/>
                </a:solidFill>
                <a:latin typeface="Arial"/>
                <a:cs typeface="Arial"/>
              </a:rPr>
              <a:t> </a:t>
            </a:r>
            <a:r>
              <a:rPr sz="4400" spc="100" dirty="0">
                <a:solidFill>
                  <a:srgbClr val="1F1348"/>
                </a:solidFill>
                <a:latin typeface="Arial"/>
                <a:cs typeface="Arial"/>
              </a:rPr>
              <a:t>Deadlock</a:t>
            </a:r>
            <a:endParaRPr sz="4400">
              <a:latin typeface="Arial"/>
              <a:cs typeface="Arial"/>
            </a:endParaRPr>
          </a:p>
        </p:txBody>
      </p:sp>
      <p:sp>
        <p:nvSpPr>
          <p:cNvPr id="3" name="object 3"/>
          <p:cNvSpPr txBox="1"/>
          <p:nvPr/>
        </p:nvSpPr>
        <p:spPr>
          <a:xfrm>
            <a:off x="687387" y="1494980"/>
            <a:ext cx="10727055" cy="4756785"/>
          </a:xfrm>
          <a:prstGeom prst="rect">
            <a:avLst/>
          </a:prstGeom>
        </p:spPr>
        <p:txBody>
          <a:bodyPr vert="horz" wrap="square" lIns="0" tIns="110489" rIns="0" bIns="0" rtlCol="0">
            <a:spAutoFit/>
          </a:bodyPr>
          <a:lstStyle/>
          <a:p>
            <a:pPr marL="12700">
              <a:lnSpc>
                <a:spcPct val="100000"/>
              </a:lnSpc>
              <a:spcBef>
                <a:spcPts val="869"/>
              </a:spcBef>
            </a:pPr>
            <a:r>
              <a:rPr sz="1800" spc="300" dirty="0">
                <a:solidFill>
                  <a:srgbClr val="7061FD"/>
                </a:solidFill>
                <a:latin typeface="Calibri"/>
                <a:cs typeface="Calibri"/>
              </a:rPr>
              <a:t>+</a:t>
            </a:r>
            <a:r>
              <a:rPr sz="1800" spc="204" dirty="0">
                <a:solidFill>
                  <a:srgbClr val="7061FD"/>
                </a:solidFill>
                <a:latin typeface="Calibri"/>
                <a:cs typeface="Calibri"/>
              </a:rPr>
              <a:t> </a:t>
            </a:r>
            <a:r>
              <a:rPr sz="1800" spc="135" dirty="0">
                <a:solidFill>
                  <a:srgbClr val="1F1348"/>
                </a:solidFill>
                <a:latin typeface="Calibri"/>
                <a:cs typeface="Calibri"/>
              </a:rPr>
              <a:t>The</a:t>
            </a:r>
            <a:r>
              <a:rPr sz="1800" spc="-15" dirty="0">
                <a:solidFill>
                  <a:srgbClr val="1F1348"/>
                </a:solidFill>
                <a:latin typeface="Calibri"/>
                <a:cs typeface="Calibri"/>
              </a:rPr>
              <a:t> </a:t>
            </a:r>
            <a:r>
              <a:rPr sz="1800" spc="130" dirty="0">
                <a:solidFill>
                  <a:srgbClr val="1F1348"/>
                </a:solidFill>
                <a:latin typeface="Calibri"/>
                <a:cs typeface="Calibri"/>
              </a:rPr>
              <a:t>deadlock</a:t>
            </a:r>
            <a:r>
              <a:rPr sz="1800" spc="30" dirty="0">
                <a:solidFill>
                  <a:srgbClr val="1F1348"/>
                </a:solidFill>
                <a:latin typeface="Calibri"/>
                <a:cs typeface="Calibri"/>
              </a:rPr>
              <a:t> </a:t>
            </a:r>
            <a:r>
              <a:rPr sz="1800" spc="70" dirty="0">
                <a:solidFill>
                  <a:srgbClr val="1F1348"/>
                </a:solidFill>
                <a:latin typeface="Calibri"/>
                <a:cs typeface="Calibri"/>
              </a:rPr>
              <a:t>situation</a:t>
            </a:r>
            <a:r>
              <a:rPr sz="1800" spc="-100" dirty="0">
                <a:solidFill>
                  <a:srgbClr val="1F1348"/>
                </a:solidFill>
                <a:latin typeface="Calibri"/>
                <a:cs typeface="Calibri"/>
              </a:rPr>
              <a:t> </a:t>
            </a:r>
            <a:r>
              <a:rPr sz="1800" spc="114" dirty="0">
                <a:solidFill>
                  <a:srgbClr val="1F1348"/>
                </a:solidFill>
                <a:latin typeface="Calibri"/>
                <a:cs typeface="Calibri"/>
              </a:rPr>
              <a:t>can</a:t>
            </a:r>
            <a:r>
              <a:rPr sz="1800" spc="45" dirty="0">
                <a:solidFill>
                  <a:srgbClr val="1F1348"/>
                </a:solidFill>
                <a:latin typeface="Calibri"/>
                <a:cs typeface="Calibri"/>
              </a:rPr>
              <a:t> </a:t>
            </a:r>
            <a:r>
              <a:rPr sz="1800" spc="90" dirty="0">
                <a:solidFill>
                  <a:srgbClr val="1F1348"/>
                </a:solidFill>
                <a:latin typeface="Calibri"/>
                <a:cs typeface="Calibri"/>
              </a:rPr>
              <a:t>only</a:t>
            </a:r>
            <a:r>
              <a:rPr sz="1800" spc="-10" dirty="0">
                <a:solidFill>
                  <a:srgbClr val="1F1348"/>
                </a:solidFill>
                <a:latin typeface="Calibri"/>
                <a:cs typeface="Calibri"/>
              </a:rPr>
              <a:t> </a:t>
            </a:r>
            <a:r>
              <a:rPr sz="1800" spc="85" dirty="0">
                <a:solidFill>
                  <a:srgbClr val="1F1348"/>
                </a:solidFill>
                <a:latin typeface="Calibri"/>
                <a:cs typeface="Calibri"/>
              </a:rPr>
              <a:t>arise</a:t>
            </a:r>
            <a:r>
              <a:rPr sz="1800" spc="-10" dirty="0">
                <a:solidFill>
                  <a:srgbClr val="1F1348"/>
                </a:solidFill>
                <a:latin typeface="Calibri"/>
                <a:cs typeface="Calibri"/>
              </a:rPr>
              <a:t> </a:t>
            </a:r>
            <a:r>
              <a:rPr sz="1800" spc="5" dirty="0">
                <a:solidFill>
                  <a:srgbClr val="1F1348"/>
                </a:solidFill>
                <a:latin typeface="Calibri"/>
                <a:cs typeface="Calibri"/>
              </a:rPr>
              <a:t>if</a:t>
            </a:r>
            <a:r>
              <a:rPr sz="1800" spc="120" dirty="0">
                <a:solidFill>
                  <a:srgbClr val="1F1348"/>
                </a:solidFill>
                <a:latin typeface="Calibri"/>
                <a:cs typeface="Calibri"/>
              </a:rPr>
              <a:t> </a:t>
            </a:r>
            <a:r>
              <a:rPr sz="1800" spc="60" dirty="0">
                <a:solidFill>
                  <a:srgbClr val="1F1348"/>
                </a:solidFill>
                <a:latin typeface="Calibri"/>
                <a:cs typeface="Calibri"/>
              </a:rPr>
              <a:t>all</a:t>
            </a:r>
            <a:r>
              <a:rPr sz="1800" spc="-35" dirty="0">
                <a:solidFill>
                  <a:srgbClr val="1F1348"/>
                </a:solidFill>
                <a:latin typeface="Calibri"/>
                <a:cs typeface="Calibri"/>
              </a:rPr>
              <a:t> </a:t>
            </a:r>
            <a:r>
              <a:rPr sz="1800" spc="75" dirty="0">
                <a:solidFill>
                  <a:srgbClr val="1F1348"/>
                </a:solidFill>
                <a:latin typeface="Calibri"/>
                <a:cs typeface="Calibri"/>
              </a:rPr>
              <a:t>the</a:t>
            </a:r>
            <a:r>
              <a:rPr sz="1800" spc="60" dirty="0">
                <a:solidFill>
                  <a:srgbClr val="1F1348"/>
                </a:solidFill>
                <a:latin typeface="Calibri"/>
                <a:cs typeface="Calibri"/>
              </a:rPr>
              <a:t> </a:t>
            </a:r>
            <a:r>
              <a:rPr sz="1800" spc="95" dirty="0">
                <a:solidFill>
                  <a:srgbClr val="1F1348"/>
                </a:solidFill>
                <a:latin typeface="Calibri"/>
                <a:cs typeface="Calibri"/>
              </a:rPr>
              <a:t>following</a:t>
            </a:r>
            <a:r>
              <a:rPr sz="1800" spc="-40" dirty="0">
                <a:solidFill>
                  <a:srgbClr val="1F1348"/>
                </a:solidFill>
                <a:latin typeface="Calibri"/>
                <a:cs typeface="Calibri"/>
              </a:rPr>
              <a:t> </a:t>
            </a:r>
            <a:r>
              <a:rPr sz="1800" spc="65" dirty="0">
                <a:solidFill>
                  <a:srgbClr val="1F1348"/>
                </a:solidFill>
                <a:latin typeface="Calibri"/>
                <a:cs typeface="Calibri"/>
              </a:rPr>
              <a:t>four</a:t>
            </a:r>
            <a:r>
              <a:rPr sz="1800" spc="-5" dirty="0">
                <a:solidFill>
                  <a:srgbClr val="1F1348"/>
                </a:solidFill>
                <a:latin typeface="Calibri"/>
                <a:cs typeface="Calibri"/>
              </a:rPr>
              <a:t> </a:t>
            </a:r>
            <a:r>
              <a:rPr sz="1800" spc="100" dirty="0">
                <a:solidFill>
                  <a:srgbClr val="1F1348"/>
                </a:solidFill>
                <a:latin typeface="Calibri"/>
                <a:cs typeface="Calibri"/>
              </a:rPr>
              <a:t>conditions</a:t>
            </a:r>
            <a:r>
              <a:rPr sz="1800" spc="-5" dirty="0">
                <a:solidFill>
                  <a:srgbClr val="1F1348"/>
                </a:solidFill>
                <a:latin typeface="Calibri"/>
                <a:cs typeface="Calibri"/>
              </a:rPr>
              <a:t> </a:t>
            </a:r>
            <a:r>
              <a:rPr sz="1800" spc="130" dirty="0">
                <a:solidFill>
                  <a:srgbClr val="1F1348"/>
                </a:solidFill>
                <a:latin typeface="Calibri"/>
                <a:cs typeface="Calibri"/>
              </a:rPr>
              <a:t>hold</a:t>
            </a:r>
            <a:r>
              <a:rPr sz="1800" spc="25" dirty="0">
                <a:solidFill>
                  <a:srgbClr val="1F1348"/>
                </a:solidFill>
                <a:latin typeface="Calibri"/>
                <a:cs typeface="Calibri"/>
              </a:rPr>
              <a:t> </a:t>
            </a:r>
            <a:r>
              <a:rPr sz="1800" spc="85" dirty="0">
                <a:solidFill>
                  <a:srgbClr val="1F1348"/>
                </a:solidFill>
                <a:latin typeface="Calibri"/>
                <a:cs typeface="Calibri"/>
              </a:rPr>
              <a:t>simultaneously:</a:t>
            </a:r>
            <a:endParaRPr sz="1800">
              <a:latin typeface="Calibri"/>
              <a:cs typeface="Calibri"/>
            </a:endParaRPr>
          </a:p>
          <a:p>
            <a:pPr marL="12700">
              <a:lnSpc>
                <a:spcPct val="100000"/>
              </a:lnSpc>
              <a:spcBef>
                <a:spcPts val="770"/>
              </a:spcBef>
            </a:pPr>
            <a:r>
              <a:rPr sz="1800" spc="300" dirty="0">
                <a:solidFill>
                  <a:srgbClr val="7061FD"/>
                </a:solidFill>
                <a:latin typeface="Calibri"/>
                <a:cs typeface="Calibri"/>
              </a:rPr>
              <a:t>+</a:t>
            </a:r>
            <a:r>
              <a:rPr sz="1800" spc="180" dirty="0">
                <a:solidFill>
                  <a:srgbClr val="7061FD"/>
                </a:solidFill>
                <a:latin typeface="Calibri"/>
                <a:cs typeface="Calibri"/>
              </a:rPr>
              <a:t> </a:t>
            </a:r>
            <a:r>
              <a:rPr sz="1800" b="1" spc="130" dirty="0">
                <a:solidFill>
                  <a:srgbClr val="1F1348"/>
                </a:solidFill>
                <a:latin typeface="Calibri"/>
                <a:cs typeface="Calibri"/>
              </a:rPr>
              <a:t>1.Mutual</a:t>
            </a:r>
            <a:r>
              <a:rPr sz="1800" b="1" spc="-50" dirty="0">
                <a:solidFill>
                  <a:srgbClr val="1F1348"/>
                </a:solidFill>
                <a:latin typeface="Calibri"/>
                <a:cs typeface="Calibri"/>
              </a:rPr>
              <a:t> </a:t>
            </a:r>
            <a:r>
              <a:rPr sz="1800" b="1" spc="135" dirty="0">
                <a:solidFill>
                  <a:srgbClr val="1F1348"/>
                </a:solidFill>
                <a:latin typeface="Calibri"/>
                <a:cs typeface="Calibri"/>
              </a:rPr>
              <a:t>Exclusion</a:t>
            </a:r>
            <a:endParaRPr sz="1800">
              <a:latin typeface="Calibri"/>
              <a:cs typeface="Calibri"/>
            </a:endParaRPr>
          </a:p>
          <a:p>
            <a:pPr marL="241300" marR="5080" indent="-229235">
              <a:lnSpc>
                <a:spcPts val="1950"/>
              </a:lnSpc>
              <a:spcBef>
                <a:spcPts val="1010"/>
              </a:spcBef>
            </a:pPr>
            <a:r>
              <a:rPr sz="1800" spc="300" dirty="0">
                <a:solidFill>
                  <a:srgbClr val="7061FD"/>
                </a:solidFill>
                <a:latin typeface="Calibri"/>
                <a:cs typeface="Calibri"/>
              </a:rPr>
              <a:t>+</a:t>
            </a:r>
            <a:r>
              <a:rPr sz="1800" spc="204" dirty="0">
                <a:solidFill>
                  <a:srgbClr val="7061FD"/>
                </a:solidFill>
                <a:latin typeface="Calibri"/>
                <a:cs typeface="Calibri"/>
              </a:rPr>
              <a:t> </a:t>
            </a:r>
            <a:r>
              <a:rPr sz="1800" spc="145" dirty="0">
                <a:solidFill>
                  <a:srgbClr val="1F1348"/>
                </a:solidFill>
                <a:latin typeface="Calibri"/>
                <a:cs typeface="Calibri"/>
              </a:rPr>
              <a:t>According</a:t>
            </a:r>
            <a:r>
              <a:rPr sz="1800" spc="-35" dirty="0">
                <a:solidFill>
                  <a:srgbClr val="1F1348"/>
                </a:solidFill>
                <a:latin typeface="Calibri"/>
                <a:cs typeface="Calibri"/>
              </a:rPr>
              <a:t> </a:t>
            </a:r>
            <a:r>
              <a:rPr sz="1800" spc="70" dirty="0">
                <a:solidFill>
                  <a:srgbClr val="1F1348"/>
                </a:solidFill>
                <a:latin typeface="Calibri"/>
                <a:cs typeface="Calibri"/>
              </a:rPr>
              <a:t>to</a:t>
            </a:r>
            <a:r>
              <a:rPr sz="1800" spc="80" dirty="0">
                <a:solidFill>
                  <a:srgbClr val="1F1348"/>
                </a:solidFill>
                <a:latin typeface="Calibri"/>
                <a:cs typeface="Calibri"/>
              </a:rPr>
              <a:t> </a:t>
            </a:r>
            <a:r>
              <a:rPr sz="1800" spc="55" dirty="0">
                <a:solidFill>
                  <a:srgbClr val="1F1348"/>
                </a:solidFill>
                <a:latin typeface="Calibri"/>
                <a:cs typeface="Calibri"/>
              </a:rPr>
              <a:t>this</a:t>
            </a:r>
            <a:r>
              <a:rPr sz="1800" spc="-10" dirty="0">
                <a:solidFill>
                  <a:srgbClr val="1F1348"/>
                </a:solidFill>
                <a:latin typeface="Calibri"/>
                <a:cs typeface="Calibri"/>
              </a:rPr>
              <a:t> </a:t>
            </a:r>
            <a:r>
              <a:rPr sz="1800" spc="90" dirty="0">
                <a:solidFill>
                  <a:srgbClr val="1F1348"/>
                </a:solidFill>
                <a:latin typeface="Calibri"/>
                <a:cs typeface="Calibri"/>
              </a:rPr>
              <a:t>condition,</a:t>
            </a:r>
            <a:r>
              <a:rPr sz="1800" spc="-40" dirty="0">
                <a:solidFill>
                  <a:srgbClr val="1F1348"/>
                </a:solidFill>
                <a:latin typeface="Calibri"/>
                <a:cs typeface="Calibri"/>
              </a:rPr>
              <a:t> </a:t>
            </a:r>
            <a:r>
              <a:rPr sz="1800" spc="35" dirty="0">
                <a:solidFill>
                  <a:srgbClr val="1F1348"/>
                </a:solidFill>
                <a:latin typeface="Calibri"/>
                <a:cs typeface="Calibri"/>
              </a:rPr>
              <a:t>at</a:t>
            </a:r>
            <a:r>
              <a:rPr sz="1800" spc="5" dirty="0">
                <a:solidFill>
                  <a:srgbClr val="1F1348"/>
                </a:solidFill>
                <a:latin typeface="Calibri"/>
                <a:cs typeface="Calibri"/>
              </a:rPr>
              <a:t> </a:t>
            </a:r>
            <a:r>
              <a:rPr sz="1800" spc="75" dirty="0">
                <a:solidFill>
                  <a:srgbClr val="1F1348"/>
                </a:solidFill>
                <a:latin typeface="Calibri"/>
                <a:cs typeface="Calibri"/>
              </a:rPr>
              <a:t>least</a:t>
            </a:r>
            <a:r>
              <a:rPr sz="1800" spc="5" dirty="0">
                <a:solidFill>
                  <a:srgbClr val="1F1348"/>
                </a:solidFill>
                <a:latin typeface="Calibri"/>
                <a:cs typeface="Calibri"/>
              </a:rPr>
              <a:t> </a:t>
            </a:r>
            <a:r>
              <a:rPr sz="1800" spc="130" dirty="0">
                <a:solidFill>
                  <a:srgbClr val="1F1348"/>
                </a:solidFill>
                <a:latin typeface="Calibri"/>
                <a:cs typeface="Calibri"/>
              </a:rPr>
              <a:t>one</a:t>
            </a:r>
            <a:r>
              <a:rPr sz="1800" spc="-5" dirty="0">
                <a:solidFill>
                  <a:srgbClr val="1F1348"/>
                </a:solidFill>
                <a:latin typeface="Calibri"/>
                <a:cs typeface="Calibri"/>
              </a:rPr>
              <a:t> </a:t>
            </a:r>
            <a:r>
              <a:rPr sz="1800" spc="110" dirty="0">
                <a:solidFill>
                  <a:srgbClr val="1F1348"/>
                </a:solidFill>
                <a:latin typeface="Calibri"/>
                <a:cs typeface="Calibri"/>
              </a:rPr>
              <a:t>resource</a:t>
            </a:r>
            <a:r>
              <a:rPr sz="1800" spc="-85" dirty="0">
                <a:solidFill>
                  <a:srgbClr val="1F1348"/>
                </a:solidFill>
                <a:latin typeface="Calibri"/>
                <a:cs typeface="Calibri"/>
              </a:rPr>
              <a:t> </a:t>
            </a:r>
            <a:r>
              <a:rPr sz="1800" spc="120" dirty="0">
                <a:solidFill>
                  <a:srgbClr val="1F1348"/>
                </a:solidFill>
                <a:latin typeface="Calibri"/>
                <a:cs typeface="Calibri"/>
              </a:rPr>
              <a:t>should</a:t>
            </a:r>
            <a:r>
              <a:rPr sz="1800" spc="-55" dirty="0">
                <a:solidFill>
                  <a:srgbClr val="1F1348"/>
                </a:solidFill>
                <a:latin typeface="Calibri"/>
                <a:cs typeface="Calibri"/>
              </a:rPr>
              <a:t> </a:t>
            </a:r>
            <a:r>
              <a:rPr sz="1800" spc="155" dirty="0">
                <a:solidFill>
                  <a:srgbClr val="1F1348"/>
                </a:solidFill>
                <a:latin typeface="Calibri"/>
                <a:cs typeface="Calibri"/>
              </a:rPr>
              <a:t>be</a:t>
            </a:r>
            <a:r>
              <a:rPr sz="1800" spc="75" dirty="0">
                <a:solidFill>
                  <a:srgbClr val="1F1348"/>
                </a:solidFill>
                <a:latin typeface="Calibri"/>
                <a:cs typeface="Calibri"/>
              </a:rPr>
              <a:t> </a:t>
            </a:r>
            <a:r>
              <a:rPr sz="1800" spc="114" dirty="0">
                <a:solidFill>
                  <a:srgbClr val="1F1348"/>
                </a:solidFill>
                <a:latin typeface="Calibri"/>
                <a:cs typeface="Calibri"/>
              </a:rPr>
              <a:t>non-shareable</a:t>
            </a:r>
            <a:r>
              <a:rPr sz="1800" spc="-90" dirty="0">
                <a:solidFill>
                  <a:srgbClr val="1F1348"/>
                </a:solidFill>
                <a:latin typeface="Calibri"/>
                <a:cs typeface="Calibri"/>
              </a:rPr>
              <a:t> </a:t>
            </a:r>
            <a:r>
              <a:rPr sz="1800" spc="95" dirty="0">
                <a:solidFill>
                  <a:srgbClr val="1F1348"/>
                </a:solidFill>
                <a:latin typeface="Calibri"/>
                <a:cs typeface="Calibri"/>
              </a:rPr>
              <a:t>(non-shareable</a:t>
            </a:r>
            <a:r>
              <a:rPr sz="1800" spc="-85" dirty="0">
                <a:solidFill>
                  <a:srgbClr val="1F1348"/>
                </a:solidFill>
                <a:latin typeface="Calibri"/>
                <a:cs typeface="Calibri"/>
              </a:rPr>
              <a:t> </a:t>
            </a:r>
            <a:r>
              <a:rPr sz="1800" spc="95" dirty="0">
                <a:solidFill>
                  <a:srgbClr val="1F1348"/>
                </a:solidFill>
                <a:latin typeface="Calibri"/>
                <a:cs typeface="Calibri"/>
              </a:rPr>
              <a:t>resources </a:t>
            </a:r>
            <a:r>
              <a:rPr sz="1800" spc="-395" dirty="0">
                <a:solidFill>
                  <a:srgbClr val="1F1348"/>
                </a:solidFill>
                <a:latin typeface="Calibri"/>
                <a:cs typeface="Calibri"/>
              </a:rPr>
              <a:t> </a:t>
            </a:r>
            <a:r>
              <a:rPr sz="1800" spc="95" dirty="0">
                <a:solidFill>
                  <a:srgbClr val="1F1348"/>
                </a:solidFill>
                <a:latin typeface="Calibri"/>
                <a:cs typeface="Calibri"/>
              </a:rPr>
              <a:t>are</a:t>
            </a:r>
            <a:r>
              <a:rPr sz="1800" spc="-15" dirty="0">
                <a:solidFill>
                  <a:srgbClr val="1F1348"/>
                </a:solidFill>
                <a:latin typeface="Calibri"/>
                <a:cs typeface="Calibri"/>
              </a:rPr>
              <a:t> </a:t>
            </a:r>
            <a:r>
              <a:rPr sz="1800" spc="100" dirty="0">
                <a:solidFill>
                  <a:srgbClr val="1F1348"/>
                </a:solidFill>
                <a:latin typeface="Calibri"/>
                <a:cs typeface="Calibri"/>
              </a:rPr>
              <a:t>those</a:t>
            </a:r>
            <a:r>
              <a:rPr sz="1800" spc="-90" dirty="0">
                <a:solidFill>
                  <a:srgbClr val="1F1348"/>
                </a:solidFill>
                <a:latin typeface="Calibri"/>
                <a:cs typeface="Calibri"/>
              </a:rPr>
              <a:t> </a:t>
            </a:r>
            <a:r>
              <a:rPr sz="1800" spc="40" dirty="0">
                <a:solidFill>
                  <a:srgbClr val="1F1348"/>
                </a:solidFill>
                <a:latin typeface="Calibri"/>
                <a:cs typeface="Calibri"/>
              </a:rPr>
              <a:t>that</a:t>
            </a:r>
            <a:r>
              <a:rPr sz="1800" spc="-10" dirty="0">
                <a:solidFill>
                  <a:srgbClr val="1F1348"/>
                </a:solidFill>
                <a:latin typeface="Calibri"/>
                <a:cs typeface="Calibri"/>
              </a:rPr>
              <a:t> </a:t>
            </a:r>
            <a:r>
              <a:rPr sz="1800" spc="114" dirty="0">
                <a:solidFill>
                  <a:srgbClr val="1F1348"/>
                </a:solidFill>
                <a:latin typeface="Calibri"/>
                <a:cs typeface="Calibri"/>
              </a:rPr>
              <a:t>can</a:t>
            </a:r>
            <a:r>
              <a:rPr sz="1800" spc="40" dirty="0">
                <a:solidFill>
                  <a:srgbClr val="1F1348"/>
                </a:solidFill>
                <a:latin typeface="Calibri"/>
                <a:cs typeface="Calibri"/>
              </a:rPr>
              <a:t> </a:t>
            </a:r>
            <a:r>
              <a:rPr sz="1800" spc="155" dirty="0">
                <a:solidFill>
                  <a:srgbClr val="1F1348"/>
                </a:solidFill>
                <a:latin typeface="Calibri"/>
                <a:cs typeface="Calibri"/>
              </a:rPr>
              <a:t>be</a:t>
            </a:r>
            <a:r>
              <a:rPr sz="1800" spc="60" dirty="0">
                <a:solidFill>
                  <a:srgbClr val="1F1348"/>
                </a:solidFill>
                <a:latin typeface="Calibri"/>
                <a:cs typeface="Calibri"/>
              </a:rPr>
              <a:t> </a:t>
            </a:r>
            <a:r>
              <a:rPr sz="1800" spc="140" dirty="0">
                <a:solidFill>
                  <a:srgbClr val="1F1348"/>
                </a:solidFill>
                <a:latin typeface="Calibri"/>
                <a:cs typeface="Calibri"/>
              </a:rPr>
              <a:t>used</a:t>
            </a:r>
            <a:r>
              <a:rPr sz="1800" spc="15" dirty="0">
                <a:solidFill>
                  <a:srgbClr val="1F1348"/>
                </a:solidFill>
                <a:latin typeface="Calibri"/>
                <a:cs typeface="Calibri"/>
              </a:rPr>
              <a:t> </a:t>
            </a:r>
            <a:r>
              <a:rPr sz="1800" spc="120" dirty="0">
                <a:solidFill>
                  <a:srgbClr val="1F1348"/>
                </a:solidFill>
                <a:latin typeface="Calibri"/>
                <a:cs typeface="Calibri"/>
              </a:rPr>
              <a:t>by</a:t>
            </a:r>
            <a:r>
              <a:rPr sz="1800" spc="60" dirty="0">
                <a:solidFill>
                  <a:srgbClr val="1F1348"/>
                </a:solidFill>
                <a:latin typeface="Calibri"/>
                <a:cs typeface="Calibri"/>
              </a:rPr>
              <a:t> </a:t>
            </a:r>
            <a:r>
              <a:rPr sz="1800" spc="130" dirty="0">
                <a:solidFill>
                  <a:srgbClr val="1F1348"/>
                </a:solidFill>
                <a:latin typeface="Calibri"/>
                <a:cs typeface="Calibri"/>
              </a:rPr>
              <a:t>one</a:t>
            </a:r>
            <a:r>
              <a:rPr sz="1800" spc="-15" dirty="0">
                <a:solidFill>
                  <a:srgbClr val="1F1348"/>
                </a:solidFill>
                <a:latin typeface="Calibri"/>
                <a:cs typeface="Calibri"/>
              </a:rPr>
              <a:t> </a:t>
            </a:r>
            <a:r>
              <a:rPr sz="1800" spc="125" dirty="0">
                <a:solidFill>
                  <a:srgbClr val="1F1348"/>
                </a:solidFill>
                <a:latin typeface="Calibri"/>
                <a:cs typeface="Calibri"/>
              </a:rPr>
              <a:t>process</a:t>
            </a:r>
            <a:r>
              <a:rPr sz="1800" spc="-85" dirty="0">
                <a:solidFill>
                  <a:srgbClr val="1F1348"/>
                </a:solidFill>
                <a:latin typeface="Calibri"/>
                <a:cs typeface="Calibri"/>
              </a:rPr>
              <a:t> </a:t>
            </a:r>
            <a:r>
              <a:rPr sz="1800" spc="35" dirty="0">
                <a:solidFill>
                  <a:srgbClr val="1F1348"/>
                </a:solidFill>
                <a:latin typeface="Calibri"/>
                <a:cs typeface="Calibri"/>
              </a:rPr>
              <a:t>at</a:t>
            </a:r>
            <a:r>
              <a:rPr sz="1800" spc="-5" dirty="0">
                <a:solidFill>
                  <a:srgbClr val="1F1348"/>
                </a:solidFill>
                <a:latin typeface="Calibri"/>
                <a:cs typeface="Calibri"/>
              </a:rPr>
              <a:t> </a:t>
            </a:r>
            <a:r>
              <a:rPr sz="1800" spc="100" dirty="0">
                <a:solidFill>
                  <a:srgbClr val="1F1348"/>
                </a:solidFill>
                <a:latin typeface="Calibri"/>
                <a:cs typeface="Calibri"/>
              </a:rPr>
              <a:t>a</a:t>
            </a:r>
            <a:r>
              <a:rPr sz="1800" spc="50" dirty="0">
                <a:solidFill>
                  <a:srgbClr val="1F1348"/>
                </a:solidFill>
                <a:latin typeface="Calibri"/>
                <a:cs typeface="Calibri"/>
              </a:rPr>
              <a:t> time.)</a:t>
            </a:r>
            <a:endParaRPr sz="1800">
              <a:latin typeface="Calibri"/>
              <a:cs typeface="Calibri"/>
            </a:endParaRPr>
          </a:p>
          <a:p>
            <a:pPr marL="12700">
              <a:lnSpc>
                <a:spcPct val="100000"/>
              </a:lnSpc>
              <a:spcBef>
                <a:spcPts val="815"/>
              </a:spcBef>
            </a:pPr>
            <a:r>
              <a:rPr sz="1800" spc="300" dirty="0">
                <a:solidFill>
                  <a:srgbClr val="7061FD"/>
                </a:solidFill>
                <a:latin typeface="Calibri"/>
                <a:cs typeface="Calibri"/>
              </a:rPr>
              <a:t>+</a:t>
            </a:r>
            <a:r>
              <a:rPr sz="1800" spc="175" dirty="0">
                <a:solidFill>
                  <a:srgbClr val="7061FD"/>
                </a:solidFill>
                <a:latin typeface="Calibri"/>
                <a:cs typeface="Calibri"/>
              </a:rPr>
              <a:t> </a:t>
            </a:r>
            <a:r>
              <a:rPr sz="1800" b="1" spc="170" dirty="0">
                <a:solidFill>
                  <a:srgbClr val="1F1348"/>
                </a:solidFill>
                <a:latin typeface="Calibri"/>
                <a:cs typeface="Calibri"/>
              </a:rPr>
              <a:t>2.</a:t>
            </a:r>
            <a:r>
              <a:rPr sz="1800" b="1" spc="-60" dirty="0">
                <a:solidFill>
                  <a:srgbClr val="1F1348"/>
                </a:solidFill>
                <a:latin typeface="Calibri"/>
                <a:cs typeface="Calibri"/>
              </a:rPr>
              <a:t> </a:t>
            </a:r>
            <a:r>
              <a:rPr sz="1800" b="1" spc="165" dirty="0">
                <a:solidFill>
                  <a:srgbClr val="1F1348"/>
                </a:solidFill>
                <a:latin typeface="Calibri"/>
                <a:cs typeface="Calibri"/>
              </a:rPr>
              <a:t>Hold</a:t>
            </a:r>
            <a:r>
              <a:rPr sz="1800" b="1" spc="45" dirty="0">
                <a:solidFill>
                  <a:srgbClr val="1F1348"/>
                </a:solidFill>
                <a:latin typeface="Calibri"/>
                <a:cs typeface="Calibri"/>
              </a:rPr>
              <a:t> </a:t>
            </a:r>
            <a:r>
              <a:rPr sz="1800" b="1" spc="175" dirty="0">
                <a:solidFill>
                  <a:srgbClr val="1F1348"/>
                </a:solidFill>
                <a:latin typeface="Calibri"/>
                <a:cs typeface="Calibri"/>
              </a:rPr>
              <a:t>and</a:t>
            </a:r>
            <a:r>
              <a:rPr sz="1800" b="1" spc="45" dirty="0">
                <a:solidFill>
                  <a:srgbClr val="1F1348"/>
                </a:solidFill>
                <a:latin typeface="Calibri"/>
                <a:cs typeface="Calibri"/>
              </a:rPr>
              <a:t> </a:t>
            </a:r>
            <a:r>
              <a:rPr sz="1800" b="1" spc="125" dirty="0">
                <a:solidFill>
                  <a:srgbClr val="1F1348"/>
                </a:solidFill>
                <a:latin typeface="Calibri"/>
                <a:cs typeface="Calibri"/>
              </a:rPr>
              <a:t>wait</a:t>
            </a:r>
            <a:endParaRPr sz="1800">
              <a:latin typeface="Calibri"/>
              <a:cs typeface="Calibri"/>
            </a:endParaRPr>
          </a:p>
          <a:p>
            <a:pPr marL="241300" marR="276225" indent="-229235">
              <a:lnSpc>
                <a:spcPts val="1950"/>
              </a:lnSpc>
              <a:spcBef>
                <a:spcPts val="1010"/>
              </a:spcBef>
            </a:pPr>
            <a:r>
              <a:rPr sz="1800" spc="300" dirty="0">
                <a:solidFill>
                  <a:srgbClr val="7061FD"/>
                </a:solidFill>
                <a:latin typeface="Calibri"/>
                <a:cs typeface="Calibri"/>
              </a:rPr>
              <a:t>+</a:t>
            </a:r>
            <a:r>
              <a:rPr sz="1800" spc="200" dirty="0">
                <a:solidFill>
                  <a:srgbClr val="7061FD"/>
                </a:solidFill>
                <a:latin typeface="Calibri"/>
                <a:cs typeface="Calibri"/>
              </a:rPr>
              <a:t> </a:t>
            </a:r>
            <a:r>
              <a:rPr sz="1800" spc="145" dirty="0">
                <a:solidFill>
                  <a:srgbClr val="1F1348"/>
                </a:solidFill>
                <a:latin typeface="Calibri"/>
                <a:cs typeface="Calibri"/>
              </a:rPr>
              <a:t>According</a:t>
            </a:r>
            <a:r>
              <a:rPr sz="1800" spc="-40" dirty="0">
                <a:solidFill>
                  <a:srgbClr val="1F1348"/>
                </a:solidFill>
                <a:latin typeface="Calibri"/>
                <a:cs typeface="Calibri"/>
              </a:rPr>
              <a:t> </a:t>
            </a:r>
            <a:r>
              <a:rPr sz="1800" spc="70" dirty="0">
                <a:solidFill>
                  <a:srgbClr val="1F1348"/>
                </a:solidFill>
                <a:latin typeface="Calibri"/>
                <a:cs typeface="Calibri"/>
              </a:rPr>
              <a:t>to </a:t>
            </a:r>
            <a:r>
              <a:rPr sz="1800" spc="55" dirty="0">
                <a:solidFill>
                  <a:srgbClr val="1F1348"/>
                </a:solidFill>
                <a:latin typeface="Calibri"/>
                <a:cs typeface="Calibri"/>
              </a:rPr>
              <a:t>this</a:t>
            </a:r>
            <a:r>
              <a:rPr sz="1800" spc="-10" dirty="0">
                <a:solidFill>
                  <a:srgbClr val="1F1348"/>
                </a:solidFill>
                <a:latin typeface="Calibri"/>
                <a:cs typeface="Calibri"/>
              </a:rPr>
              <a:t> </a:t>
            </a:r>
            <a:r>
              <a:rPr sz="1800" spc="90" dirty="0">
                <a:solidFill>
                  <a:srgbClr val="1F1348"/>
                </a:solidFill>
                <a:latin typeface="Calibri"/>
                <a:cs typeface="Calibri"/>
              </a:rPr>
              <a:t>condition,</a:t>
            </a:r>
            <a:r>
              <a:rPr sz="1800" spc="-125" dirty="0">
                <a:solidFill>
                  <a:srgbClr val="1F1348"/>
                </a:solidFill>
                <a:latin typeface="Calibri"/>
                <a:cs typeface="Calibri"/>
              </a:rPr>
              <a:t> </a:t>
            </a:r>
            <a:r>
              <a:rPr sz="1800" spc="220" dirty="0">
                <a:solidFill>
                  <a:srgbClr val="1F1348"/>
                </a:solidFill>
                <a:latin typeface="Calibri"/>
                <a:cs typeface="Calibri"/>
              </a:rPr>
              <a:t>A</a:t>
            </a:r>
            <a:r>
              <a:rPr sz="1800" spc="55" dirty="0">
                <a:solidFill>
                  <a:srgbClr val="1F1348"/>
                </a:solidFill>
                <a:latin typeface="Calibri"/>
                <a:cs typeface="Calibri"/>
              </a:rPr>
              <a:t> </a:t>
            </a:r>
            <a:r>
              <a:rPr sz="1800" spc="125" dirty="0">
                <a:solidFill>
                  <a:srgbClr val="1F1348"/>
                </a:solidFill>
                <a:latin typeface="Calibri"/>
                <a:cs typeface="Calibri"/>
              </a:rPr>
              <a:t>process</a:t>
            </a:r>
            <a:r>
              <a:rPr sz="1800" spc="-80" dirty="0">
                <a:solidFill>
                  <a:srgbClr val="1F1348"/>
                </a:solidFill>
                <a:latin typeface="Calibri"/>
                <a:cs typeface="Calibri"/>
              </a:rPr>
              <a:t> </a:t>
            </a:r>
            <a:r>
              <a:rPr sz="1800" spc="65" dirty="0">
                <a:solidFill>
                  <a:srgbClr val="1F1348"/>
                </a:solidFill>
                <a:latin typeface="Calibri"/>
                <a:cs typeface="Calibri"/>
              </a:rPr>
              <a:t>is</a:t>
            </a:r>
            <a:r>
              <a:rPr sz="1800" spc="-10" dirty="0">
                <a:solidFill>
                  <a:srgbClr val="1F1348"/>
                </a:solidFill>
                <a:latin typeface="Calibri"/>
                <a:cs typeface="Calibri"/>
              </a:rPr>
              <a:t> </a:t>
            </a:r>
            <a:r>
              <a:rPr sz="1800" spc="130" dirty="0">
                <a:solidFill>
                  <a:srgbClr val="1F1348"/>
                </a:solidFill>
                <a:latin typeface="Calibri"/>
                <a:cs typeface="Calibri"/>
              </a:rPr>
              <a:t>holding</a:t>
            </a:r>
            <a:r>
              <a:rPr sz="1800" spc="105" dirty="0">
                <a:solidFill>
                  <a:srgbClr val="1F1348"/>
                </a:solidFill>
                <a:latin typeface="Calibri"/>
                <a:cs typeface="Calibri"/>
              </a:rPr>
              <a:t> </a:t>
            </a:r>
            <a:r>
              <a:rPr sz="1800" spc="35" dirty="0">
                <a:solidFill>
                  <a:srgbClr val="1F1348"/>
                </a:solidFill>
                <a:latin typeface="Calibri"/>
                <a:cs typeface="Calibri"/>
              </a:rPr>
              <a:t>at</a:t>
            </a:r>
            <a:r>
              <a:rPr sz="1800" dirty="0">
                <a:solidFill>
                  <a:srgbClr val="1F1348"/>
                </a:solidFill>
                <a:latin typeface="Calibri"/>
                <a:cs typeface="Calibri"/>
              </a:rPr>
              <a:t> </a:t>
            </a:r>
            <a:r>
              <a:rPr sz="1800" spc="75" dirty="0">
                <a:solidFill>
                  <a:srgbClr val="1F1348"/>
                </a:solidFill>
                <a:latin typeface="Calibri"/>
                <a:cs typeface="Calibri"/>
              </a:rPr>
              <a:t>least</a:t>
            </a:r>
            <a:r>
              <a:rPr sz="1800" dirty="0">
                <a:solidFill>
                  <a:srgbClr val="1F1348"/>
                </a:solidFill>
                <a:latin typeface="Calibri"/>
                <a:cs typeface="Calibri"/>
              </a:rPr>
              <a:t> </a:t>
            </a:r>
            <a:r>
              <a:rPr sz="1800" spc="130" dirty="0">
                <a:solidFill>
                  <a:srgbClr val="1F1348"/>
                </a:solidFill>
                <a:latin typeface="Calibri"/>
                <a:cs typeface="Calibri"/>
              </a:rPr>
              <a:t>one</a:t>
            </a:r>
            <a:r>
              <a:rPr sz="1800" spc="-10" dirty="0">
                <a:solidFill>
                  <a:srgbClr val="1F1348"/>
                </a:solidFill>
                <a:latin typeface="Calibri"/>
                <a:cs typeface="Calibri"/>
              </a:rPr>
              <a:t> </a:t>
            </a:r>
            <a:r>
              <a:rPr sz="1800" spc="110" dirty="0">
                <a:solidFill>
                  <a:srgbClr val="1F1348"/>
                </a:solidFill>
                <a:latin typeface="Calibri"/>
                <a:cs typeface="Calibri"/>
              </a:rPr>
              <a:t>resource</a:t>
            </a:r>
            <a:r>
              <a:rPr sz="1800" spc="-95" dirty="0">
                <a:solidFill>
                  <a:srgbClr val="1F1348"/>
                </a:solidFill>
                <a:latin typeface="Calibri"/>
                <a:cs typeface="Calibri"/>
              </a:rPr>
              <a:t> </a:t>
            </a:r>
            <a:r>
              <a:rPr sz="1800" spc="135" dirty="0">
                <a:solidFill>
                  <a:srgbClr val="1F1348"/>
                </a:solidFill>
                <a:latin typeface="Calibri"/>
                <a:cs typeface="Calibri"/>
              </a:rPr>
              <a:t>and</a:t>
            </a:r>
            <a:r>
              <a:rPr sz="1800" spc="-50" dirty="0">
                <a:solidFill>
                  <a:srgbClr val="1F1348"/>
                </a:solidFill>
                <a:latin typeface="Calibri"/>
                <a:cs typeface="Calibri"/>
              </a:rPr>
              <a:t> </a:t>
            </a:r>
            <a:r>
              <a:rPr sz="1800" spc="65" dirty="0">
                <a:solidFill>
                  <a:srgbClr val="1F1348"/>
                </a:solidFill>
                <a:latin typeface="Calibri"/>
                <a:cs typeface="Calibri"/>
              </a:rPr>
              <a:t>is</a:t>
            </a:r>
            <a:r>
              <a:rPr sz="1800" spc="70" dirty="0">
                <a:solidFill>
                  <a:srgbClr val="1F1348"/>
                </a:solidFill>
                <a:latin typeface="Calibri"/>
                <a:cs typeface="Calibri"/>
              </a:rPr>
              <a:t> </a:t>
            </a:r>
            <a:r>
              <a:rPr sz="1800" spc="90" dirty="0">
                <a:solidFill>
                  <a:srgbClr val="1F1348"/>
                </a:solidFill>
                <a:latin typeface="Calibri"/>
                <a:cs typeface="Calibri"/>
              </a:rPr>
              <a:t>waiting</a:t>
            </a:r>
            <a:r>
              <a:rPr sz="1800" spc="-40" dirty="0">
                <a:solidFill>
                  <a:srgbClr val="1F1348"/>
                </a:solidFill>
                <a:latin typeface="Calibri"/>
                <a:cs typeface="Calibri"/>
              </a:rPr>
              <a:t> </a:t>
            </a:r>
            <a:r>
              <a:rPr sz="1800" spc="55" dirty="0">
                <a:solidFill>
                  <a:srgbClr val="1F1348"/>
                </a:solidFill>
                <a:latin typeface="Calibri"/>
                <a:cs typeface="Calibri"/>
              </a:rPr>
              <a:t>for</a:t>
            </a:r>
            <a:r>
              <a:rPr sz="1800" spc="70" dirty="0">
                <a:solidFill>
                  <a:srgbClr val="1F1348"/>
                </a:solidFill>
                <a:latin typeface="Calibri"/>
                <a:cs typeface="Calibri"/>
              </a:rPr>
              <a:t> </a:t>
            </a:r>
            <a:r>
              <a:rPr sz="1800" spc="95" dirty="0">
                <a:solidFill>
                  <a:srgbClr val="1F1348"/>
                </a:solidFill>
                <a:latin typeface="Calibri"/>
                <a:cs typeface="Calibri"/>
              </a:rPr>
              <a:t>additional </a:t>
            </a:r>
            <a:r>
              <a:rPr sz="1800" spc="-390" dirty="0">
                <a:solidFill>
                  <a:srgbClr val="1F1348"/>
                </a:solidFill>
                <a:latin typeface="Calibri"/>
                <a:cs typeface="Calibri"/>
              </a:rPr>
              <a:t> </a:t>
            </a:r>
            <a:r>
              <a:rPr sz="1800" spc="100" dirty="0">
                <a:solidFill>
                  <a:srgbClr val="1F1348"/>
                </a:solidFill>
                <a:latin typeface="Calibri"/>
                <a:cs typeface="Calibri"/>
              </a:rPr>
              <a:t>resources.</a:t>
            </a:r>
            <a:endParaRPr sz="1800">
              <a:latin typeface="Calibri"/>
              <a:cs typeface="Calibri"/>
            </a:endParaRPr>
          </a:p>
          <a:p>
            <a:pPr marL="12700">
              <a:lnSpc>
                <a:spcPct val="100000"/>
              </a:lnSpc>
              <a:spcBef>
                <a:spcPts val="740"/>
              </a:spcBef>
            </a:pPr>
            <a:r>
              <a:rPr sz="1800" spc="300" dirty="0">
                <a:solidFill>
                  <a:srgbClr val="7061FD"/>
                </a:solidFill>
                <a:latin typeface="Calibri"/>
                <a:cs typeface="Calibri"/>
              </a:rPr>
              <a:t>+</a:t>
            </a:r>
            <a:r>
              <a:rPr sz="1800" spc="175" dirty="0">
                <a:solidFill>
                  <a:srgbClr val="7061FD"/>
                </a:solidFill>
                <a:latin typeface="Calibri"/>
                <a:cs typeface="Calibri"/>
              </a:rPr>
              <a:t> </a:t>
            </a:r>
            <a:r>
              <a:rPr sz="1800" b="1" spc="170" dirty="0">
                <a:solidFill>
                  <a:srgbClr val="1F1348"/>
                </a:solidFill>
                <a:latin typeface="Calibri"/>
                <a:cs typeface="Calibri"/>
              </a:rPr>
              <a:t>3.</a:t>
            </a:r>
            <a:r>
              <a:rPr sz="1800" b="1" spc="-65" dirty="0">
                <a:solidFill>
                  <a:srgbClr val="1F1348"/>
                </a:solidFill>
                <a:latin typeface="Calibri"/>
                <a:cs typeface="Calibri"/>
              </a:rPr>
              <a:t> </a:t>
            </a:r>
            <a:r>
              <a:rPr sz="1800" b="1" spc="275" dirty="0">
                <a:solidFill>
                  <a:srgbClr val="1F1348"/>
                </a:solidFill>
                <a:latin typeface="Calibri"/>
                <a:cs typeface="Calibri"/>
              </a:rPr>
              <a:t>NO</a:t>
            </a:r>
            <a:r>
              <a:rPr sz="1800" b="1" spc="-5" dirty="0">
                <a:solidFill>
                  <a:srgbClr val="1F1348"/>
                </a:solidFill>
                <a:latin typeface="Calibri"/>
                <a:cs typeface="Calibri"/>
              </a:rPr>
              <a:t> </a:t>
            </a:r>
            <a:r>
              <a:rPr sz="1800" b="1" spc="135" dirty="0">
                <a:solidFill>
                  <a:srgbClr val="1F1348"/>
                </a:solidFill>
                <a:latin typeface="Calibri"/>
                <a:cs typeface="Calibri"/>
              </a:rPr>
              <a:t>pre-emption</a:t>
            </a:r>
            <a:endParaRPr sz="1800">
              <a:latin typeface="Calibri"/>
              <a:cs typeface="Calibri"/>
            </a:endParaRPr>
          </a:p>
          <a:p>
            <a:pPr marL="241300" marR="232410" indent="-229235">
              <a:lnSpc>
                <a:spcPts val="1950"/>
              </a:lnSpc>
              <a:spcBef>
                <a:spcPts val="1010"/>
              </a:spcBef>
            </a:pPr>
            <a:r>
              <a:rPr sz="1800" spc="300" dirty="0">
                <a:solidFill>
                  <a:srgbClr val="7061FD"/>
                </a:solidFill>
                <a:latin typeface="Calibri"/>
                <a:cs typeface="Calibri"/>
              </a:rPr>
              <a:t>+</a:t>
            </a:r>
            <a:r>
              <a:rPr sz="1800" spc="200" dirty="0">
                <a:solidFill>
                  <a:srgbClr val="7061FD"/>
                </a:solidFill>
                <a:latin typeface="Calibri"/>
                <a:cs typeface="Calibri"/>
              </a:rPr>
              <a:t> </a:t>
            </a:r>
            <a:r>
              <a:rPr sz="1800" spc="114" dirty="0">
                <a:solidFill>
                  <a:srgbClr val="1F1348"/>
                </a:solidFill>
                <a:latin typeface="Calibri"/>
                <a:cs typeface="Calibri"/>
              </a:rPr>
              <a:t>Resources</a:t>
            </a:r>
            <a:r>
              <a:rPr sz="1800" spc="-80" dirty="0">
                <a:solidFill>
                  <a:srgbClr val="1F1348"/>
                </a:solidFill>
                <a:latin typeface="Calibri"/>
                <a:cs typeface="Calibri"/>
              </a:rPr>
              <a:t> </a:t>
            </a:r>
            <a:r>
              <a:rPr sz="1800" spc="95" dirty="0">
                <a:solidFill>
                  <a:srgbClr val="1F1348"/>
                </a:solidFill>
                <a:latin typeface="Calibri"/>
                <a:cs typeface="Calibri"/>
              </a:rPr>
              <a:t>cannot</a:t>
            </a:r>
            <a:r>
              <a:rPr sz="1800" dirty="0">
                <a:solidFill>
                  <a:srgbClr val="1F1348"/>
                </a:solidFill>
                <a:latin typeface="Calibri"/>
                <a:cs typeface="Calibri"/>
              </a:rPr>
              <a:t> </a:t>
            </a:r>
            <a:r>
              <a:rPr sz="1800" spc="155" dirty="0">
                <a:solidFill>
                  <a:srgbClr val="1F1348"/>
                </a:solidFill>
                <a:latin typeface="Calibri"/>
                <a:cs typeface="Calibri"/>
              </a:rPr>
              <a:t>be</a:t>
            </a:r>
            <a:r>
              <a:rPr sz="1800" spc="70" dirty="0">
                <a:solidFill>
                  <a:srgbClr val="1F1348"/>
                </a:solidFill>
                <a:latin typeface="Calibri"/>
                <a:cs typeface="Calibri"/>
              </a:rPr>
              <a:t> </a:t>
            </a:r>
            <a:r>
              <a:rPr sz="1800" spc="85" dirty="0">
                <a:solidFill>
                  <a:srgbClr val="1F1348"/>
                </a:solidFill>
                <a:latin typeface="Calibri"/>
                <a:cs typeface="Calibri"/>
              </a:rPr>
              <a:t>taken</a:t>
            </a:r>
            <a:r>
              <a:rPr sz="1800" spc="-25" dirty="0">
                <a:solidFill>
                  <a:srgbClr val="1F1348"/>
                </a:solidFill>
                <a:latin typeface="Calibri"/>
                <a:cs typeface="Calibri"/>
              </a:rPr>
              <a:t> </a:t>
            </a:r>
            <a:r>
              <a:rPr sz="1800" spc="80" dirty="0">
                <a:solidFill>
                  <a:srgbClr val="1F1348"/>
                </a:solidFill>
                <a:latin typeface="Calibri"/>
                <a:cs typeface="Calibri"/>
              </a:rPr>
              <a:t>from</a:t>
            </a:r>
            <a:r>
              <a:rPr sz="1800" spc="-45" dirty="0">
                <a:solidFill>
                  <a:srgbClr val="1F1348"/>
                </a:solidFill>
                <a:latin typeface="Calibri"/>
                <a:cs typeface="Calibri"/>
              </a:rPr>
              <a:t> </a:t>
            </a:r>
            <a:r>
              <a:rPr sz="1800" spc="75" dirty="0">
                <a:solidFill>
                  <a:srgbClr val="1F1348"/>
                </a:solidFill>
                <a:latin typeface="Calibri"/>
                <a:cs typeface="Calibri"/>
              </a:rPr>
              <a:t>the</a:t>
            </a:r>
            <a:r>
              <a:rPr sz="1800" spc="-15" dirty="0">
                <a:solidFill>
                  <a:srgbClr val="1F1348"/>
                </a:solidFill>
                <a:latin typeface="Calibri"/>
                <a:cs typeface="Calibri"/>
              </a:rPr>
              <a:t> </a:t>
            </a:r>
            <a:r>
              <a:rPr sz="1800" spc="125" dirty="0">
                <a:solidFill>
                  <a:srgbClr val="1F1348"/>
                </a:solidFill>
                <a:latin typeface="Calibri"/>
                <a:cs typeface="Calibri"/>
              </a:rPr>
              <a:t>process</a:t>
            </a:r>
            <a:r>
              <a:rPr sz="1800" spc="-80" dirty="0">
                <a:solidFill>
                  <a:srgbClr val="1F1348"/>
                </a:solidFill>
                <a:latin typeface="Calibri"/>
                <a:cs typeface="Calibri"/>
              </a:rPr>
              <a:t> </a:t>
            </a:r>
            <a:r>
              <a:rPr sz="1800" spc="130" dirty="0">
                <a:solidFill>
                  <a:srgbClr val="1F1348"/>
                </a:solidFill>
                <a:latin typeface="Calibri"/>
                <a:cs typeface="Calibri"/>
              </a:rPr>
              <a:t>because</a:t>
            </a:r>
            <a:r>
              <a:rPr sz="1800" spc="-10" dirty="0">
                <a:solidFill>
                  <a:srgbClr val="1F1348"/>
                </a:solidFill>
                <a:latin typeface="Calibri"/>
                <a:cs typeface="Calibri"/>
              </a:rPr>
              <a:t> </a:t>
            </a:r>
            <a:r>
              <a:rPr sz="1800" spc="110" dirty="0">
                <a:solidFill>
                  <a:srgbClr val="1F1348"/>
                </a:solidFill>
                <a:latin typeface="Calibri"/>
                <a:cs typeface="Calibri"/>
              </a:rPr>
              <a:t>resources</a:t>
            </a:r>
            <a:r>
              <a:rPr sz="1800" spc="-80" dirty="0">
                <a:solidFill>
                  <a:srgbClr val="1F1348"/>
                </a:solidFill>
                <a:latin typeface="Calibri"/>
                <a:cs typeface="Calibri"/>
              </a:rPr>
              <a:t> </a:t>
            </a:r>
            <a:r>
              <a:rPr sz="1800" spc="114" dirty="0">
                <a:solidFill>
                  <a:srgbClr val="1F1348"/>
                </a:solidFill>
                <a:latin typeface="Calibri"/>
                <a:cs typeface="Calibri"/>
              </a:rPr>
              <a:t>can</a:t>
            </a:r>
            <a:r>
              <a:rPr sz="1800" spc="-25" dirty="0">
                <a:solidFill>
                  <a:srgbClr val="1F1348"/>
                </a:solidFill>
                <a:latin typeface="Calibri"/>
                <a:cs typeface="Calibri"/>
              </a:rPr>
              <a:t> </a:t>
            </a:r>
            <a:r>
              <a:rPr sz="1800" spc="155" dirty="0">
                <a:solidFill>
                  <a:srgbClr val="1F1348"/>
                </a:solidFill>
                <a:latin typeface="Calibri"/>
                <a:cs typeface="Calibri"/>
              </a:rPr>
              <a:t>be</a:t>
            </a:r>
            <a:r>
              <a:rPr sz="1800" spc="65" dirty="0">
                <a:solidFill>
                  <a:srgbClr val="1F1348"/>
                </a:solidFill>
                <a:latin typeface="Calibri"/>
                <a:cs typeface="Calibri"/>
              </a:rPr>
              <a:t> </a:t>
            </a:r>
            <a:r>
              <a:rPr sz="1800" spc="114" dirty="0">
                <a:solidFill>
                  <a:srgbClr val="1F1348"/>
                </a:solidFill>
                <a:latin typeface="Calibri"/>
                <a:cs typeface="Calibri"/>
              </a:rPr>
              <a:t>released</a:t>
            </a:r>
            <a:r>
              <a:rPr sz="1800" spc="-130" dirty="0">
                <a:solidFill>
                  <a:srgbClr val="1F1348"/>
                </a:solidFill>
                <a:latin typeface="Calibri"/>
                <a:cs typeface="Calibri"/>
              </a:rPr>
              <a:t> </a:t>
            </a:r>
            <a:r>
              <a:rPr sz="1800" spc="90" dirty="0">
                <a:solidFill>
                  <a:srgbClr val="1F1348"/>
                </a:solidFill>
                <a:latin typeface="Calibri"/>
                <a:cs typeface="Calibri"/>
              </a:rPr>
              <a:t>only</a:t>
            </a:r>
            <a:r>
              <a:rPr sz="1800" spc="-15" dirty="0">
                <a:solidFill>
                  <a:srgbClr val="1F1348"/>
                </a:solidFill>
                <a:latin typeface="Calibri"/>
                <a:cs typeface="Calibri"/>
              </a:rPr>
              <a:t> </a:t>
            </a:r>
            <a:r>
              <a:rPr sz="1800" spc="70" dirty="0">
                <a:solidFill>
                  <a:srgbClr val="1F1348"/>
                </a:solidFill>
                <a:latin typeface="Calibri"/>
                <a:cs typeface="Calibri"/>
              </a:rPr>
              <a:t>voluntarily</a:t>
            </a:r>
            <a:r>
              <a:rPr sz="1800" spc="-90" dirty="0">
                <a:solidFill>
                  <a:srgbClr val="1F1348"/>
                </a:solidFill>
                <a:latin typeface="Calibri"/>
                <a:cs typeface="Calibri"/>
              </a:rPr>
              <a:t> </a:t>
            </a:r>
            <a:r>
              <a:rPr sz="1800" spc="120" dirty="0">
                <a:solidFill>
                  <a:srgbClr val="1F1348"/>
                </a:solidFill>
                <a:latin typeface="Calibri"/>
                <a:cs typeface="Calibri"/>
              </a:rPr>
              <a:t>by </a:t>
            </a:r>
            <a:r>
              <a:rPr sz="1800" spc="-390" dirty="0">
                <a:solidFill>
                  <a:srgbClr val="1F1348"/>
                </a:solidFill>
                <a:latin typeface="Calibri"/>
                <a:cs typeface="Calibri"/>
              </a:rPr>
              <a:t> </a:t>
            </a:r>
            <a:r>
              <a:rPr sz="1800" spc="75" dirty="0">
                <a:solidFill>
                  <a:srgbClr val="1F1348"/>
                </a:solidFill>
                <a:latin typeface="Calibri"/>
                <a:cs typeface="Calibri"/>
              </a:rPr>
              <a:t>the</a:t>
            </a:r>
            <a:r>
              <a:rPr sz="1800" spc="-25" dirty="0">
                <a:solidFill>
                  <a:srgbClr val="1F1348"/>
                </a:solidFill>
                <a:latin typeface="Calibri"/>
                <a:cs typeface="Calibri"/>
              </a:rPr>
              <a:t> </a:t>
            </a:r>
            <a:r>
              <a:rPr sz="1800" spc="125" dirty="0">
                <a:solidFill>
                  <a:srgbClr val="1F1348"/>
                </a:solidFill>
                <a:latin typeface="Calibri"/>
                <a:cs typeface="Calibri"/>
              </a:rPr>
              <a:t>process</a:t>
            </a:r>
            <a:r>
              <a:rPr sz="1800" spc="-85" dirty="0">
                <a:solidFill>
                  <a:srgbClr val="1F1348"/>
                </a:solidFill>
                <a:latin typeface="Calibri"/>
                <a:cs typeface="Calibri"/>
              </a:rPr>
              <a:t> </a:t>
            </a:r>
            <a:r>
              <a:rPr sz="1800" spc="130" dirty="0">
                <a:solidFill>
                  <a:srgbClr val="1F1348"/>
                </a:solidFill>
                <a:latin typeface="Calibri"/>
                <a:cs typeface="Calibri"/>
              </a:rPr>
              <a:t>holding</a:t>
            </a:r>
            <a:r>
              <a:rPr sz="1800" spc="100" dirty="0">
                <a:solidFill>
                  <a:srgbClr val="1F1348"/>
                </a:solidFill>
                <a:latin typeface="Calibri"/>
                <a:cs typeface="Calibri"/>
              </a:rPr>
              <a:t> </a:t>
            </a:r>
            <a:r>
              <a:rPr sz="1800" spc="75" dirty="0">
                <a:solidFill>
                  <a:srgbClr val="1F1348"/>
                </a:solidFill>
                <a:latin typeface="Calibri"/>
                <a:cs typeface="Calibri"/>
              </a:rPr>
              <a:t>them.</a:t>
            </a:r>
            <a:endParaRPr sz="1800">
              <a:latin typeface="Calibri"/>
              <a:cs typeface="Calibri"/>
            </a:endParaRPr>
          </a:p>
          <a:p>
            <a:pPr marL="12700">
              <a:lnSpc>
                <a:spcPct val="100000"/>
              </a:lnSpc>
              <a:spcBef>
                <a:spcPts val="815"/>
              </a:spcBef>
            </a:pPr>
            <a:r>
              <a:rPr sz="1800" spc="300" dirty="0">
                <a:solidFill>
                  <a:srgbClr val="7061FD"/>
                </a:solidFill>
                <a:latin typeface="Calibri"/>
                <a:cs typeface="Calibri"/>
              </a:rPr>
              <a:t>+</a:t>
            </a:r>
            <a:r>
              <a:rPr sz="1800" spc="175" dirty="0">
                <a:solidFill>
                  <a:srgbClr val="7061FD"/>
                </a:solidFill>
                <a:latin typeface="Calibri"/>
                <a:cs typeface="Calibri"/>
              </a:rPr>
              <a:t> </a:t>
            </a:r>
            <a:r>
              <a:rPr sz="1800" b="1" spc="170" dirty="0">
                <a:solidFill>
                  <a:srgbClr val="1F1348"/>
                </a:solidFill>
                <a:latin typeface="Calibri"/>
                <a:cs typeface="Calibri"/>
              </a:rPr>
              <a:t>4.</a:t>
            </a:r>
            <a:r>
              <a:rPr sz="1800" b="1" spc="-60" dirty="0">
                <a:solidFill>
                  <a:srgbClr val="1F1348"/>
                </a:solidFill>
                <a:latin typeface="Calibri"/>
                <a:cs typeface="Calibri"/>
              </a:rPr>
              <a:t> </a:t>
            </a:r>
            <a:r>
              <a:rPr sz="1800" b="1" spc="135" dirty="0">
                <a:solidFill>
                  <a:srgbClr val="1F1348"/>
                </a:solidFill>
                <a:latin typeface="Calibri"/>
                <a:cs typeface="Calibri"/>
              </a:rPr>
              <a:t>Circular</a:t>
            </a:r>
            <a:r>
              <a:rPr sz="1800" b="1" spc="-80" dirty="0">
                <a:solidFill>
                  <a:srgbClr val="1F1348"/>
                </a:solidFill>
                <a:latin typeface="Calibri"/>
                <a:cs typeface="Calibri"/>
              </a:rPr>
              <a:t> </a:t>
            </a:r>
            <a:r>
              <a:rPr sz="1800" b="1" spc="125" dirty="0">
                <a:solidFill>
                  <a:srgbClr val="1F1348"/>
                </a:solidFill>
                <a:latin typeface="Calibri"/>
                <a:cs typeface="Calibri"/>
              </a:rPr>
              <a:t>wait</a:t>
            </a:r>
            <a:endParaRPr sz="1800">
              <a:latin typeface="Calibri"/>
              <a:cs typeface="Calibri"/>
            </a:endParaRPr>
          </a:p>
          <a:p>
            <a:pPr marL="12700">
              <a:lnSpc>
                <a:spcPct val="100000"/>
              </a:lnSpc>
              <a:spcBef>
                <a:spcPts val="770"/>
              </a:spcBef>
            </a:pPr>
            <a:r>
              <a:rPr sz="1800" spc="300" dirty="0">
                <a:solidFill>
                  <a:srgbClr val="7061FD"/>
                </a:solidFill>
                <a:latin typeface="Calibri"/>
                <a:cs typeface="Calibri"/>
              </a:rPr>
              <a:t>+</a:t>
            </a:r>
            <a:r>
              <a:rPr sz="1800" spc="200" dirty="0">
                <a:solidFill>
                  <a:srgbClr val="7061FD"/>
                </a:solidFill>
                <a:latin typeface="Calibri"/>
                <a:cs typeface="Calibri"/>
              </a:rPr>
              <a:t> </a:t>
            </a:r>
            <a:r>
              <a:rPr sz="1800" spc="45" dirty="0">
                <a:solidFill>
                  <a:srgbClr val="1F1348"/>
                </a:solidFill>
                <a:latin typeface="Calibri"/>
                <a:cs typeface="Calibri"/>
              </a:rPr>
              <a:t>In </a:t>
            </a:r>
            <a:r>
              <a:rPr sz="1800" spc="55" dirty="0">
                <a:solidFill>
                  <a:srgbClr val="1F1348"/>
                </a:solidFill>
                <a:latin typeface="Calibri"/>
                <a:cs typeface="Calibri"/>
              </a:rPr>
              <a:t>this</a:t>
            </a:r>
            <a:r>
              <a:rPr sz="1800" spc="-5" dirty="0">
                <a:solidFill>
                  <a:srgbClr val="1F1348"/>
                </a:solidFill>
                <a:latin typeface="Calibri"/>
                <a:cs typeface="Calibri"/>
              </a:rPr>
              <a:t> </a:t>
            </a:r>
            <a:r>
              <a:rPr sz="1800" spc="90" dirty="0">
                <a:solidFill>
                  <a:srgbClr val="1F1348"/>
                </a:solidFill>
                <a:latin typeface="Calibri"/>
                <a:cs typeface="Calibri"/>
              </a:rPr>
              <a:t>condition,</a:t>
            </a:r>
            <a:r>
              <a:rPr sz="1800" spc="-50" dirty="0">
                <a:solidFill>
                  <a:srgbClr val="1F1348"/>
                </a:solidFill>
                <a:latin typeface="Calibri"/>
                <a:cs typeface="Calibri"/>
              </a:rPr>
              <a:t> </a:t>
            </a:r>
            <a:r>
              <a:rPr sz="1800" spc="75" dirty="0">
                <a:solidFill>
                  <a:srgbClr val="1F1348"/>
                </a:solidFill>
                <a:latin typeface="Calibri"/>
                <a:cs typeface="Calibri"/>
              </a:rPr>
              <a:t>the</a:t>
            </a:r>
            <a:r>
              <a:rPr sz="1800" spc="65" dirty="0">
                <a:solidFill>
                  <a:srgbClr val="1F1348"/>
                </a:solidFill>
                <a:latin typeface="Calibri"/>
                <a:cs typeface="Calibri"/>
              </a:rPr>
              <a:t> </a:t>
            </a:r>
            <a:r>
              <a:rPr sz="1800" spc="75" dirty="0">
                <a:solidFill>
                  <a:srgbClr val="1F1348"/>
                </a:solidFill>
                <a:latin typeface="Calibri"/>
                <a:cs typeface="Calibri"/>
              </a:rPr>
              <a:t>set</a:t>
            </a:r>
            <a:r>
              <a:rPr sz="1800" dirty="0">
                <a:solidFill>
                  <a:srgbClr val="1F1348"/>
                </a:solidFill>
                <a:latin typeface="Calibri"/>
                <a:cs typeface="Calibri"/>
              </a:rPr>
              <a:t> </a:t>
            </a:r>
            <a:r>
              <a:rPr sz="1800" spc="75" dirty="0">
                <a:solidFill>
                  <a:srgbClr val="1F1348"/>
                </a:solidFill>
                <a:latin typeface="Calibri"/>
                <a:cs typeface="Calibri"/>
              </a:rPr>
              <a:t>of</a:t>
            </a:r>
            <a:r>
              <a:rPr sz="1800" spc="35" dirty="0">
                <a:solidFill>
                  <a:srgbClr val="1F1348"/>
                </a:solidFill>
                <a:latin typeface="Calibri"/>
                <a:cs typeface="Calibri"/>
              </a:rPr>
              <a:t> </a:t>
            </a:r>
            <a:r>
              <a:rPr sz="1800" spc="125" dirty="0">
                <a:solidFill>
                  <a:srgbClr val="1F1348"/>
                </a:solidFill>
                <a:latin typeface="Calibri"/>
                <a:cs typeface="Calibri"/>
              </a:rPr>
              <a:t>processes</a:t>
            </a:r>
            <a:r>
              <a:rPr sz="1800" spc="-80" dirty="0">
                <a:solidFill>
                  <a:srgbClr val="1F1348"/>
                </a:solidFill>
                <a:latin typeface="Calibri"/>
                <a:cs typeface="Calibri"/>
              </a:rPr>
              <a:t> </a:t>
            </a:r>
            <a:r>
              <a:rPr sz="1800" spc="95" dirty="0">
                <a:solidFill>
                  <a:srgbClr val="1F1348"/>
                </a:solidFill>
                <a:latin typeface="Calibri"/>
                <a:cs typeface="Calibri"/>
              </a:rPr>
              <a:t>are</a:t>
            </a:r>
            <a:r>
              <a:rPr sz="1800" spc="-85" dirty="0">
                <a:solidFill>
                  <a:srgbClr val="1F1348"/>
                </a:solidFill>
                <a:latin typeface="Calibri"/>
                <a:cs typeface="Calibri"/>
              </a:rPr>
              <a:t> </a:t>
            </a:r>
            <a:r>
              <a:rPr sz="1800" spc="90" dirty="0">
                <a:solidFill>
                  <a:srgbClr val="1F1348"/>
                </a:solidFill>
                <a:latin typeface="Calibri"/>
                <a:cs typeface="Calibri"/>
              </a:rPr>
              <a:t>waiting</a:t>
            </a:r>
            <a:r>
              <a:rPr sz="1800" spc="-40" dirty="0">
                <a:solidFill>
                  <a:srgbClr val="1F1348"/>
                </a:solidFill>
                <a:latin typeface="Calibri"/>
                <a:cs typeface="Calibri"/>
              </a:rPr>
              <a:t> </a:t>
            </a:r>
            <a:r>
              <a:rPr sz="1800" spc="55" dirty="0">
                <a:solidFill>
                  <a:srgbClr val="1F1348"/>
                </a:solidFill>
                <a:latin typeface="Calibri"/>
                <a:cs typeface="Calibri"/>
              </a:rPr>
              <a:t>for</a:t>
            </a:r>
            <a:r>
              <a:rPr sz="1800" spc="70" dirty="0">
                <a:solidFill>
                  <a:srgbClr val="1F1348"/>
                </a:solidFill>
                <a:latin typeface="Calibri"/>
                <a:cs typeface="Calibri"/>
              </a:rPr>
              <a:t> </a:t>
            </a:r>
            <a:r>
              <a:rPr sz="1800" spc="125" dirty="0">
                <a:solidFill>
                  <a:srgbClr val="1F1348"/>
                </a:solidFill>
                <a:latin typeface="Calibri"/>
                <a:cs typeface="Calibri"/>
              </a:rPr>
              <a:t>each</a:t>
            </a:r>
            <a:r>
              <a:rPr sz="1800" spc="-30" dirty="0">
                <a:solidFill>
                  <a:srgbClr val="1F1348"/>
                </a:solidFill>
                <a:latin typeface="Calibri"/>
                <a:cs typeface="Calibri"/>
              </a:rPr>
              <a:t> </a:t>
            </a:r>
            <a:r>
              <a:rPr sz="1800" spc="85" dirty="0">
                <a:solidFill>
                  <a:srgbClr val="1F1348"/>
                </a:solidFill>
                <a:latin typeface="Calibri"/>
                <a:cs typeface="Calibri"/>
              </a:rPr>
              <a:t>other</a:t>
            </a:r>
            <a:r>
              <a:rPr sz="1800" spc="-5" dirty="0">
                <a:solidFill>
                  <a:srgbClr val="1F1348"/>
                </a:solidFill>
                <a:latin typeface="Calibri"/>
                <a:cs typeface="Calibri"/>
              </a:rPr>
              <a:t> </a:t>
            </a:r>
            <a:r>
              <a:rPr sz="1800" spc="65" dirty="0">
                <a:solidFill>
                  <a:srgbClr val="1F1348"/>
                </a:solidFill>
                <a:latin typeface="Calibri"/>
                <a:cs typeface="Calibri"/>
              </a:rPr>
              <a:t>in</a:t>
            </a:r>
            <a:r>
              <a:rPr sz="1800" spc="50" dirty="0">
                <a:solidFill>
                  <a:srgbClr val="1F1348"/>
                </a:solidFill>
                <a:latin typeface="Calibri"/>
                <a:cs typeface="Calibri"/>
              </a:rPr>
              <a:t> </a:t>
            </a:r>
            <a:r>
              <a:rPr sz="1800" spc="75" dirty="0">
                <a:solidFill>
                  <a:srgbClr val="1F1348"/>
                </a:solidFill>
                <a:latin typeface="Calibri"/>
                <a:cs typeface="Calibri"/>
              </a:rPr>
              <a:t>the</a:t>
            </a:r>
            <a:r>
              <a:rPr sz="1800" spc="-15" dirty="0">
                <a:solidFill>
                  <a:srgbClr val="1F1348"/>
                </a:solidFill>
                <a:latin typeface="Calibri"/>
                <a:cs typeface="Calibri"/>
              </a:rPr>
              <a:t> </a:t>
            </a:r>
            <a:r>
              <a:rPr sz="1800" spc="75" dirty="0">
                <a:solidFill>
                  <a:srgbClr val="1F1348"/>
                </a:solidFill>
                <a:latin typeface="Calibri"/>
                <a:cs typeface="Calibri"/>
              </a:rPr>
              <a:t>circular</a:t>
            </a:r>
            <a:r>
              <a:rPr sz="1800" spc="-5" dirty="0">
                <a:solidFill>
                  <a:srgbClr val="1F1348"/>
                </a:solidFill>
                <a:latin typeface="Calibri"/>
                <a:cs typeface="Calibri"/>
              </a:rPr>
              <a:t> </a:t>
            </a:r>
            <a:r>
              <a:rPr sz="1800" spc="65" dirty="0">
                <a:solidFill>
                  <a:srgbClr val="1F1348"/>
                </a:solidFill>
                <a:latin typeface="Calibri"/>
                <a:cs typeface="Calibri"/>
              </a:rPr>
              <a:t>form.</a:t>
            </a:r>
            <a:endParaRPr sz="1800">
              <a:latin typeface="Calibri"/>
              <a:cs typeface="Calibri"/>
            </a:endParaRPr>
          </a:p>
          <a:p>
            <a:pPr marL="241300" marR="106045" indent="-229235">
              <a:lnSpc>
                <a:spcPts val="1950"/>
              </a:lnSpc>
              <a:spcBef>
                <a:spcPts val="1010"/>
              </a:spcBef>
            </a:pPr>
            <a:r>
              <a:rPr sz="1800" spc="300" dirty="0">
                <a:solidFill>
                  <a:srgbClr val="7061FD"/>
                </a:solidFill>
                <a:latin typeface="Calibri"/>
                <a:cs typeface="Calibri"/>
              </a:rPr>
              <a:t>+</a:t>
            </a:r>
            <a:r>
              <a:rPr sz="1800" spc="200" dirty="0">
                <a:solidFill>
                  <a:srgbClr val="7061FD"/>
                </a:solidFill>
                <a:latin typeface="Calibri"/>
                <a:cs typeface="Calibri"/>
              </a:rPr>
              <a:t> </a:t>
            </a:r>
            <a:r>
              <a:rPr sz="1800" spc="135" dirty="0">
                <a:solidFill>
                  <a:srgbClr val="1F1348"/>
                </a:solidFill>
                <a:latin typeface="Calibri"/>
                <a:cs typeface="Calibri"/>
              </a:rPr>
              <a:t>The</a:t>
            </a:r>
            <a:r>
              <a:rPr sz="1800" spc="-20" dirty="0">
                <a:solidFill>
                  <a:srgbClr val="1F1348"/>
                </a:solidFill>
                <a:latin typeface="Calibri"/>
                <a:cs typeface="Calibri"/>
              </a:rPr>
              <a:t> </a:t>
            </a:r>
            <a:r>
              <a:rPr sz="1800" spc="135" dirty="0">
                <a:solidFill>
                  <a:srgbClr val="1F1348"/>
                </a:solidFill>
                <a:latin typeface="Calibri"/>
                <a:cs typeface="Calibri"/>
              </a:rPr>
              <a:t>above</a:t>
            </a:r>
            <a:r>
              <a:rPr sz="1800" spc="-10" dirty="0">
                <a:solidFill>
                  <a:srgbClr val="1F1348"/>
                </a:solidFill>
                <a:latin typeface="Calibri"/>
                <a:cs typeface="Calibri"/>
              </a:rPr>
              <a:t> </a:t>
            </a:r>
            <a:r>
              <a:rPr sz="1800" spc="65" dirty="0">
                <a:solidFill>
                  <a:srgbClr val="1F1348"/>
                </a:solidFill>
                <a:latin typeface="Calibri"/>
                <a:cs typeface="Calibri"/>
              </a:rPr>
              <a:t>four</a:t>
            </a:r>
            <a:r>
              <a:rPr sz="1800" spc="-5" dirty="0">
                <a:solidFill>
                  <a:srgbClr val="1F1348"/>
                </a:solidFill>
                <a:latin typeface="Calibri"/>
                <a:cs typeface="Calibri"/>
              </a:rPr>
              <a:t> </a:t>
            </a:r>
            <a:r>
              <a:rPr sz="1800" spc="100" dirty="0">
                <a:solidFill>
                  <a:srgbClr val="1F1348"/>
                </a:solidFill>
                <a:latin typeface="Calibri"/>
                <a:cs typeface="Calibri"/>
              </a:rPr>
              <a:t>conditions</a:t>
            </a:r>
            <a:r>
              <a:rPr sz="1800" spc="-5" dirty="0">
                <a:solidFill>
                  <a:srgbClr val="1F1348"/>
                </a:solidFill>
                <a:latin typeface="Calibri"/>
                <a:cs typeface="Calibri"/>
              </a:rPr>
              <a:t> </a:t>
            </a:r>
            <a:r>
              <a:rPr sz="1800" spc="95" dirty="0">
                <a:solidFill>
                  <a:srgbClr val="1F1348"/>
                </a:solidFill>
                <a:latin typeface="Calibri"/>
                <a:cs typeface="Calibri"/>
              </a:rPr>
              <a:t>are</a:t>
            </a:r>
            <a:r>
              <a:rPr sz="1800" spc="-15" dirty="0">
                <a:solidFill>
                  <a:srgbClr val="1F1348"/>
                </a:solidFill>
                <a:latin typeface="Calibri"/>
                <a:cs typeface="Calibri"/>
              </a:rPr>
              <a:t> </a:t>
            </a:r>
            <a:r>
              <a:rPr sz="1800" spc="80" dirty="0">
                <a:solidFill>
                  <a:srgbClr val="1F1348"/>
                </a:solidFill>
                <a:latin typeface="Calibri"/>
                <a:cs typeface="Calibri"/>
              </a:rPr>
              <a:t>not</a:t>
            </a:r>
            <a:r>
              <a:rPr sz="1800" dirty="0">
                <a:solidFill>
                  <a:srgbClr val="1F1348"/>
                </a:solidFill>
                <a:latin typeface="Calibri"/>
                <a:cs typeface="Calibri"/>
              </a:rPr>
              <a:t> </a:t>
            </a:r>
            <a:r>
              <a:rPr sz="1800" spc="105" dirty="0">
                <a:solidFill>
                  <a:srgbClr val="1F1348"/>
                </a:solidFill>
                <a:latin typeface="Calibri"/>
                <a:cs typeface="Calibri"/>
              </a:rPr>
              <a:t>completely</a:t>
            </a:r>
            <a:r>
              <a:rPr sz="1800" spc="-15" dirty="0">
                <a:solidFill>
                  <a:srgbClr val="1F1348"/>
                </a:solidFill>
                <a:latin typeface="Calibri"/>
                <a:cs typeface="Calibri"/>
              </a:rPr>
              <a:t> </a:t>
            </a:r>
            <a:r>
              <a:rPr sz="1800" spc="114" dirty="0">
                <a:solidFill>
                  <a:srgbClr val="1F1348"/>
                </a:solidFill>
                <a:latin typeface="Calibri"/>
                <a:cs typeface="Calibri"/>
              </a:rPr>
              <a:t>independent</a:t>
            </a:r>
            <a:r>
              <a:rPr sz="1800" spc="75" dirty="0">
                <a:solidFill>
                  <a:srgbClr val="1F1348"/>
                </a:solidFill>
                <a:latin typeface="Calibri"/>
                <a:cs typeface="Calibri"/>
              </a:rPr>
              <a:t> </a:t>
            </a:r>
            <a:r>
              <a:rPr sz="1800" spc="100" dirty="0">
                <a:solidFill>
                  <a:srgbClr val="1F1348"/>
                </a:solidFill>
                <a:latin typeface="Calibri"/>
                <a:cs typeface="Calibri"/>
              </a:rPr>
              <a:t>as</a:t>
            </a:r>
            <a:r>
              <a:rPr sz="1800" spc="-5" dirty="0">
                <a:solidFill>
                  <a:srgbClr val="1F1348"/>
                </a:solidFill>
                <a:latin typeface="Calibri"/>
                <a:cs typeface="Calibri"/>
              </a:rPr>
              <a:t> </a:t>
            </a:r>
            <a:r>
              <a:rPr sz="1800" spc="75" dirty="0">
                <a:solidFill>
                  <a:srgbClr val="1F1348"/>
                </a:solidFill>
                <a:latin typeface="Calibri"/>
                <a:cs typeface="Calibri"/>
              </a:rPr>
              <a:t>the</a:t>
            </a:r>
            <a:r>
              <a:rPr sz="1800" spc="-20" dirty="0">
                <a:solidFill>
                  <a:srgbClr val="1F1348"/>
                </a:solidFill>
                <a:latin typeface="Calibri"/>
                <a:cs typeface="Calibri"/>
              </a:rPr>
              <a:t> </a:t>
            </a:r>
            <a:r>
              <a:rPr sz="1800" spc="75" dirty="0">
                <a:solidFill>
                  <a:srgbClr val="1F1348"/>
                </a:solidFill>
                <a:latin typeface="Calibri"/>
                <a:cs typeface="Calibri"/>
              </a:rPr>
              <a:t>circular</a:t>
            </a:r>
            <a:r>
              <a:rPr sz="1800" spc="-5" dirty="0">
                <a:solidFill>
                  <a:srgbClr val="1F1348"/>
                </a:solidFill>
                <a:latin typeface="Calibri"/>
                <a:cs typeface="Calibri"/>
              </a:rPr>
              <a:t> </a:t>
            </a:r>
            <a:r>
              <a:rPr sz="1800" spc="40" dirty="0">
                <a:solidFill>
                  <a:srgbClr val="1F1348"/>
                </a:solidFill>
                <a:latin typeface="Calibri"/>
                <a:cs typeface="Calibri"/>
              </a:rPr>
              <a:t>wait</a:t>
            </a:r>
            <a:r>
              <a:rPr sz="1800" spc="75" dirty="0">
                <a:solidFill>
                  <a:srgbClr val="1F1348"/>
                </a:solidFill>
                <a:latin typeface="Calibri"/>
                <a:cs typeface="Calibri"/>
              </a:rPr>
              <a:t> </a:t>
            </a:r>
            <a:r>
              <a:rPr sz="1800" spc="100" dirty="0">
                <a:solidFill>
                  <a:srgbClr val="1F1348"/>
                </a:solidFill>
                <a:latin typeface="Calibri"/>
                <a:cs typeface="Calibri"/>
              </a:rPr>
              <a:t>condition</a:t>
            </a:r>
            <a:r>
              <a:rPr sz="1800" spc="-25" dirty="0">
                <a:solidFill>
                  <a:srgbClr val="1F1348"/>
                </a:solidFill>
                <a:latin typeface="Calibri"/>
                <a:cs typeface="Calibri"/>
              </a:rPr>
              <a:t> </a:t>
            </a:r>
            <a:r>
              <a:rPr sz="1800" spc="95" dirty="0">
                <a:solidFill>
                  <a:srgbClr val="1F1348"/>
                </a:solidFill>
                <a:latin typeface="Calibri"/>
                <a:cs typeface="Calibri"/>
              </a:rPr>
              <a:t>implies</a:t>
            </a:r>
            <a:r>
              <a:rPr sz="1800" spc="70" dirty="0">
                <a:solidFill>
                  <a:srgbClr val="1F1348"/>
                </a:solidFill>
                <a:latin typeface="Calibri"/>
                <a:cs typeface="Calibri"/>
              </a:rPr>
              <a:t> </a:t>
            </a:r>
            <a:r>
              <a:rPr sz="1800" spc="75" dirty="0">
                <a:solidFill>
                  <a:srgbClr val="1F1348"/>
                </a:solidFill>
                <a:latin typeface="Calibri"/>
                <a:cs typeface="Calibri"/>
              </a:rPr>
              <a:t>the </a:t>
            </a:r>
            <a:r>
              <a:rPr sz="1800" spc="-395" dirty="0">
                <a:solidFill>
                  <a:srgbClr val="1F1348"/>
                </a:solidFill>
                <a:latin typeface="Calibri"/>
                <a:cs typeface="Calibri"/>
              </a:rPr>
              <a:t> </a:t>
            </a:r>
            <a:r>
              <a:rPr sz="1800" spc="130" dirty="0">
                <a:solidFill>
                  <a:srgbClr val="1F1348"/>
                </a:solidFill>
                <a:latin typeface="Calibri"/>
                <a:cs typeface="Calibri"/>
              </a:rPr>
              <a:t>hold</a:t>
            </a:r>
            <a:r>
              <a:rPr sz="1800" spc="20" dirty="0">
                <a:solidFill>
                  <a:srgbClr val="1F1348"/>
                </a:solidFill>
                <a:latin typeface="Calibri"/>
                <a:cs typeface="Calibri"/>
              </a:rPr>
              <a:t> </a:t>
            </a:r>
            <a:r>
              <a:rPr sz="1800" spc="135" dirty="0">
                <a:solidFill>
                  <a:srgbClr val="1F1348"/>
                </a:solidFill>
                <a:latin typeface="Calibri"/>
                <a:cs typeface="Calibri"/>
              </a:rPr>
              <a:t>and</a:t>
            </a:r>
            <a:r>
              <a:rPr sz="1800" spc="25" dirty="0">
                <a:solidFill>
                  <a:srgbClr val="1F1348"/>
                </a:solidFill>
                <a:latin typeface="Calibri"/>
                <a:cs typeface="Calibri"/>
              </a:rPr>
              <a:t> </a:t>
            </a:r>
            <a:r>
              <a:rPr sz="1800" spc="40" dirty="0">
                <a:solidFill>
                  <a:srgbClr val="1F1348"/>
                </a:solidFill>
                <a:latin typeface="Calibri"/>
                <a:cs typeface="Calibri"/>
              </a:rPr>
              <a:t>wait</a:t>
            </a:r>
            <a:r>
              <a:rPr sz="1800" dirty="0">
                <a:solidFill>
                  <a:srgbClr val="1F1348"/>
                </a:solidFill>
                <a:latin typeface="Calibri"/>
                <a:cs typeface="Calibri"/>
              </a:rPr>
              <a:t> </a:t>
            </a:r>
            <a:r>
              <a:rPr sz="1800" spc="90" dirty="0">
                <a:solidFill>
                  <a:srgbClr val="1F1348"/>
                </a:solidFill>
                <a:latin typeface="Calibri"/>
                <a:cs typeface="Calibri"/>
              </a:rPr>
              <a:t>condition.</a:t>
            </a:r>
            <a:r>
              <a:rPr sz="1800" spc="-45" dirty="0">
                <a:solidFill>
                  <a:srgbClr val="1F1348"/>
                </a:solidFill>
                <a:latin typeface="Calibri"/>
                <a:cs typeface="Calibri"/>
              </a:rPr>
              <a:t> </a:t>
            </a:r>
            <a:r>
              <a:rPr sz="1800" spc="90" dirty="0">
                <a:solidFill>
                  <a:srgbClr val="1F1348"/>
                </a:solidFill>
                <a:latin typeface="Calibri"/>
                <a:cs typeface="Calibri"/>
              </a:rPr>
              <a:t>We</a:t>
            </a:r>
            <a:r>
              <a:rPr sz="1800" spc="70" dirty="0">
                <a:solidFill>
                  <a:srgbClr val="1F1348"/>
                </a:solidFill>
                <a:latin typeface="Calibri"/>
                <a:cs typeface="Calibri"/>
              </a:rPr>
              <a:t> </a:t>
            </a:r>
            <a:r>
              <a:rPr sz="1800" spc="114" dirty="0">
                <a:solidFill>
                  <a:srgbClr val="1F1348"/>
                </a:solidFill>
                <a:latin typeface="Calibri"/>
                <a:cs typeface="Calibri"/>
              </a:rPr>
              <a:t>emphasize</a:t>
            </a:r>
            <a:r>
              <a:rPr sz="1800" spc="-10" dirty="0">
                <a:solidFill>
                  <a:srgbClr val="1F1348"/>
                </a:solidFill>
                <a:latin typeface="Calibri"/>
                <a:cs typeface="Calibri"/>
              </a:rPr>
              <a:t> </a:t>
            </a:r>
            <a:r>
              <a:rPr sz="1800" spc="135" dirty="0">
                <a:solidFill>
                  <a:srgbClr val="1F1348"/>
                </a:solidFill>
                <a:latin typeface="Calibri"/>
                <a:cs typeface="Calibri"/>
              </a:rPr>
              <a:t>on</a:t>
            </a:r>
            <a:r>
              <a:rPr sz="1800" spc="45" dirty="0">
                <a:solidFill>
                  <a:srgbClr val="1F1348"/>
                </a:solidFill>
                <a:latin typeface="Calibri"/>
                <a:cs typeface="Calibri"/>
              </a:rPr>
              <a:t> </a:t>
            </a:r>
            <a:r>
              <a:rPr sz="1800" spc="75" dirty="0">
                <a:solidFill>
                  <a:srgbClr val="1F1348"/>
                </a:solidFill>
                <a:latin typeface="Calibri"/>
                <a:cs typeface="Calibri"/>
              </a:rPr>
              <a:t>the</a:t>
            </a:r>
            <a:r>
              <a:rPr sz="1800" spc="-15" dirty="0">
                <a:solidFill>
                  <a:srgbClr val="1F1348"/>
                </a:solidFill>
                <a:latin typeface="Calibri"/>
                <a:cs typeface="Calibri"/>
              </a:rPr>
              <a:t> </a:t>
            </a:r>
            <a:r>
              <a:rPr sz="1800" spc="45" dirty="0">
                <a:solidFill>
                  <a:srgbClr val="1F1348"/>
                </a:solidFill>
                <a:latin typeface="Calibri"/>
                <a:cs typeface="Calibri"/>
              </a:rPr>
              <a:t>fact</a:t>
            </a:r>
            <a:r>
              <a:rPr sz="1800" spc="-5" dirty="0">
                <a:solidFill>
                  <a:srgbClr val="1F1348"/>
                </a:solidFill>
                <a:latin typeface="Calibri"/>
                <a:cs typeface="Calibri"/>
              </a:rPr>
              <a:t> </a:t>
            </a:r>
            <a:r>
              <a:rPr sz="1800" spc="40" dirty="0">
                <a:solidFill>
                  <a:srgbClr val="1F1348"/>
                </a:solidFill>
                <a:latin typeface="Calibri"/>
                <a:cs typeface="Calibri"/>
              </a:rPr>
              <a:t>that</a:t>
            </a:r>
            <a:r>
              <a:rPr sz="1800" spc="5" dirty="0">
                <a:solidFill>
                  <a:srgbClr val="1F1348"/>
                </a:solidFill>
                <a:latin typeface="Calibri"/>
                <a:cs typeface="Calibri"/>
              </a:rPr>
              <a:t> </a:t>
            </a:r>
            <a:r>
              <a:rPr sz="1800" spc="60" dirty="0">
                <a:solidFill>
                  <a:srgbClr val="1F1348"/>
                </a:solidFill>
                <a:latin typeface="Calibri"/>
                <a:cs typeface="Calibri"/>
              </a:rPr>
              <a:t>all</a:t>
            </a:r>
            <a:r>
              <a:rPr sz="1800" spc="35" dirty="0">
                <a:solidFill>
                  <a:srgbClr val="1F1348"/>
                </a:solidFill>
                <a:latin typeface="Calibri"/>
                <a:cs typeface="Calibri"/>
              </a:rPr>
              <a:t> </a:t>
            </a:r>
            <a:r>
              <a:rPr sz="1800" spc="65" dirty="0">
                <a:solidFill>
                  <a:srgbClr val="1F1348"/>
                </a:solidFill>
                <a:latin typeface="Calibri"/>
                <a:cs typeface="Calibri"/>
              </a:rPr>
              <a:t>four</a:t>
            </a:r>
            <a:r>
              <a:rPr sz="1800" spc="75" dirty="0">
                <a:solidFill>
                  <a:srgbClr val="1F1348"/>
                </a:solidFill>
                <a:latin typeface="Calibri"/>
                <a:cs typeface="Calibri"/>
              </a:rPr>
              <a:t> </a:t>
            </a:r>
            <a:r>
              <a:rPr sz="1800" spc="100" dirty="0">
                <a:solidFill>
                  <a:srgbClr val="1F1348"/>
                </a:solidFill>
                <a:latin typeface="Calibri"/>
                <a:cs typeface="Calibri"/>
              </a:rPr>
              <a:t>conditions</a:t>
            </a:r>
            <a:r>
              <a:rPr sz="1800" spc="-5" dirty="0">
                <a:solidFill>
                  <a:srgbClr val="1F1348"/>
                </a:solidFill>
                <a:latin typeface="Calibri"/>
                <a:cs typeface="Calibri"/>
              </a:rPr>
              <a:t> </a:t>
            </a:r>
            <a:r>
              <a:rPr sz="1800" spc="75" dirty="0">
                <a:solidFill>
                  <a:srgbClr val="1F1348"/>
                </a:solidFill>
                <a:latin typeface="Calibri"/>
                <a:cs typeface="Calibri"/>
              </a:rPr>
              <a:t>must</a:t>
            </a:r>
            <a:r>
              <a:rPr sz="1800" spc="5" dirty="0">
                <a:solidFill>
                  <a:srgbClr val="1F1348"/>
                </a:solidFill>
                <a:latin typeface="Calibri"/>
                <a:cs typeface="Calibri"/>
              </a:rPr>
              <a:t> </a:t>
            </a:r>
            <a:r>
              <a:rPr sz="1800" spc="130" dirty="0">
                <a:solidFill>
                  <a:srgbClr val="1F1348"/>
                </a:solidFill>
                <a:latin typeface="Calibri"/>
                <a:cs typeface="Calibri"/>
              </a:rPr>
              <a:t>hold</a:t>
            </a:r>
            <a:r>
              <a:rPr sz="1800" spc="20" dirty="0">
                <a:solidFill>
                  <a:srgbClr val="1F1348"/>
                </a:solidFill>
                <a:latin typeface="Calibri"/>
                <a:cs typeface="Calibri"/>
              </a:rPr>
              <a:t> </a:t>
            </a:r>
            <a:r>
              <a:rPr sz="1800" spc="55" dirty="0">
                <a:solidFill>
                  <a:srgbClr val="1F1348"/>
                </a:solidFill>
                <a:latin typeface="Calibri"/>
                <a:cs typeface="Calibri"/>
              </a:rPr>
              <a:t>for</a:t>
            </a:r>
            <a:r>
              <a:rPr sz="1800" spc="-5" dirty="0">
                <a:solidFill>
                  <a:srgbClr val="1F1348"/>
                </a:solidFill>
                <a:latin typeface="Calibri"/>
                <a:cs typeface="Calibri"/>
              </a:rPr>
              <a:t> </a:t>
            </a:r>
            <a:r>
              <a:rPr sz="1800" spc="100" dirty="0">
                <a:solidFill>
                  <a:srgbClr val="1F1348"/>
                </a:solidFill>
                <a:latin typeface="Calibri"/>
                <a:cs typeface="Calibri"/>
              </a:rPr>
              <a:t>a</a:t>
            </a:r>
            <a:r>
              <a:rPr sz="1800" spc="55" dirty="0">
                <a:solidFill>
                  <a:srgbClr val="1F1348"/>
                </a:solidFill>
                <a:latin typeface="Calibri"/>
                <a:cs typeface="Calibri"/>
              </a:rPr>
              <a:t> </a:t>
            </a:r>
            <a:r>
              <a:rPr sz="1800" spc="114" dirty="0">
                <a:solidFill>
                  <a:srgbClr val="1F1348"/>
                </a:solidFill>
                <a:latin typeface="Calibri"/>
                <a:cs typeface="Calibri"/>
              </a:rPr>
              <a:t>deadlock.</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0275" cy="3352800"/>
            <a:chOff x="9525" y="0"/>
            <a:chExt cx="2200275" cy="3352800"/>
          </a:xfrm>
        </p:grpSpPr>
        <p:sp>
          <p:nvSpPr>
            <p:cNvPr id="3" name="object 3"/>
            <p:cNvSpPr/>
            <p:nvPr/>
          </p:nvSpPr>
          <p:spPr>
            <a:xfrm>
              <a:off x="685800" y="0"/>
              <a:ext cx="1323975" cy="600075"/>
            </a:xfrm>
            <a:custGeom>
              <a:avLst/>
              <a:gdLst/>
              <a:ahLst/>
              <a:cxnLst/>
              <a:rect l="l" t="t" r="r" b="b"/>
              <a:pathLst>
                <a:path w="1323975" h="600075">
                  <a:moveTo>
                    <a:pt x="1323975" y="0"/>
                  </a:moveTo>
                  <a:lnTo>
                    <a:pt x="0" y="0"/>
                  </a:lnTo>
                  <a:lnTo>
                    <a:pt x="7391" y="72517"/>
                  </a:lnTo>
                  <a:lnTo>
                    <a:pt x="18927" y="119419"/>
                  </a:lnTo>
                  <a:lnTo>
                    <a:pt x="33771" y="164947"/>
                  </a:lnTo>
                  <a:lnTo>
                    <a:pt x="51789" y="208968"/>
                  </a:lnTo>
                  <a:lnTo>
                    <a:pt x="72845" y="251350"/>
                  </a:lnTo>
                  <a:lnTo>
                    <a:pt x="96805" y="291960"/>
                  </a:lnTo>
                  <a:lnTo>
                    <a:pt x="123536" y="330665"/>
                  </a:lnTo>
                  <a:lnTo>
                    <a:pt x="152902" y="367332"/>
                  </a:lnTo>
                  <a:lnTo>
                    <a:pt x="184768" y="401829"/>
                  </a:lnTo>
                  <a:lnTo>
                    <a:pt x="219002" y="434023"/>
                  </a:lnTo>
                  <a:lnTo>
                    <a:pt x="255467" y="463780"/>
                  </a:lnTo>
                  <a:lnTo>
                    <a:pt x="294031" y="490969"/>
                  </a:lnTo>
                  <a:lnTo>
                    <a:pt x="334557" y="515457"/>
                  </a:lnTo>
                  <a:lnTo>
                    <a:pt x="376913" y="537110"/>
                  </a:lnTo>
                  <a:lnTo>
                    <a:pt x="420963" y="555796"/>
                  </a:lnTo>
                  <a:lnTo>
                    <a:pt x="466573" y="571382"/>
                  </a:lnTo>
                  <a:lnTo>
                    <a:pt x="513608" y="583736"/>
                  </a:lnTo>
                  <a:lnTo>
                    <a:pt x="561935" y="592724"/>
                  </a:lnTo>
                  <a:lnTo>
                    <a:pt x="611418" y="598215"/>
                  </a:lnTo>
                  <a:lnTo>
                    <a:pt x="661924" y="600075"/>
                  </a:lnTo>
                  <a:lnTo>
                    <a:pt x="712450" y="598215"/>
                  </a:lnTo>
                  <a:lnTo>
                    <a:pt x="761951" y="592724"/>
                  </a:lnTo>
                  <a:lnTo>
                    <a:pt x="810293" y="583736"/>
                  </a:lnTo>
                  <a:lnTo>
                    <a:pt x="857341" y="571382"/>
                  </a:lnTo>
                  <a:lnTo>
                    <a:pt x="902962" y="555796"/>
                  </a:lnTo>
                  <a:lnTo>
                    <a:pt x="947022" y="537110"/>
                  </a:lnTo>
                  <a:lnTo>
                    <a:pt x="989385" y="515457"/>
                  </a:lnTo>
                  <a:lnTo>
                    <a:pt x="1029918" y="490969"/>
                  </a:lnTo>
                  <a:lnTo>
                    <a:pt x="1068487" y="463780"/>
                  </a:lnTo>
                  <a:lnTo>
                    <a:pt x="1104957" y="434023"/>
                  </a:lnTo>
                  <a:lnTo>
                    <a:pt x="1139194" y="401829"/>
                  </a:lnTo>
                  <a:lnTo>
                    <a:pt x="1171065" y="367332"/>
                  </a:lnTo>
                  <a:lnTo>
                    <a:pt x="1200434" y="330665"/>
                  </a:lnTo>
                  <a:lnTo>
                    <a:pt x="1227168" y="291960"/>
                  </a:lnTo>
                  <a:lnTo>
                    <a:pt x="1251132" y="251350"/>
                  </a:lnTo>
                  <a:lnTo>
                    <a:pt x="1272192" y="208968"/>
                  </a:lnTo>
                  <a:lnTo>
                    <a:pt x="1290215" y="164947"/>
                  </a:lnTo>
                  <a:lnTo>
                    <a:pt x="1305065" y="119419"/>
                  </a:lnTo>
                  <a:lnTo>
                    <a:pt x="1316608" y="72517"/>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190750" cy="3324225"/>
            </a:xfrm>
            <a:custGeom>
              <a:avLst/>
              <a:gdLst/>
              <a:ahLst/>
              <a:cxnLst/>
              <a:rect l="l" t="t" r="r" b="b"/>
              <a:pathLst>
                <a:path w="2190750" h="3324225">
                  <a:moveTo>
                    <a:pt x="0" y="3324098"/>
                  </a:moveTo>
                  <a:lnTo>
                    <a:pt x="40762" y="3292457"/>
                  </a:lnTo>
                  <a:lnTo>
                    <a:pt x="81430" y="3260709"/>
                  </a:lnTo>
                  <a:lnTo>
                    <a:pt x="121930" y="3228746"/>
                  </a:lnTo>
                  <a:lnTo>
                    <a:pt x="162191" y="3196463"/>
                  </a:lnTo>
                  <a:lnTo>
                    <a:pt x="200599" y="3165272"/>
                  </a:lnTo>
                  <a:lnTo>
                    <a:pt x="238764" y="3133750"/>
                  </a:lnTo>
                  <a:lnTo>
                    <a:pt x="276514" y="3101753"/>
                  </a:lnTo>
                  <a:lnTo>
                    <a:pt x="313677" y="3069139"/>
                  </a:lnTo>
                  <a:lnTo>
                    <a:pt x="350082" y="3035764"/>
                  </a:lnTo>
                  <a:lnTo>
                    <a:pt x="385557" y="3001485"/>
                  </a:lnTo>
                  <a:lnTo>
                    <a:pt x="419930" y="2966158"/>
                  </a:lnTo>
                  <a:lnTo>
                    <a:pt x="453029" y="2929641"/>
                  </a:lnTo>
                  <a:lnTo>
                    <a:pt x="484682" y="2891790"/>
                  </a:lnTo>
                  <a:lnTo>
                    <a:pt x="509366" y="2860226"/>
                  </a:lnTo>
                  <a:lnTo>
                    <a:pt x="533914" y="2828639"/>
                  </a:lnTo>
                  <a:lnTo>
                    <a:pt x="559138" y="2797671"/>
                  </a:lnTo>
                  <a:lnTo>
                    <a:pt x="585851" y="2767965"/>
                  </a:lnTo>
                  <a:lnTo>
                    <a:pt x="626706" y="2729787"/>
                  </a:lnTo>
                  <a:lnTo>
                    <a:pt x="670901" y="2695527"/>
                  </a:lnTo>
                  <a:lnTo>
                    <a:pt x="717408" y="2664148"/>
                  </a:lnTo>
                  <a:lnTo>
                    <a:pt x="765200" y="2634615"/>
                  </a:lnTo>
                  <a:lnTo>
                    <a:pt x="810360" y="2607935"/>
                  </a:lnTo>
                  <a:lnTo>
                    <a:pt x="855985" y="2582085"/>
                  </a:lnTo>
                  <a:lnTo>
                    <a:pt x="902118" y="2557192"/>
                  </a:lnTo>
                  <a:lnTo>
                    <a:pt x="948804" y="2533384"/>
                  </a:lnTo>
                  <a:lnTo>
                    <a:pt x="996086" y="2510790"/>
                  </a:lnTo>
                  <a:lnTo>
                    <a:pt x="1033303" y="2493823"/>
                  </a:lnTo>
                  <a:lnTo>
                    <a:pt x="1070290" y="2476500"/>
                  </a:lnTo>
                  <a:lnTo>
                    <a:pt x="1106437" y="2457747"/>
                  </a:lnTo>
                  <a:lnTo>
                    <a:pt x="1141133" y="2436495"/>
                  </a:lnTo>
                  <a:lnTo>
                    <a:pt x="1177872" y="2408326"/>
                  </a:lnTo>
                  <a:lnTo>
                    <a:pt x="1211545" y="2376598"/>
                  </a:lnTo>
                  <a:lnTo>
                    <a:pt x="1242688" y="2342179"/>
                  </a:lnTo>
                  <a:lnTo>
                    <a:pt x="1271841" y="2305939"/>
                  </a:lnTo>
                  <a:lnTo>
                    <a:pt x="1300279" y="2267442"/>
                  </a:lnTo>
                  <a:lnTo>
                    <a:pt x="1327177" y="2227885"/>
                  </a:lnTo>
                  <a:lnTo>
                    <a:pt x="1352597" y="2187360"/>
                  </a:lnTo>
                  <a:lnTo>
                    <a:pt x="1376603" y="2145957"/>
                  </a:lnTo>
                  <a:lnTo>
                    <a:pt x="1399256" y="2103768"/>
                  </a:lnTo>
                  <a:lnTo>
                    <a:pt x="1420618" y="2060883"/>
                  </a:lnTo>
                  <a:lnTo>
                    <a:pt x="1440751" y="2017395"/>
                  </a:lnTo>
                  <a:lnTo>
                    <a:pt x="1459660" y="1973639"/>
                  </a:lnTo>
                  <a:lnTo>
                    <a:pt x="1477629" y="1929479"/>
                  </a:lnTo>
                  <a:lnTo>
                    <a:pt x="1494811" y="1884985"/>
                  </a:lnTo>
                  <a:lnTo>
                    <a:pt x="1511363" y="1840229"/>
                  </a:lnTo>
                  <a:lnTo>
                    <a:pt x="1529426" y="1790206"/>
                  </a:lnTo>
                  <a:lnTo>
                    <a:pt x="1547746" y="1740309"/>
                  </a:lnTo>
                  <a:lnTo>
                    <a:pt x="1567005" y="1690877"/>
                  </a:lnTo>
                  <a:lnTo>
                    <a:pt x="1587883" y="1642251"/>
                  </a:lnTo>
                  <a:lnTo>
                    <a:pt x="1611061" y="1594767"/>
                  </a:lnTo>
                  <a:lnTo>
                    <a:pt x="1637220" y="1548764"/>
                  </a:lnTo>
                  <a:lnTo>
                    <a:pt x="1664809" y="1507392"/>
                  </a:lnTo>
                  <a:lnTo>
                    <a:pt x="1694652" y="1467640"/>
                  </a:lnTo>
                  <a:lnTo>
                    <a:pt x="1726041" y="1428988"/>
                  </a:lnTo>
                  <a:lnTo>
                    <a:pt x="1758265" y="1390918"/>
                  </a:lnTo>
                  <a:lnTo>
                    <a:pt x="1790617" y="1352911"/>
                  </a:lnTo>
                  <a:lnTo>
                    <a:pt x="1822386" y="1314450"/>
                  </a:lnTo>
                  <a:lnTo>
                    <a:pt x="1851288" y="1277399"/>
                  </a:lnTo>
                  <a:lnTo>
                    <a:pt x="1879193" y="1239618"/>
                  </a:lnTo>
                  <a:lnTo>
                    <a:pt x="1906285" y="1201245"/>
                  </a:lnTo>
                  <a:lnTo>
                    <a:pt x="1932754" y="1162416"/>
                  </a:lnTo>
                  <a:lnTo>
                    <a:pt x="1958785" y="1123270"/>
                  </a:lnTo>
                  <a:lnTo>
                    <a:pt x="1984565" y="1083945"/>
                  </a:lnTo>
                  <a:lnTo>
                    <a:pt x="2012797" y="1040492"/>
                  </a:lnTo>
                  <a:lnTo>
                    <a:pt x="2040497" y="996714"/>
                  </a:lnTo>
                  <a:lnTo>
                    <a:pt x="2067131" y="952372"/>
                  </a:lnTo>
                  <a:lnTo>
                    <a:pt x="2092167" y="907226"/>
                  </a:lnTo>
                  <a:lnTo>
                    <a:pt x="2115072" y="861036"/>
                  </a:lnTo>
                  <a:lnTo>
                    <a:pt x="2135314" y="813562"/>
                  </a:lnTo>
                  <a:lnTo>
                    <a:pt x="2150602" y="770286"/>
                  </a:lnTo>
                  <a:lnTo>
                    <a:pt x="2163318" y="726249"/>
                  </a:lnTo>
                  <a:lnTo>
                    <a:pt x="2173462" y="681545"/>
                  </a:lnTo>
                  <a:lnTo>
                    <a:pt x="2181034" y="636270"/>
                  </a:lnTo>
                  <a:lnTo>
                    <a:pt x="2186007" y="593605"/>
                  </a:lnTo>
                  <a:lnTo>
                    <a:pt x="2189099" y="550799"/>
                  </a:lnTo>
                  <a:lnTo>
                    <a:pt x="2190571" y="507896"/>
                  </a:lnTo>
                  <a:lnTo>
                    <a:pt x="2190686" y="464947"/>
                  </a:lnTo>
                  <a:lnTo>
                    <a:pt x="2189442" y="420683"/>
                  </a:lnTo>
                  <a:lnTo>
                    <a:pt x="2186352" y="376586"/>
                  </a:lnTo>
                  <a:lnTo>
                    <a:pt x="2180667" y="332823"/>
                  </a:lnTo>
                  <a:lnTo>
                    <a:pt x="2171636" y="289559"/>
                  </a:lnTo>
                  <a:lnTo>
                    <a:pt x="2143718" y="201132"/>
                  </a:lnTo>
                  <a:lnTo>
                    <a:pt x="2107930" y="106394"/>
                  </a:lnTo>
                  <a:lnTo>
                    <a:pt x="2077071" y="30849"/>
                  </a:lnTo>
                  <a:lnTo>
                    <a:pt x="2063940" y="0"/>
                  </a:lnTo>
                </a:path>
                <a:path w="2190750" h="3324225">
                  <a:moveTo>
                    <a:pt x="0" y="3076575"/>
                  </a:moveTo>
                  <a:lnTo>
                    <a:pt x="34712" y="3043002"/>
                  </a:lnTo>
                  <a:lnTo>
                    <a:pt x="73365" y="3004101"/>
                  </a:lnTo>
                  <a:lnTo>
                    <a:pt x="112878" y="2962988"/>
                  </a:lnTo>
                  <a:lnTo>
                    <a:pt x="150168" y="2922776"/>
                  </a:lnTo>
                  <a:lnTo>
                    <a:pt x="182156" y="2886583"/>
                  </a:lnTo>
                  <a:lnTo>
                    <a:pt x="212887" y="2848819"/>
                  </a:lnTo>
                  <a:lnTo>
                    <a:pt x="242418" y="2810086"/>
                  </a:lnTo>
                  <a:lnTo>
                    <a:pt x="271663" y="2771121"/>
                  </a:lnTo>
                  <a:lnTo>
                    <a:pt x="301541" y="2732663"/>
                  </a:lnTo>
                  <a:lnTo>
                    <a:pt x="332968" y="2695448"/>
                  </a:lnTo>
                  <a:lnTo>
                    <a:pt x="359254" y="2667623"/>
                  </a:lnTo>
                  <a:lnTo>
                    <a:pt x="386486" y="2640679"/>
                  </a:lnTo>
                  <a:lnTo>
                    <a:pt x="414003" y="2613973"/>
                  </a:lnTo>
                  <a:lnTo>
                    <a:pt x="441147" y="2586863"/>
                  </a:lnTo>
                  <a:lnTo>
                    <a:pt x="474346" y="2551557"/>
                  </a:lnTo>
                  <a:lnTo>
                    <a:pt x="506830" y="2515584"/>
                  </a:lnTo>
                  <a:lnTo>
                    <a:pt x="539254" y="2479563"/>
                  </a:lnTo>
                  <a:lnTo>
                    <a:pt x="572274" y="2444115"/>
                  </a:lnTo>
                  <a:lnTo>
                    <a:pt x="591698" y="2424237"/>
                  </a:lnTo>
                  <a:lnTo>
                    <a:pt x="611401" y="2404633"/>
                  </a:lnTo>
                  <a:lnTo>
                    <a:pt x="631140" y="2385054"/>
                  </a:lnTo>
                  <a:lnTo>
                    <a:pt x="650671" y="2365248"/>
                  </a:lnTo>
                  <a:lnTo>
                    <a:pt x="685653" y="2328253"/>
                  </a:lnTo>
                  <a:lnTo>
                    <a:pt x="719872" y="2290556"/>
                  </a:lnTo>
                  <a:lnTo>
                    <a:pt x="753536" y="2252358"/>
                  </a:lnTo>
                  <a:lnTo>
                    <a:pt x="786853" y="2213864"/>
                  </a:lnTo>
                  <a:lnTo>
                    <a:pt x="812906" y="2183530"/>
                  </a:lnTo>
                  <a:lnTo>
                    <a:pt x="838950" y="2153221"/>
                  </a:lnTo>
                  <a:lnTo>
                    <a:pt x="864854" y="2122816"/>
                  </a:lnTo>
                  <a:lnTo>
                    <a:pt x="890485" y="2092198"/>
                  </a:lnTo>
                  <a:lnTo>
                    <a:pt x="933315" y="2039143"/>
                  </a:lnTo>
                  <a:lnTo>
                    <a:pt x="973924" y="1984375"/>
                  </a:lnTo>
                  <a:lnTo>
                    <a:pt x="1000858" y="1943956"/>
                  </a:lnTo>
                  <a:lnTo>
                    <a:pt x="1026290" y="1902580"/>
                  </a:lnTo>
                  <a:lnTo>
                    <a:pt x="1050633" y="1860510"/>
                  </a:lnTo>
                  <a:lnTo>
                    <a:pt x="1074294" y="1818007"/>
                  </a:lnTo>
                  <a:lnTo>
                    <a:pt x="1097686" y="1775333"/>
                  </a:lnTo>
                  <a:lnTo>
                    <a:pt x="1132911" y="1710181"/>
                  </a:lnTo>
                  <a:lnTo>
                    <a:pt x="1167384" y="1644650"/>
                  </a:lnTo>
                  <a:lnTo>
                    <a:pt x="1183443" y="1613548"/>
                  </a:lnTo>
                  <a:lnTo>
                    <a:pt x="1199813" y="1582626"/>
                  </a:lnTo>
                  <a:lnTo>
                    <a:pt x="1236129" y="1522984"/>
                  </a:lnTo>
                  <a:lnTo>
                    <a:pt x="1264586" y="1485608"/>
                  </a:lnTo>
                  <a:lnTo>
                    <a:pt x="1295459" y="1450293"/>
                  </a:lnTo>
                  <a:lnTo>
                    <a:pt x="1327967" y="1416355"/>
                  </a:lnTo>
                  <a:lnTo>
                    <a:pt x="1361333" y="1383113"/>
                  </a:lnTo>
                  <a:lnTo>
                    <a:pt x="1394777" y="1349883"/>
                  </a:lnTo>
                  <a:lnTo>
                    <a:pt x="1422816" y="1321208"/>
                  </a:lnTo>
                  <a:lnTo>
                    <a:pt x="1450784" y="1292415"/>
                  </a:lnTo>
                  <a:lnTo>
                    <a:pt x="1479038" y="1263907"/>
                  </a:lnTo>
                  <a:lnTo>
                    <a:pt x="1507934" y="1236090"/>
                  </a:lnTo>
                  <a:lnTo>
                    <a:pt x="1545060" y="1202674"/>
                  </a:lnTo>
                  <a:lnTo>
                    <a:pt x="1582626" y="1169733"/>
                  </a:lnTo>
                  <a:lnTo>
                    <a:pt x="1619644" y="1136221"/>
                  </a:lnTo>
                  <a:lnTo>
                    <a:pt x="1655127" y="1101089"/>
                  </a:lnTo>
                  <a:lnTo>
                    <a:pt x="1692155" y="1059162"/>
                  </a:lnTo>
                  <a:lnTo>
                    <a:pt x="1726850" y="1015222"/>
                  </a:lnTo>
                  <a:lnTo>
                    <a:pt x="1760069" y="970020"/>
                  </a:lnTo>
                  <a:lnTo>
                    <a:pt x="1792668" y="924306"/>
                  </a:lnTo>
                  <a:lnTo>
                    <a:pt x="1829054" y="872347"/>
                  </a:lnTo>
                  <a:lnTo>
                    <a:pt x="1862391" y="818388"/>
                  </a:lnTo>
                  <a:lnTo>
                    <a:pt x="1892871" y="754888"/>
                  </a:lnTo>
                  <a:lnTo>
                    <a:pt x="1919160" y="689483"/>
                  </a:lnTo>
                  <a:lnTo>
                    <a:pt x="1942925" y="627935"/>
                  </a:lnTo>
                  <a:lnTo>
                    <a:pt x="1962213" y="565150"/>
                  </a:lnTo>
                  <a:lnTo>
                    <a:pt x="1970678" y="513125"/>
                  </a:lnTo>
                  <a:lnTo>
                    <a:pt x="1971611" y="495553"/>
                  </a:lnTo>
                  <a:lnTo>
                    <a:pt x="1970347" y="450470"/>
                  </a:lnTo>
                  <a:lnTo>
                    <a:pt x="1964642" y="405780"/>
                  </a:lnTo>
                  <a:lnTo>
                    <a:pt x="1954484" y="361876"/>
                  </a:lnTo>
                  <a:lnTo>
                    <a:pt x="1939861" y="319150"/>
                  </a:lnTo>
                  <a:lnTo>
                    <a:pt x="1880153" y="214741"/>
                  </a:lnTo>
                  <a:lnTo>
                    <a:pt x="1799193" y="111093"/>
                  </a:lnTo>
                  <a:lnTo>
                    <a:pt x="1727924" y="31686"/>
                  </a:lnTo>
                  <a:lnTo>
                    <a:pt x="1697291" y="0"/>
                  </a:lnTo>
                </a:path>
                <a:path w="2190750" h="3324225">
                  <a:moveTo>
                    <a:pt x="1141018" y="0"/>
                  </a:moveTo>
                  <a:lnTo>
                    <a:pt x="1179048" y="81581"/>
                  </a:lnTo>
                  <a:lnTo>
                    <a:pt x="1204151" y="133320"/>
                  </a:lnTo>
                  <a:lnTo>
                    <a:pt x="1230306" y="178450"/>
                  </a:lnTo>
                  <a:lnTo>
                    <a:pt x="1258962" y="205882"/>
                  </a:lnTo>
                  <a:lnTo>
                    <a:pt x="1311779" y="246629"/>
                  </a:lnTo>
                  <a:lnTo>
                    <a:pt x="1348986" y="274875"/>
                  </a:lnTo>
                  <a:lnTo>
                    <a:pt x="1385601" y="303720"/>
                  </a:lnTo>
                  <a:lnTo>
                    <a:pt x="1420967" y="333835"/>
                  </a:lnTo>
                  <a:lnTo>
                    <a:pt x="1454428" y="365891"/>
                  </a:lnTo>
                  <a:lnTo>
                    <a:pt x="1485328" y="400558"/>
                  </a:lnTo>
                  <a:lnTo>
                    <a:pt x="1517473" y="445123"/>
                  </a:lnTo>
                  <a:lnTo>
                    <a:pt x="1543510" y="493045"/>
                  </a:lnTo>
                  <a:lnTo>
                    <a:pt x="1561855" y="543968"/>
                  </a:lnTo>
                  <a:lnTo>
                    <a:pt x="1570926" y="597535"/>
                  </a:lnTo>
                  <a:lnTo>
                    <a:pt x="1569908" y="650220"/>
                  </a:lnTo>
                  <a:lnTo>
                    <a:pt x="1560306" y="701928"/>
                  </a:lnTo>
                  <a:lnTo>
                    <a:pt x="1543726" y="752304"/>
                  </a:lnTo>
                  <a:lnTo>
                    <a:pt x="1521777" y="800988"/>
                  </a:lnTo>
                  <a:lnTo>
                    <a:pt x="1496065" y="847179"/>
                  </a:lnTo>
                  <a:lnTo>
                    <a:pt x="1466675" y="890952"/>
                  </a:lnTo>
                  <a:lnTo>
                    <a:pt x="1433498" y="931844"/>
                  </a:lnTo>
                  <a:lnTo>
                    <a:pt x="1396428" y="969390"/>
                  </a:lnTo>
                  <a:lnTo>
                    <a:pt x="1357194" y="1001946"/>
                  </a:lnTo>
                  <a:lnTo>
                    <a:pt x="1315253" y="1030859"/>
                  </a:lnTo>
                  <a:lnTo>
                    <a:pt x="1271087" y="1056437"/>
                  </a:lnTo>
                  <a:lnTo>
                    <a:pt x="1225181" y="1078991"/>
                  </a:lnTo>
                  <a:lnTo>
                    <a:pt x="1179526" y="1098440"/>
                  </a:lnTo>
                  <a:lnTo>
                    <a:pt x="1133459" y="1116853"/>
                  </a:lnTo>
                  <a:lnTo>
                    <a:pt x="1087653" y="1135766"/>
                  </a:lnTo>
                  <a:lnTo>
                    <a:pt x="1042784" y="1156715"/>
                  </a:lnTo>
                  <a:lnTo>
                    <a:pt x="981606" y="1193625"/>
                  </a:lnTo>
                  <a:lnTo>
                    <a:pt x="928573" y="1240916"/>
                  </a:lnTo>
                  <a:lnTo>
                    <a:pt x="904825" y="1271656"/>
                  </a:lnTo>
                  <a:lnTo>
                    <a:pt x="884751" y="1304909"/>
                  </a:lnTo>
                  <a:lnTo>
                    <a:pt x="867554" y="1339947"/>
                  </a:lnTo>
                  <a:lnTo>
                    <a:pt x="852436" y="1376045"/>
                  </a:lnTo>
                  <a:lnTo>
                    <a:pt x="835212" y="1422282"/>
                  </a:lnTo>
                  <a:lnTo>
                    <a:pt x="819484" y="1469056"/>
                  </a:lnTo>
                  <a:lnTo>
                    <a:pt x="804764" y="1516187"/>
                  </a:lnTo>
                  <a:lnTo>
                    <a:pt x="790562" y="1563497"/>
                  </a:lnTo>
                  <a:lnTo>
                    <a:pt x="779604" y="1600362"/>
                  </a:lnTo>
                  <a:lnTo>
                    <a:pt x="768757" y="1637252"/>
                  </a:lnTo>
                  <a:lnTo>
                    <a:pt x="758113" y="1674189"/>
                  </a:lnTo>
                  <a:lnTo>
                    <a:pt x="747763" y="1711198"/>
                  </a:lnTo>
                  <a:lnTo>
                    <a:pt x="736058" y="1754181"/>
                  </a:lnTo>
                  <a:lnTo>
                    <a:pt x="723979" y="1797034"/>
                  </a:lnTo>
                  <a:lnTo>
                    <a:pt x="710705" y="1839481"/>
                  </a:lnTo>
                  <a:lnTo>
                    <a:pt x="695413" y="1881251"/>
                  </a:lnTo>
                  <a:lnTo>
                    <a:pt x="676820" y="1923490"/>
                  </a:lnTo>
                  <a:lnTo>
                    <a:pt x="655928" y="1964658"/>
                  </a:lnTo>
                  <a:lnTo>
                    <a:pt x="633375" y="2005016"/>
                  </a:lnTo>
                  <a:lnTo>
                    <a:pt x="609803" y="2044827"/>
                  </a:lnTo>
                  <a:lnTo>
                    <a:pt x="573260" y="2104151"/>
                  </a:lnTo>
                  <a:lnTo>
                    <a:pt x="535241" y="2162429"/>
                  </a:lnTo>
                  <a:lnTo>
                    <a:pt x="505058" y="2205998"/>
                  </a:lnTo>
                  <a:lnTo>
                    <a:pt x="473701" y="2248701"/>
                  </a:lnTo>
                  <a:lnTo>
                    <a:pt x="441104" y="2290435"/>
                  </a:lnTo>
                  <a:lnTo>
                    <a:pt x="407199" y="2331097"/>
                  </a:lnTo>
                  <a:lnTo>
                    <a:pt x="371919" y="2370582"/>
                  </a:lnTo>
                  <a:lnTo>
                    <a:pt x="339564" y="2404481"/>
                  </a:lnTo>
                  <a:lnTo>
                    <a:pt x="306477" y="2437653"/>
                  </a:lnTo>
                  <a:lnTo>
                    <a:pt x="273012" y="2470469"/>
                  </a:lnTo>
                  <a:lnTo>
                    <a:pt x="239522" y="2503297"/>
                  </a:lnTo>
                  <a:lnTo>
                    <a:pt x="210803" y="2531693"/>
                  </a:lnTo>
                  <a:lnTo>
                    <a:pt x="182254" y="2560256"/>
                  </a:lnTo>
                  <a:lnTo>
                    <a:pt x="153786" y="2588914"/>
                  </a:lnTo>
                  <a:lnTo>
                    <a:pt x="125310" y="2617597"/>
                  </a:lnTo>
                  <a:lnTo>
                    <a:pt x="96406" y="2646628"/>
                  </a:lnTo>
                  <a:lnTo>
                    <a:pt x="67466" y="2675636"/>
                  </a:lnTo>
                  <a:lnTo>
                    <a:pt x="38501" y="2704643"/>
                  </a:lnTo>
                  <a:lnTo>
                    <a:pt x="9525" y="2733675"/>
                  </a:lnTo>
                </a:path>
                <a:path w="2190750" h="3324225">
                  <a:moveTo>
                    <a:pt x="0" y="2638425"/>
                  </a:moveTo>
                  <a:lnTo>
                    <a:pt x="24675" y="2614074"/>
                  </a:lnTo>
                  <a:lnTo>
                    <a:pt x="56960" y="2582444"/>
                  </a:lnTo>
                  <a:lnTo>
                    <a:pt x="94662" y="2545597"/>
                  </a:lnTo>
                  <a:lnTo>
                    <a:pt x="135591" y="2505595"/>
                  </a:lnTo>
                  <a:lnTo>
                    <a:pt x="177555" y="2464502"/>
                  </a:lnTo>
                  <a:lnTo>
                    <a:pt x="218363" y="2424378"/>
                  </a:lnTo>
                  <a:lnTo>
                    <a:pt x="255824" y="2387286"/>
                  </a:lnTo>
                  <a:lnTo>
                    <a:pt x="287745" y="2355289"/>
                  </a:lnTo>
                  <a:lnTo>
                    <a:pt x="346269" y="2293801"/>
                  </a:lnTo>
                  <a:lnTo>
                    <a:pt x="379817" y="2256423"/>
                  </a:lnTo>
                  <a:lnTo>
                    <a:pt x="412364" y="2218197"/>
                  </a:lnTo>
                  <a:lnTo>
                    <a:pt x="443692" y="2179009"/>
                  </a:lnTo>
                  <a:lnTo>
                    <a:pt x="473586" y="2138741"/>
                  </a:lnTo>
                  <a:lnTo>
                    <a:pt x="501827" y="2097278"/>
                  </a:lnTo>
                  <a:lnTo>
                    <a:pt x="526543" y="2057314"/>
                  </a:lnTo>
                  <a:lnTo>
                    <a:pt x="549445" y="2016331"/>
                  </a:lnTo>
                  <a:lnTo>
                    <a:pt x="570493" y="1974389"/>
                  </a:lnTo>
                  <a:lnTo>
                    <a:pt x="589646" y="1931547"/>
                  </a:lnTo>
                  <a:lnTo>
                    <a:pt x="606865" y="1887866"/>
                  </a:lnTo>
                  <a:lnTo>
                    <a:pt x="622109" y="1843404"/>
                  </a:lnTo>
                  <a:lnTo>
                    <a:pt x="636749" y="1793358"/>
                  </a:lnTo>
                  <a:lnTo>
                    <a:pt x="649339" y="1742791"/>
                  </a:lnTo>
                  <a:lnTo>
                    <a:pt x="660352" y="1691822"/>
                  </a:lnTo>
                  <a:lnTo>
                    <a:pt x="670260" y="1640569"/>
                  </a:lnTo>
                  <a:lnTo>
                    <a:pt x="679536" y="1589149"/>
                  </a:lnTo>
                  <a:lnTo>
                    <a:pt x="688652" y="1537680"/>
                  </a:lnTo>
                  <a:lnTo>
                    <a:pt x="698080" y="1486281"/>
                  </a:lnTo>
                  <a:lnTo>
                    <a:pt x="707726" y="1437814"/>
                  </a:lnTo>
                  <a:lnTo>
                    <a:pt x="718095" y="1389482"/>
                  </a:lnTo>
                  <a:lnTo>
                    <a:pt x="729023" y="1341266"/>
                  </a:lnTo>
                  <a:lnTo>
                    <a:pt x="740343" y="1293147"/>
                  </a:lnTo>
                  <a:lnTo>
                    <a:pt x="751890" y="1245108"/>
                  </a:lnTo>
                  <a:lnTo>
                    <a:pt x="765297" y="1190811"/>
                  </a:lnTo>
                  <a:lnTo>
                    <a:pt x="780618" y="1137158"/>
                  </a:lnTo>
                  <a:lnTo>
                    <a:pt x="799768" y="1085123"/>
                  </a:lnTo>
                  <a:lnTo>
                    <a:pt x="824661" y="1035685"/>
                  </a:lnTo>
                  <a:lnTo>
                    <a:pt x="862196" y="985488"/>
                  </a:lnTo>
                  <a:lnTo>
                    <a:pt x="911733" y="948436"/>
                  </a:lnTo>
                  <a:lnTo>
                    <a:pt x="960680" y="932096"/>
                  </a:lnTo>
                  <a:lnTo>
                    <a:pt x="1012428" y="926591"/>
                  </a:lnTo>
                  <a:lnTo>
                    <a:pt x="1065666" y="926040"/>
                  </a:lnTo>
                  <a:lnTo>
                    <a:pt x="1119085" y="924560"/>
                  </a:lnTo>
                  <a:lnTo>
                    <a:pt x="1158141" y="919726"/>
                  </a:lnTo>
                  <a:lnTo>
                    <a:pt x="1196189" y="910558"/>
                  </a:lnTo>
                  <a:lnTo>
                    <a:pt x="1232476" y="896485"/>
                  </a:lnTo>
                  <a:lnTo>
                    <a:pt x="1266253" y="876935"/>
                  </a:lnTo>
                  <a:lnTo>
                    <a:pt x="1300644" y="847441"/>
                  </a:lnTo>
                  <a:lnTo>
                    <a:pt x="1328213" y="811958"/>
                  </a:lnTo>
                  <a:lnTo>
                    <a:pt x="1348138" y="771689"/>
                  </a:lnTo>
                  <a:lnTo>
                    <a:pt x="1359598" y="727837"/>
                  </a:lnTo>
                  <a:lnTo>
                    <a:pt x="1362037" y="699454"/>
                  </a:lnTo>
                  <a:lnTo>
                    <a:pt x="1360535" y="671179"/>
                  </a:lnTo>
                  <a:lnTo>
                    <a:pt x="1345374" y="616712"/>
                  </a:lnTo>
                  <a:lnTo>
                    <a:pt x="1303539" y="554863"/>
                  </a:lnTo>
                  <a:lnTo>
                    <a:pt x="1247292" y="504063"/>
                  </a:lnTo>
                  <a:lnTo>
                    <a:pt x="1208482" y="475702"/>
                  </a:lnTo>
                  <a:lnTo>
                    <a:pt x="1168033" y="449865"/>
                  </a:lnTo>
                  <a:lnTo>
                    <a:pt x="1126071" y="426553"/>
                  </a:lnTo>
                  <a:lnTo>
                    <a:pt x="1082725" y="405764"/>
                  </a:lnTo>
                  <a:lnTo>
                    <a:pt x="1030536" y="383835"/>
                  </a:lnTo>
                  <a:lnTo>
                    <a:pt x="978581" y="361775"/>
                  </a:lnTo>
                  <a:lnTo>
                    <a:pt x="928847" y="336309"/>
                  </a:lnTo>
                  <a:lnTo>
                    <a:pt x="883323" y="304165"/>
                  </a:lnTo>
                  <a:lnTo>
                    <a:pt x="835128" y="247888"/>
                  </a:lnTo>
                  <a:lnTo>
                    <a:pt x="816851" y="178943"/>
                  </a:lnTo>
                  <a:lnTo>
                    <a:pt x="833145" y="134695"/>
                  </a:lnTo>
                  <a:lnTo>
                    <a:pt x="867643" y="74993"/>
                  </a:lnTo>
                  <a:lnTo>
                    <a:pt x="901881" y="22530"/>
                  </a:lnTo>
                  <a:lnTo>
                    <a:pt x="917397" y="0"/>
                  </a:lnTo>
                </a:path>
                <a:path w="2190750" h="3324225">
                  <a:moveTo>
                    <a:pt x="7421" y="523875"/>
                  </a:moveTo>
                  <a:lnTo>
                    <a:pt x="48709" y="526496"/>
                  </a:lnTo>
                  <a:lnTo>
                    <a:pt x="97298" y="531830"/>
                  </a:lnTo>
                  <a:lnTo>
                    <a:pt x="148051" y="539511"/>
                  </a:lnTo>
                  <a:lnTo>
                    <a:pt x="195834" y="549173"/>
                  </a:lnTo>
                  <a:lnTo>
                    <a:pt x="235508" y="560451"/>
                  </a:lnTo>
                  <a:lnTo>
                    <a:pt x="274896" y="575817"/>
                  </a:lnTo>
                  <a:lnTo>
                    <a:pt x="312764" y="594232"/>
                  </a:lnTo>
                  <a:lnTo>
                    <a:pt x="348253" y="616457"/>
                  </a:lnTo>
                  <a:lnTo>
                    <a:pt x="380504" y="643254"/>
                  </a:lnTo>
                  <a:lnTo>
                    <a:pt x="426773" y="701389"/>
                  </a:lnTo>
                  <a:lnTo>
                    <a:pt x="458584" y="768858"/>
                  </a:lnTo>
                  <a:lnTo>
                    <a:pt x="470501" y="808343"/>
                  </a:lnTo>
                  <a:lnTo>
                    <a:pt x="478912" y="848709"/>
                  </a:lnTo>
                  <a:lnTo>
                    <a:pt x="484325" y="889694"/>
                  </a:lnTo>
                  <a:lnTo>
                    <a:pt x="487248" y="931037"/>
                  </a:lnTo>
                  <a:lnTo>
                    <a:pt x="488245" y="981863"/>
                  </a:lnTo>
                  <a:lnTo>
                    <a:pt x="487323" y="1032695"/>
                  </a:lnTo>
                  <a:lnTo>
                    <a:pt x="485473" y="1083540"/>
                  </a:lnTo>
                  <a:lnTo>
                    <a:pt x="483683" y="1134403"/>
                  </a:lnTo>
                  <a:lnTo>
                    <a:pt x="482942" y="1185290"/>
                  </a:lnTo>
                  <a:lnTo>
                    <a:pt x="483895" y="1233119"/>
                  </a:lnTo>
                  <a:lnTo>
                    <a:pt x="486083" y="1280926"/>
                  </a:lnTo>
                  <a:lnTo>
                    <a:pt x="488910" y="1328719"/>
                  </a:lnTo>
                  <a:lnTo>
                    <a:pt x="491779" y="1376507"/>
                  </a:lnTo>
                  <a:lnTo>
                    <a:pt x="494095" y="1424300"/>
                  </a:lnTo>
                  <a:lnTo>
                    <a:pt x="495259" y="1472107"/>
                  </a:lnTo>
                  <a:lnTo>
                    <a:pt x="494677" y="1519936"/>
                  </a:lnTo>
                  <a:lnTo>
                    <a:pt x="491770" y="1568989"/>
                  </a:lnTo>
                  <a:lnTo>
                    <a:pt x="486700" y="1617852"/>
                  </a:lnTo>
                  <a:lnTo>
                    <a:pt x="479799" y="1666525"/>
                  </a:lnTo>
                  <a:lnTo>
                    <a:pt x="471398" y="1715008"/>
                  </a:lnTo>
                  <a:lnTo>
                    <a:pt x="461772" y="1762373"/>
                  </a:lnTo>
                  <a:lnTo>
                    <a:pt x="450480" y="1809321"/>
                  </a:lnTo>
                  <a:lnTo>
                    <a:pt x="437213" y="1855722"/>
                  </a:lnTo>
                  <a:lnTo>
                    <a:pt x="421665" y="1901444"/>
                  </a:lnTo>
                  <a:lnTo>
                    <a:pt x="402406" y="1948805"/>
                  </a:lnTo>
                  <a:lnTo>
                    <a:pt x="380420" y="1994878"/>
                  </a:lnTo>
                  <a:lnTo>
                    <a:pt x="355914" y="2039667"/>
                  </a:lnTo>
                  <a:lnTo>
                    <a:pt x="329099" y="2083176"/>
                  </a:lnTo>
                  <a:lnTo>
                    <a:pt x="300184" y="2125407"/>
                  </a:lnTo>
                  <a:lnTo>
                    <a:pt x="269379" y="2166366"/>
                  </a:lnTo>
                  <a:lnTo>
                    <a:pt x="231695" y="2213117"/>
                  </a:lnTo>
                  <a:lnTo>
                    <a:pt x="196567" y="2254009"/>
                  </a:lnTo>
                  <a:lnTo>
                    <a:pt x="162301" y="2290706"/>
                  </a:lnTo>
                  <a:lnTo>
                    <a:pt x="127204" y="2324875"/>
                  </a:lnTo>
                  <a:lnTo>
                    <a:pt x="89584" y="2358182"/>
                  </a:lnTo>
                  <a:lnTo>
                    <a:pt x="47747" y="2392293"/>
                  </a:lnTo>
                  <a:lnTo>
                    <a:pt x="0" y="2428875"/>
                  </a:lnTo>
                </a:path>
                <a:path w="2190750" h="3324225">
                  <a:moveTo>
                    <a:pt x="10774" y="658495"/>
                  </a:moveTo>
                  <a:lnTo>
                    <a:pt x="56267" y="657604"/>
                  </a:lnTo>
                  <a:lnTo>
                    <a:pt x="105864" y="663273"/>
                  </a:lnTo>
                  <a:lnTo>
                    <a:pt x="154236" y="675157"/>
                  </a:lnTo>
                  <a:lnTo>
                    <a:pt x="196049" y="692912"/>
                  </a:lnTo>
                  <a:lnTo>
                    <a:pt x="239661" y="722570"/>
                  </a:lnTo>
                  <a:lnTo>
                    <a:pt x="277144" y="759205"/>
                  </a:lnTo>
                  <a:lnTo>
                    <a:pt x="307319" y="802032"/>
                  </a:lnTo>
                  <a:lnTo>
                    <a:pt x="329006" y="850264"/>
                  </a:lnTo>
                  <a:lnTo>
                    <a:pt x="340513" y="896484"/>
                  </a:lnTo>
                  <a:lnTo>
                    <a:pt x="345716" y="943671"/>
                  </a:lnTo>
                  <a:lnTo>
                    <a:pt x="346608" y="991584"/>
                  </a:lnTo>
                  <a:lnTo>
                    <a:pt x="345180" y="1039984"/>
                  </a:lnTo>
                  <a:lnTo>
                    <a:pt x="343424" y="1088631"/>
                  </a:lnTo>
                  <a:lnTo>
                    <a:pt x="343331" y="1137285"/>
                  </a:lnTo>
                  <a:lnTo>
                    <a:pt x="346853" y="1189673"/>
                  </a:lnTo>
                  <a:lnTo>
                    <a:pt x="353468" y="1241774"/>
                  </a:lnTo>
                  <a:lnTo>
                    <a:pt x="361840" y="1293729"/>
                  </a:lnTo>
                  <a:lnTo>
                    <a:pt x="370636" y="1345678"/>
                  </a:lnTo>
                  <a:lnTo>
                    <a:pt x="378523" y="1397762"/>
                  </a:lnTo>
                  <a:lnTo>
                    <a:pt x="384153" y="1445178"/>
                  </a:lnTo>
                  <a:lnTo>
                    <a:pt x="388163" y="1492747"/>
                  </a:lnTo>
                  <a:lnTo>
                    <a:pt x="390271" y="1540408"/>
                  </a:lnTo>
                  <a:lnTo>
                    <a:pt x="390199" y="1588099"/>
                  </a:lnTo>
                  <a:lnTo>
                    <a:pt x="387667" y="1635760"/>
                  </a:lnTo>
                  <a:lnTo>
                    <a:pt x="381764" y="1687717"/>
                  </a:lnTo>
                  <a:lnTo>
                    <a:pt x="372722" y="1739150"/>
                  </a:lnTo>
                  <a:lnTo>
                    <a:pt x="360766" y="1789991"/>
                  </a:lnTo>
                  <a:lnTo>
                    <a:pt x="346120" y="1840175"/>
                  </a:lnTo>
                  <a:lnTo>
                    <a:pt x="329006" y="1889633"/>
                  </a:lnTo>
                  <a:lnTo>
                    <a:pt x="311010" y="1935494"/>
                  </a:lnTo>
                  <a:lnTo>
                    <a:pt x="291268" y="1980593"/>
                  </a:lnTo>
                  <a:lnTo>
                    <a:pt x="269579" y="2024697"/>
                  </a:lnTo>
                  <a:lnTo>
                    <a:pt x="245742" y="2067574"/>
                  </a:lnTo>
                  <a:lnTo>
                    <a:pt x="219555" y="2108990"/>
                  </a:lnTo>
                  <a:lnTo>
                    <a:pt x="190817" y="2148713"/>
                  </a:lnTo>
                  <a:lnTo>
                    <a:pt x="160468" y="2184406"/>
                  </a:lnTo>
                  <a:lnTo>
                    <a:pt x="120520" y="2226902"/>
                  </a:lnTo>
                  <a:lnTo>
                    <a:pt x="76665" y="2270995"/>
                  </a:lnTo>
                  <a:lnTo>
                    <a:pt x="34594" y="2311480"/>
                  </a:lnTo>
                  <a:lnTo>
                    <a:pt x="0" y="2343150"/>
                  </a:lnTo>
                </a:path>
                <a:path w="2190750" h="3324225">
                  <a:moveTo>
                    <a:pt x="9525" y="866775"/>
                  </a:moveTo>
                  <a:lnTo>
                    <a:pt x="71713" y="875188"/>
                  </a:lnTo>
                  <a:lnTo>
                    <a:pt x="122631" y="906652"/>
                  </a:lnTo>
                  <a:lnTo>
                    <a:pt x="143494" y="956945"/>
                  </a:lnTo>
                  <a:lnTo>
                    <a:pt x="149174" y="1013333"/>
                  </a:lnTo>
                  <a:lnTo>
                    <a:pt x="152213" y="1051278"/>
                  </a:lnTo>
                  <a:lnTo>
                    <a:pt x="162449" y="1126597"/>
                  </a:lnTo>
                  <a:lnTo>
                    <a:pt x="182236" y="1209569"/>
                  </a:lnTo>
                  <a:lnTo>
                    <a:pt x="196558" y="1254707"/>
                  </a:lnTo>
                  <a:lnTo>
                    <a:pt x="211614" y="1299643"/>
                  </a:lnTo>
                  <a:lnTo>
                    <a:pt x="225997" y="1344781"/>
                  </a:lnTo>
                  <a:lnTo>
                    <a:pt x="238302" y="1390523"/>
                  </a:lnTo>
                  <a:lnTo>
                    <a:pt x="248191" y="1440703"/>
                  </a:lnTo>
                  <a:lnTo>
                    <a:pt x="255346" y="1491361"/>
                  </a:lnTo>
                  <a:lnTo>
                    <a:pt x="261318" y="1546004"/>
                  </a:lnTo>
                  <a:lnTo>
                    <a:pt x="265310" y="1600755"/>
                  </a:lnTo>
                  <a:lnTo>
                    <a:pt x="266695" y="1655577"/>
                  </a:lnTo>
                  <a:lnTo>
                    <a:pt x="264845" y="1710436"/>
                  </a:lnTo>
                  <a:lnTo>
                    <a:pt x="259329" y="1764015"/>
                  </a:lnTo>
                  <a:lnTo>
                    <a:pt x="249836" y="1816900"/>
                  </a:lnTo>
                  <a:lnTo>
                    <a:pt x="236087" y="1868700"/>
                  </a:lnTo>
                  <a:lnTo>
                    <a:pt x="217807" y="1919024"/>
                  </a:lnTo>
                  <a:lnTo>
                    <a:pt x="194716" y="1967484"/>
                  </a:lnTo>
                  <a:lnTo>
                    <a:pt x="155107" y="2030491"/>
                  </a:lnTo>
                  <a:lnTo>
                    <a:pt x="109415" y="2089403"/>
                  </a:lnTo>
                  <a:lnTo>
                    <a:pt x="82142" y="2124265"/>
                  </a:lnTo>
                  <a:lnTo>
                    <a:pt x="63991" y="2148840"/>
                  </a:lnTo>
                  <a:lnTo>
                    <a:pt x="43895" y="2171414"/>
                  </a:lnTo>
                  <a:lnTo>
                    <a:pt x="10783"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p:nvPr/>
        </p:nvSpPr>
        <p:spPr>
          <a:xfrm>
            <a:off x="1277874" y="2630868"/>
            <a:ext cx="2461895" cy="1378585"/>
          </a:xfrm>
          <a:prstGeom prst="rect">
            <a:avLst/>
          </a:prstGeom>
        </p:spPr>
        <p:txBody>
          <a:bodyPr vert="horz" wrap="square" lIns="0" tIns="10160" rIns="0" bIns="0" rtlCol="0">
            <a:spAutoFit/>
          </a:bodyPr>
          <a:lstStyle/>
          <a:p>
            <a:pPr marL="12700" marR="5080">
              <a:lnSpc>
                <a:spcPct val="101000"/>
              </a:lnSpc>
              <a:spcBef>
                <a:spcPts val="80"/>
              </a:spcBef>
            </a:pPr>
            <a:r>
              <a:rPr sz="4400" spc="90" dirty="0">
                <a:solidFill>
                  <a:srgbClr val="1F1348"/>
                </a:solidFill>
                <a:latin typeface="Arial"/>
                <a:cs typeface="Arial"/>
              </a:rPr>
              <a:t>Handling </a:t>
            </a:r>
            <a:r>
              <a:rPr sz="4400" spc="-1210" dirty="0">
                <a:solidFill>
                  <a:srgbClr val="1F1348"/>
                </a:solidFill>
                <a:latin typeface="Arial"/>
                <a:cs typeface="Arial"/>
              </a:rPr>
              <a:t> </a:t>
            </a:r>
            <a:r>
              <a:rPr sz="4400" spc="114" dirty="0">
                <a:solidFill>
                  <a:srgbClr val="1F1348"/>
                </a:solidFill>
                <a:latin typeface="Arial"/>
                <a:cs typeface="Arial"/>
              </a:rPr>
              <a:t>D</a:t>
            </a:r>
            <a:r>
              <a:rPr sz="4400" spc="-5" dirty="0">
                <a:solidFill>
                  <a:srgbClr val="1F1348"/>
                </a:solidFill>
                <a:latin typeface="Arial"/>
                <a:cs typeface="Arial"/>
              </a:rPr>
              <a:t>e</a:t>
            </a:r>
            <a:r>
              <a:rPr sz="4400" spc="-25" dirty="0">
                <a:solidFill>
                  <a:srgbClr val="1F1348"/>
                </a:solidFill>
                <a:latin typeface="Arial"/>
                <a:cs typeface="Arial"/>
              </a:rPr>
              <a:t>a</a:t>
            </a:r>
            <a:r>
              <a:rPr sz="4400" spc="95" dirty="0">
                <a:solidFill>
                  <a:srgbClr val="1F1348"/>
                </a:solidFill>
                <a:latin typeface="Arial"/>
                <a:cs typeface="Arial"/>
              </a:rPr>
              <a:t>d</a:t>
            </a:r>
            <a:r>
              <a:rPr sz="4400" spc="110" dirty="0">
                <a:solidFill>
                  <a:srgbClr val="1F1348"/>
                </a:solidFill>
                <a:latin typeface="Arial"/>
                <a:cs typeface="Arial"/>
              </a:rPr>
              <a:t>l</a:t>
            </a:r>
            <a:r>
              <a:rPr sz="4400" spc="285" dirty="0">
                <a:solidFill>
                  <a:srgbClr val="1F1348"/>
                </a:solidFill>
                <a:latin typeface="Arial"/>
                <a:cs typeface="Arial"/>
              </a:rPr>
              <a:t>o</a:t>
            </a:r>
            <a:r>
              <a:rPr sz="4400" spc="114" dirty="0">
                <a:solidFill>
                  <a:srgbClr val="1F1348"/>
                </a:solidFill>
                <a:latin typeface="Arial"/>
                <a:cs typeface="Arial"/>
              </a:rPr>
              <a:t>c</a:t>
            </a:r>
            <a:r>
              <a:rPr sz="4400" spc="105" dirty="0">
                <a:solidFill>
                  <a:srgbClr val="1F1348"/>
                </a:solidFill>
                <a:latin typeface="Arial"/>
                <a:cs typeface="Arial"/>
              </a:rPr>
              <a:t>k</a:t>
            </a:r>
            <a:endParaRPr sz="4400">
              <a:latin typeface="Arial"/>
              <a:cs typeface="Arial"/>
            </a:endParaRPr>
          </a:p>
        </p:txBody>
      </p:sp>
      <p:grpSp>
        <p:nvGrpSpPr>
          <p:cNvPr id="6" name="object 6"/>
          <p:cNvGrpSpPr/>
          <p:nvPr/>
        </p:nvGrpSpPr>
        <p:grpSpPr>
          <a:xfrm>
            <a:off x="5408676" y="2760726"/>
            <a:ext cx="6783705" cy="4102100"/>
            <a:chOff x="5408676" y="2760726"/>
            <a:chExt cx="6783705" cy="4102100"/>
          </a:xfrm>
        </p:grpSpPr>
        <p:sp>
          <p:nvSpPr>
            <p:cNvPr id="7" name="object 7"/>
            <p:cNvSpPr/>
            <p:nvPr/>
          </p:nvSpPr>
          <p:spPr>
            <a:xfrm>
              <a:off x="8663051" y="3281426"/>
              <a:ext cx="3514725" cy="3562350"/>
            </a:xfrm>
            <a:custGeom>
              <a:avLst/>
              <a:gdLst/>
              <a:ahLst/>
              <a:cxnLst/>
              <a:rect l="l" t="t" r="r" b="b"/>
              <a:pathLst>
                <a:path w="3514725" h="3562350">
                  <a:moveTo>
                    <a:pt x="0" y="3562286"/>
                  </a:moveTo>
                  <a:lnTo>
                    <a:pt x="32178" y="3515796"/>
                  </a:lnTo>
                  <a:lnTo>
                    <a:pt x="70739" y="3474346"/>
                  </a:lnTo>
                  <a:lnTo>
                    <a:pt x="107409" y="3439186"/>
                  </a:lnTo>
                  <a:lnTo>
                    <a:pt x="141341" y="3401386"/>
                  </a:lnTo>
                  <a:lnTo>
                    <a:pt x="173291" y="3361678"/>
                  </a:lnTo>
                  <a:lnTo>
                    <a:pt x="204013" y="3320793"/>
                  </a:lnTo>
                  <a:lnTo>
                    <a:pt x="234263" y="3279464"/>
                  </a:lnTo>
                  <a:lnTo>
                    <a:pt x="264795" y="3238423"/>
                  </a:lnTo>
                  <a:lnTo>
                    <a:pt x="298070" y="3195395"/>
                  </a:lnTo>
                  <a:lnTo>
                    <a:pt x="332311" y="3153108"/>
                  </a:lnTo>
                  <a:lnTo>
                    <a:pt x="367718" y="3111825"/>
                  </a:lnTo>
                  <a:lnTo>
                    <a:pt x="404495" y="3071812"/>
                  </a:lnTo>
                  <a:lnTo>
                    <a:pt x="439961" y="3036200"/>
                  </a:lnTo>
                  <a:lnTo>
                    <a:pt x="476773" y="3002070"/>
                  </a:lnTo>
                  <a:lnTo>
                    <a:pt x="514848" y="2969406"/>
                  </a:lnTo>
                  <a:lnTo>
                    <a:pt x="554101" y="2938195"/>
                  </a:lnTo>
                  <a:lnTo>
                    <a:pt x="597964" y="2905972"/>
                  </a:lnTo>
                  <a:lnTo>
                    <a:pt x="642751" y="2875099"/>
                  </a:lnTo>
                  <a:lnTo>
                    <a:pt x="688181" y="2845157"/>
                  </a:lnTo>
                  <a:lnTo>
                    <a:pt x="733970" y="2815723"/>
                  </a:lnTo>
                  <a:lnTo>
                    <a:pt x="779837" y="2786378"/>
                  </a:lnTo>
                  <a:lnTo>
                    <a:pt x="825500" y="2756700"/>
                  </a:lnTo>
                  <a:lnTo>
                    <a:pt x="870325" y="2726687"/>
                  </a:lnTo>
                  <a:lnTo>
                    <a:pt x="914816" y="2696159"/>
                  </a:lnTo>
                  <a:lnTo>
                    <a:pt x="959093" y="2665296"/>
                  </a:lnTo>
                  <a:lnTo>
                    <a:pt x="1003279" y="2634278"/>
                  </a:lnTo>
                  <a:lnTo>
                    <a:pt x="1047496" y="2603284"/>
                  </a:lnTo>
                  <a:lnTo>
                    <a:pt x="1085088" y="2577168"/>
                  </a:lnTo>
                  <a:lnTo>
                    <a:pt x="1123045" y="2551602"/>
                  </a:lnTo>
                  <a:lnTo>
                    <a:pt x="1161613" y="2527051"/>
                  </a:lnTo>
                  <a:lnTo>
                    <a:pt x="1201033" y="2503979"/>
                  </a:lnTo>
                  <a:lnTo>
                    <a:pt x="1241552" y="2482850"/>
                  </a:lnTo>
                  <a:lnTo>
                    <a:pt x="1285755" y="2463072"/>
                  </a:lnTo>
                  <a:lnTo>
                    <a:pt x="1331245" y="2447023"/>
                  </a:lnTo>
                  <a:lnTo>
                    <a:pt x="1377926" y="2436108"/>
                  </a:lnTo>
                  <a:lnTo>
                    <a:pt x="1425702" y="2431732"/>
                  </a:lnTo>
                  <a:lnTo>
                    <a:pt x="1460507" y="2432987"/>
                  </a:lnTo>
                  <a:lnTo>
                    <a:pt x="1495075" y="2437093"/>
                  </a:lnTo>
                  <a:lnTo>
                    <a:pt x="1529500" y="2443049"/>
                  </a:lnTo>
                  <a:lnTo>
                    <a:pt x="1563877" y="2449855"/>
                  </a:lnTo>
                  <a:lnTo>
                    <a:pt x="1593355" y="2455565"/>
                  </a:lnTo>
                  <a:lnTo>
                    <a:pt x="1652549" y="2465528"/>
                  </a:lnTo>
                  <a:lnTo>
                    <a:pt x="1708658" y="2472490"/>
                  </a:lnTo>
                  <a:lnTo>
                    <a:pt x="1735074" y="2473815"/>
                  </a:lnTo>
                  <a:lnTo>
                    <a:pt x="1761394" y="2473066"/>
                  </a:lnTo>
                  <a:lnTo>
                    <a:pt x="1830389" y="2456992"/>
                  </a:lnTo>
                  <a:lnTo>
                    <a:pt x="1870598" y="2437212"/>
                  </a:lnTo>
                  <a:lnTo>
                    <a:pt x="1908736" y="2412631"/>
                  </a:lnTo>
                  <a:lnTo>
                    <a:pt x="1945385" y="2385555"/>
                  </a:lnTo>
                  <a:lnTo>
                    <a:pt x="1985936" y="2353778"/>
                  </a:lnTo>
                  <a:lnTo>
                    <a:pt x="2026618" y="2322195"/>
                  </a:lnTo>
                  <a:lnTo>
                    <a:pt x="2068562" y="2292640"/>
                  </a:lnTo>
                  <a:lnTo>
                    <a:pt x="2112899" y="2266950"/>
                  </a:lnTo>
                  <a:lnTo>
                    <a:pt x="2157243" y="2247376"/>
                  </a:lnTo>
                  <a:lnTo>
                    <a:pt x="2219170" y="2224170"/>
                  </a:lnTo>
                  <a:lnTo>
                    <a:pt x="2266124" y="2207196"/>
                  </a:lnTo>
                  <a:lnTo>
                    <a:pt x="2313174" y="2190507"/>
                  </a:lnTo>
                  <a:lnTo>
                    <a:pt x="2360295" y="2173986"/>
                  </a:lnTo>
                  <a:lnTo>
                    <a:pt x="2390562" y="2163244"/>
                  </a:lnTo>
                  <a:lnTo>
                    <a:pt x="2450574" y="2140428"/>
                  </a:lnTo>
                  <a:lnTo>
                    <a:pt x="2506085" y="2115290"/>
                  </a:lnTo>
                  <a:lnTo>
                    <a:pt x="2556190" y="2086735"/>
                  </a:lnTo>
                  <a:lnTo>
                    <a:pt x="2604194" y="2051827"/>
                  </a:lnTo>
                  <a:lnTo>
                    <a:pt x="2649049" y="2010330"/>
                  </a:lnTo>
                  <a:lnTo>
                    <a:pt x="2684656" y="1969547"/>
                  </a:lnTo>
                  <a:lnTo>
                    <a:pt x="2712779" y="1931670"/>
                  </a:lnTo>
                  <a:lnTo>
                    <a:pt x="2745964" y="1881455"/>
                  </a:lnTo>
                  <a:lnTo>
                    <a:pt x="2765694" y="1850691"/>
                  </a:lnTo>
                  <a:lnTo>
                    <a:pt x="2785830" y="1820189"/>
                  </a:lnTo>
                  <a:lnTo>
                    <a:pt x="2831814" y="1758505"/>
                  </a:lnTo>
                  <a:lnTo>
                    <a:pt x="2858293" y="1728025"/>
                  </a:lnTo>
                  <a:lnTo>
                    <a:pt x="2886249" y="1698879"/>
                  </a:lnTo>
                  <a:lnTo>
                    <a:pt x="2915539" y="1671066"/>
                  </a:lnTo>
                  <a:lnTo>
                    <a:pt x="2966767" y="1626584"/>
                  </a:lnTo>
                  <a:lnTo>
                    <a:pt x="2992316" y="1604271"/>
                  </a:lnTo>
                  <a:lnTo>
                    <a:pt x="3035909" y="1561849"/>
                  </a:lnTo>
                  <a:lnTo>
                    <a:pt x="3070734" y="1520821"/>
                  </a:lnTo>
                  <a:lnTo>
                    <a:pt x="3105207" y="1472114"/>
                  </a:lnTo>
                  <a:lnTo>
                    <a:pt x="3137421" y="1415206"/>
                  </a:lnTo>
                  <a:lnTo>
                    <a:pt x="3165909" y="1347418"/>
                  </a:lnTo>
                  <a:lnTo>
                    <a:pt x="3178159" y="1308512"/>
                  </a:lnTo>
                  <a:lnTo>
                    <a:pt x="3188003" y="1268892"/>
                  </a:lnTo>
                  <a:lnTo>
                    <a:pt x="3195574" y="1228725"/>
                  </a:lnTo>
                  <a:lnTo>
                    <a:pt x="3202128" y="1173253"/>
                  </a:lnTo>
                  <a:lnTo>
                    <a:pt x="3203448" y="1154684"/>
                  </a:lnTo>
                  <a:lnTo>
                    <a:pt x="3210247" y="1108666"/>
                  </a:lnTo>
                  <a:lnTo>
                    <a:pt x="3223458" y="1062628"/>
                  </a:lnTo>
                  <a:lnTo>
                    <a:pt x="3240872" y="1016572"/>
                  </a:lnTo>
                  <a:lnTo>
                    <a:pt x="3260280" y="970502"/>
                  </a:lnTo>
                  <a:lnTo>
                    <a:pt x="3279474" y="924419"/>
                  </a:lnTo>
                  <a:lnTo>
                    <a:pt x="3296245" y="878328"/>
                  </a:lnTo>
                  <a:lnTo>
                    <a:pt x="3308384" y="832230"/>
                  </a:lnTo>
                  <a:lnTo>
                    <a:pt x="3313683" y="786130"/>
                  </a:lnTo>
                  <a:lnTo>
                    <a:pt x="3315813" y="732733"/>
                  </a:lnTo>
                  <a:lnTo>
                    <a:pt x="3319323" y="679432"/>
                  </a:lnTo>
                  <a:lnTo>
                    <a:pt x="3323974" y="626213"/>
                  </a:lnTo>
                  <a:lnTo>
                    <a:pt x="3329529" y="573063"/>
                  </a:lnTo>
                  <a:lnTo>
                    <a:pt x="3335751" y="519968"/>
                  </a:lnTo>
                  <a:lnTo>
                    <a:pt x="3342402" y="466916"/>
                  </a:lnTo>
                  <a:lnTo>
                    <a:pt x="3349244" y="413893"/>
                  </a:lnTo>
                  <a:lnTo>
                    <a:pt x="3358113" y="375854"/>
                  </a:lnTo>
                  <a:lnTo>
                    <a:pt x="3374327" y="331872"/>
                  </a:lnTo>
                  <a:lnTo>
                    <a:pt x="3395758" y="283642"/>
                  </a:lnTo>
                  <a:lnTo>
                    <a:pt x="3420278" y="232860"/>
                  </a:lnTo>
                  <a:lnTo>
                    <a:pt x="3445759" y="181220"/>
                  </a:lnTo>
                  <a:lnTo>
                    <a:pt x="3470072" y="130419"/>
                  </a:lnTo>
                  <a:lnTo>
                    <a:pt x="3491090" y="82152"/>
                  </a:lnTo>
                  <a:lnTo>
                    <a:pt x="3506683" y="38113"/>
                  </a:lnTo>
                  <a:lnTo>
                    <a:pt x="3514725" y="0"/>
                  </a:lnTo>
                </a:path>
              </a:pathLst>
            </a:custGeom>
            <a:ln w="9524">
              <a:solidFill>
                <a:srgbClr val="4D4EE6"/>
              </a:solidFill>
              <a:prstDash val="sysDash"/>
            </a:ln>
          </p:spPr>
          <p:txBody>
            <a:bodyPr wrap="square" lIns="0" tIns="0" rIns="0" bIns="0" rtlCol="0"/>
            <a:lstStyle/>
            <a:p>
              <a:endParaRPr/>
            </a:p>
          </p:txBody>
        </p:sp>
        <p:sp>
          <p:nvSpPr>
            <p:cNvPr id="8" name="object 8"/>
            <p:cNvSpPr/>
            <p:nvPr/>
          </p:nvSpPr>
          <p:spPr>
            <a:xfrm>
              <a:off x="8913032" y="4195826"/>
              <a:ext cx="3265170" cy="2662555"/>
            </a:xfrm>
            <a:custGeom>
              <a:avLst/>
              <a:gdLst/>
              <a:ahLst/>
              <a:cxnLst/>
              <a:rect l="l" t="t" r="r" b="b"/>
              <a:pathLst>
                <a:path w="3265170" h="2662554">
                  <a:moveTo>
                    <a:pt x="0" y="2662172"/>
                  </a:moveTo>
                  <a:lnTo>
                    <a:pt x="45182" y="2573786"/>
                  </a:lnTo>
                  <a:lnTo>
                    <a:pt x="92769" y="2490326"/>
                  </a:lnTo>
                  <a:lnTo>
                    <a:pt x="145750" y="2411590"/>
                  </a:lnTo>
                  <a:lnTo>
                    <a:pt x="178699" y="2367927"/>
                  </a:lnTo>
                  <a:lnTo>
                    <a:pt x="211310" y="2324009"/>
                  </a:lnTo>
                  <a:lnTo>
                    <a:pt x="244238" y="2280407"/>
                  </a:lnTo>
                  <a:lnTo>
                    <a:pt x="278140" y="2237690"/>
                  </a:lnTo>
                  <a:lnTo>
                    <a:pt x="313672" y="2196430"/>
                  </a:lnTo>
                  <a:lnTo>
                    <a:pt x="351490" y="2157196"/>
                  </a:lnTo>
                  <a:lnTo>
                    <a:pt x="388986" y="2122920"/>
                  </a:lnTo>
                  <a:lnTo>
                    <a:pt x="428135" y="2090559"/>
                  </a:lnTo>
                  <a:lnTo>
                    <a:pt x="468423" y="2059519"/>
                  </a:lnTo>
                  <a:lnTo>
                    <a:pt x="509340" y="2029204"/>
                  </a:lnTo>
                  <a:lnTo>
                    <a:pt x="550372" y="1999018"/>
                  </a:lnTo>
                  <a:lnTo>
                    <a:pt x="595761" y="1965126"/>
                  </a:lnTo>
                  <a:lnTo>
                    <a:pt x="640971" y="1930985"/>
                  </a:lnTo>
                  <a:lnTo>
                    <a:pt x="686157" y="1896828"/>
                  </a:lnTo>
                  <a:lnTo>
                    <a:pt x="731474" y="1862886"/>
                  </a:lnTo>
                  <a:lnTo>
                    <a:pt x="769596" y="1834713"/>
                  </a:lnTo>
                  <a:lnTo>
                    <a:pt x="808022" y="1806944"/>
                  </a:lnTo>
                  <a:lnTo>
                    <a:pt x="846949" y="1779955"/>
                  </a:lnTo>
                  <a:lnTo>
                    <a:pt x="886574" y="1754123"/>
                  </a:lnTo>
                  <a:lnTo>
                    <a:pt x="927095" y="1729821"/>
                  </a:lnTo>
                  <a:lnTo>
                    <a:pt x="968710" y="1707426"/>
                  </a:lnTo>
                  <a:lnTo>
                    <a:pt x="1005590" y="1690463"/>
                  </a:lnTo>
                  <a:lnTo>
                    <a:pt x="1068191" y="1667944"/>
                  </a:lnTo>
                  <a:lnTo>
                    <a:pt x="1119364" y="1654686"/>
                  </a:lnTo>
                  <a:lnTo>
                    <a:pt x="1171346" y="1646804"/>
                  </a:lnTo>
                  <a:lnTo>
                    <a:pt x="1223853" y="1645488"/>
                  </a:lnTo>
                  <a:lnTo>
                    <a:pt x="1248721" y="1647355"/>
                  </a:lnTo>
                  <a:lnTo>
                    <a:pt x="1273446" y="1650530"/>
                  </a:lnTo>
                  <a:lnTo>
                    <a:pt x="1298077" y="1654628"/>
                  </a:lnTo>
                  <a:lnTo>
                    <a:pt x="1322659" y="1659267"/>
                  </a:lnTo>
                  <a:lnTo>
                    <a:pt x="1340778" y="1662669"/>
                  </a:lnTo>
                  <a:lnTo>
                    <a:pt x="1395303" y="1671612"/>
                  </a:lnTo>
                  <a:lnTo>
                    <a:pt x="1449419" y="1678103"/>
                  </a:lnTo>
                  <a:lnTo>
                    <a:pt x="1503713" y="1681018"/>
                  </a:lnTo>
                  <a:lnTo>
                    <a:pt x="1557841" y="1679229"/>
                  </a:lnTo>
                  <a:lnTo>
                    <a:pt x="1611457" y="1671612"/>
                  </a:lnTo>
                  <a:lnTo>
                    <a:pt x="1655714" y="1660001"/>
                  </a:lnTo>
                  <a:lnTo>
                    <a:pt x="1698436" y="1643827"/>
                  </a:lnTo>
                  <a:lnTo>
                    <a:pt x="1739419" y="1623506"/>
                  </a:lnTo>
                  <a:lnTo>
                    <a:pt x="1778462" y="1599450"/>
                  </a:lnTo>
                  <a:lnTo>
                    <a:pt x="1829310" y="1561536"/>
                  </a:lnTo>
                  <a:lnTo>
                    <a:pt x="1878157" y="1521002"/>
                  </a:lnTo>
                  <a:lnTo>
                    <a:pt x="1913998" y="1491415"/>
                  </a:lnTo>
                  <a:lnTo>
                    <a:pt x="1950523" y="1462703"/>
                  </a:lnTo>
                  <a:lnTo>
                    <a:pt x="1987986" y="1435356"/>
                  </a:lnTo>
                  <a:lnTo>
                    <a:pt x="2026643" y="1409863"/>
                  </a:lnTo>
                  <a:lnTo>
                    <a:pt x="2066752" y="1386713"/>
                  </a:lnTo>
                  <a:lnTo>
                    <a:pt x="2107875" y="1366485"/>
                  </a:lnTo>
                  <a:lnTo>
                    <a:pt x="2150033" y="1348458"/>
                  </a:lnTo>
                  <a:lnTo>
                    <a:pt x="2192802" y="1331693"/>
                  </a:lnTo>
                  <a:lnTo>
                    <a:pt x="2235753" y="1315251"/>
                  </a:lnTo>
                  <a:lnTo>
                    <a:pt x="2278461" y="1298194"/>
                  </a:lnTo>
                  <a:lnTo>
                    <a:pt x="2346930" y="1266999"/>
                  </a:lnTo>
                  <a:lnTo>
                    <a:pt x="2412827" y="1230757"/>
                  </a:lnTo>
                  <a:lnTo>
                    <a:pt x="2455136" y="1203382"/>
                  </a:lnTo>
                  <a:lnTo>
                    <a:pt x="2495552" y="1173400"/>
                  </a:lnTo>
                  <a:lnTo>
                    <a:pt x="2533753" y="1140727"/>
                  </a:lnTo>
                  <a:lnTo>
                    <a:pt x="2569418" y="1105281"/>
                  </a:lnTo>
                  <a:lnTo>
                    <a:pt x="2600390" y="1069667"/>
                  </a:lnTo>
                  <a:lnTo>
                    <a:pt x="2629648" y="1032589"/>
                  </a:lnTo>
                  <a:lnTo>
                    <a:pt x="2658286" y="994963"/>
                  </a:lnTo>
                  <a:lnTo>
                    <a:pt x="2687401" y="957707"/>
                  </a:lnTo>
                  <a:lnTo>
                    <a:pt x="2716113" y="923371"/>
                  </a:lnTo>
                  <a:lnTo>
                    <a:pt x="2745742" y="889809"/>
                  </a:lnTo>
                  <a:lnTo>
                    <a:pt x="2775823" y="856605"/>
                  </a:lnTo>
                  <a:lnTo>
                    <a:pt x="2805892" y="823341"/>
                  </a:lnTo>
                  <a:lnTo>
                    <a:pt x="2852771" y="770032"/>
                  </a:lnTo>
                  <a:lnTo>
                    <a:pt x="2898983" y="716153"/>
                  </a:lnTo>
                  <a:lnTo>
                    <a:pt x="2938178" y="669369"/>
                  </a:lnTo>
                  <a:lnTo>
                    <a:pt x="2974040" y="620013"/>
                  </a:lnTo>
                  <a:lnTo>
                    <a:pt x="3008632" y="556037"/>
                  </a:lnTo>
                  <a:lnTo>
                    <a:pt x="3036270" y="488442"/>
                  </a:lnTo>
                  <a:lnTo>
                    <a:pt x="3051683" y="444835"/>
                  </a:lnTo>
                  <a:lnTo>
                    <a:pt x="3065274" y="400669"/>
                  </a:lnTo>
                  <a:lnTo>
                    <a:pt x="3076650" y="355907"/>
                  </a:lnTo>
                  <a:lnTo>
                    <a:pt x="3085419" y="310515"/>
                  </a:lnTo>
                  <a:lnTo>
                    <a:pt x="3098531" y="275652"/>
                  </a:lnTo>
                  <a:lnTo>
                    <a:pt x="3125036" y="231371"/>
                  </a:lnTo>
                  <a:lnTo>
                    <a:pt x="3159397" y="181422"/>
                  </a:lnTo>
                  <a:lnTo>
                    <a:pt x="3196083" y="129558"/>
                  </a:lnTo>
                  <a:lnTo>
                    <a:pt x="3229558" y="79532"/>
                  </a:lnTo>
                  <a:lnTo>
                    <a:pt x="3254290" y="35095"/>
                  </a:lnTo>
                  <a:lnTo>
                    <a:pt x="3264743" y="0"/>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11597189" y="6519862"/>
              <a:ext cx="590550" cy="338455"/>
            </a:xfrm>
            <a:custGeom>
              <a:avLst/>
              <a:gdLst/>
              <a:ahLst/>
              <a:cxnLst/>
              <a:rect l="l" t="t" r="r" b="b"/>
              <a:pathLst>
                <a:path w="590550" h="338454">
                  <a:moveTo>
                    <a:pt x="349294" y="338135"/>
                  </a:moveTo>
                  <a:lnTo>
                    <a:pt x="375817" y="319639"/>
                  </a:lnTo>
                  <a:lnTo>
                    <a:pt x="452047" y="265790"/>
                  </a:lnTo>
                  <a:lnTo>
                    <a:pt x="535396" y="205252"/>
                  </a:lnTo>
                  <a:lnTo>
                    <a:pt x="590112" y="161925"/>
                  </a:lnTo>
                </a:path>
                <a:path w="590550"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9586976" y="5462651"/>
              <a:ext cx="2590800" cy="1381125"/>
            </a:xfrm>
            <a:custGeom>
              <a:avLst/>
              <a:gdLst/>
              <a:ahLst/>
              <a:cxnLst/>
              <a:rect l="l" t="t" r="r" b="b"/>
              <a:pathLst>
                <a:path w="2590800" h="1381125">
                  <a:moveTo>
                    <a:pt x="0" y="1381061"/>
                  </a:moveTo>
                  <a:lnTo>
                    <a:pt x="55165" y="1325792"/>
                  </a:lnTo>
                  <a:lnTo>
                    <a:pt x="112567" y="1270549"/>
                  </a:lnTo>
                  <a:lnTo>
                    <a:pt x="179577" y="1209205"/>
                  </a:lnTo>
                  <a:lnTo>
                    <a:pt x="217160" y="1176874"/>
                  </a:lnTo>
                  <a:lnTo>
                    <a:pt x="255511" y="1146099"/>
                  </a:lnTo>
                  <a:lnTo>
                    <a:pt x="294819" y="1117499"/>
                  </a:lnTo>
                  <a:lnTo>
                    <a:pt x="335273" y="1091689"/>
                  </a:lnTo>
                  <a:lnTo>
                    <a:pt x="377063" y="1069289"/>
                  </a:lnTo>
                  <a:lnTo>
                    <a:pt x="421236" y="1050336"/>
                  </a:lnTo>
                  <a:lnTo>
                    <a:pt x="466222" y="1035026"/>
                  </a:lnTo>
                  <a:lnTo>
                    <a:pt x="511840" y="1022510"/>
                  </a:lnTo>
                  <a:lnTo>
                    <a:pt x="557906" y="1011936"/>
                  </a:lnTo>
                  <a:lnTo>
                    <a:pt x="604239" y="1002453"/>
                  </a:lnTo>
                  <a:lnTo>
                    <a:pt x="650656" y="993212"/>
                  </a:lnTo>
                  <a:lnTo>
                    <a:pt x="696976" y="983361"/>
                  </a:lnTo>
                  <a:lnTo>
                    <a:pt x="745050" y="971816"/>
                  </a:lnTo>
                  <a:lnTo>
                    <a:pt x="793044" y="959723"/>
                  </a:lnTo>
                  <a:lnTo>
                    <a:pt x="841094" y="948250"/>
                  </a:lnTo>
                  <a:lnTo>
                    <a:pt x="889333" y="938565"/>
                  </a:lnTo>
                  <a:lnTo>
                    <a:pt x="937895" y="931837"/>
                  </a:lnTo>
                  <a:lnTo>
                    <a:pt x="984170" y="928789"/>
                  </a:lnTo>
                  <a:lnTo>
                    <a:pt x="1030458" y="928763"/>
                  </a:lnTo>
                  <a:lnTo>
                    <a:pt x="1076710" y="931487"/>
                  </a:lnTo>
                  <a:lnTo>
                    <a:pt x="1122876" y="936691"/>
                  </a:lnTo>
                  <a:lnTo>
                    <a:pt x="1168907" y="944105"/>
                  </a:lnTo>
                  <a:lnTo>
                    <a:pt x="1207337" y="951408"/>
                  </a:lnTo>
                  <a:lnTo>
                    <a:pt x="1245743" y="958538"/>
                  </a:lnTo>
                  <a:lnTo>
                    <a:pt x="1284243" y="964582"/>
                  </a:lnTo>
                  <a:lnTo>
                    <a:pt x="1322958" y="968629"/>
                  </a:lnTo>
                  <a:lnTo>
                    <a:pt x="1368917" y="969500"/>
                  </a:lnTo>
                  <a:lnTo>
                    <a:pt x="1414652" y="965839"/>
                  </a:lnTo>
                  <a:lnTo>
                    <a:pt x="1460071" y="958084"/>
                  </a:lnTo>
                  <a:lnTo>
                    <a:pt x="1505077" y="946674"/>
                  </a:lnTo>
                  <a:lnTo>
                    <a:pt x="1549574" y="932047"/>
                  </a:lnTo>
                  <a:lnTo>
                    <a:pt x="1593469" y="914641"/>
                  </a:lnTo>
                  <a:lnTo>
                    <a:pt x="1638035" y="894015"/>
                  </a:lnTo>
                  <a:lnTo>
                    <a:pt x="1681777" y="870982"/>
                  </a:lnTo>
                  <a:lnTo>
                    <a:pt x="1724861" y="846014"/>
                  </a:lnTo>
                  <a:lnTo>
                    <a:pt x="1767452" y="819585"/>
                  </a:lnTo>
                  <a:lnTo>
                    <a:pt x="1809718" y="792168"/>
                  </a:lnTo>
                  <a:lnTo>
                    <a:pt x="1851823" y="764238"/>
                  </a:lnTo>
                  <a:lnTo>
                    <a:pt x="1893934" y="736269"/>
                  </a:lnTo>
                  <a:lnTo>
                    <a:pt x="1936218" y="708733"/>
                  </a:lnTo>
                  <a:lnTo>
                    <a:pt x="1978840" y="682104"/>
                  </a:lnTo>
                  <a:lnTo>
                    <a:pt x="2021967" y="656856"/>
                  </a:lnTo>
                  <a:lnTo>
                    <a:pt x="2070472" y="630251"/>
                  </a:lnTo>
                  <a:lnTo>
                    <a:pt x="2118990" y="603800"/>
                  </a:lnTo>
                  <a:lnTo>
                    <a:pt x="2166954" y="576166"/>
                  </a:lnTo>
                  <a:lnTo>
                    <a:pt x="2213795" y="546011"/>
                  </a:lnTo>
                  <a:lnTo>
                    <a:pt x="2258949" y="512000"/>
                  </a:lnTo>
                  <a:lnTo>
                    <a:pt x="2290275" y="483907"/>
                  </a:lnTo>
                  <a:lnTo>
                    <a:pt x="2322477" y="450771"/>
                  </a:lnTo>
                  <a:lnTo>
                    <a:pt x="2355091" y="413312"/>
                  </a:lnTo>
                  <a:lnTo>
                    <a:pt x="2387656" y="372246"/>
                  </a:lnTo>
                  <a:lnTo>
                    <a:pt x="2419707" y="328291"/>
                  </a:lnTo>
                  <a:lnTo>
                    <a:pt x="2450782" y="282165"/>
                  </a:lnTo>
                  <a:lnTo>
                    <a:pt x="2480418" y="234585"/>
                  </a:lnTo>
                  <a:lnTo>
                    <a:pt x="2508151" y="186269"/>
                  </a:lnTo>
                  <a:lnTo>
                    <a:pt x="2533519" y="137935"/>
                  </a:lnTo>
                  <a:lnTo>
                    <a:pt x="2556058" y="90301"/>
                  </a:lnTo>
                  <a:lnTo>
                    <a:pt x="2575306" y="44083"/>
                  </a:lnTo>
                  <a:lnTo>
                    <a:pt x="2590800"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89531" y="4672076"/>
              <a:ext cx="2997835" cy="2186305"/>
            </a:xfrm>
            <a:custGeom>
              <a:avLst/>
              <a:gdLst/>
              <a:ahLst/>
              <a:cxnLst/>
              <a:rect l="l" t="t" r="r" b="b"/>
              <a:pathLst>
                <a:path w="2997834"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7769" y="447675"/>
                  </a:lnTo>
                </a:path>
                <a:path w="2997834"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72425"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sp>
          <p:nvSpPr>
            <p:cNvPr id="13" name="object 13"/>
            <p:cNvSpPr/>
            <p:nvPr/>
          </p:nvSpPr>
          <p:spPr>
            <a:xfrm>
              <a:off x="5415026" y="2767076"/>
              <a:ext cx="6172200" cy="942975"/>
            </a:xfrm>
            <a:custGeom>
              <a:avLst/>
              <a:gdLst/>
              <a:ahLst/>
              <a:cxnLst/>
              <a:rect l="l" t="t" r="r" b="b"/>
              <a:pathLst>
                <a:path w="6172200" h="942975">
                  <a:moveTo>
                    <a:pt x="6172200" y="0"/>
                  </a:moveTo>
                  <a:lnTo>
                    <a:pt x="0" y="0"/>
                  </a:lnTo>
                  <a:lnTo>
                    <a:pt x="0" y="942975"/>
                  </a:lnTo>
                  <a:lnTo>
                    <a:pt x="6172200" y="942975"/>
                  </a:lnTo>
                  <a:lnTo>
                    <a:pt x="6172200" y="0"/>
                  </a:lnTo>
                  <a:close/>
                </a:path>
              </a:pathLst>
            </a:custGeom>
            <a:solidFill>
              <a:srgbClr val="FFFFFF">
                <a:alpha val="90194"/>
              </a:srgbClr>
            </a:solidFill>
          </p:spPr>
          <p:txBody>
            <a:bodyPr wrap="square" lIns="0" tIns="0" rIns="0" bIns="0" rtlCol="0"/>
            <a:lstStyle/>
            <a:p>
              <a:endParaRPr/>
            </a:p>
          </p:txBody>
        </p:sp>
        <p:sp>
          <p:nvSpPr>
            <p:cNvPr id="14" name="object 14"/>
            <p:cNvSpPr/>
            <p:nvPr/>
          </p:nvSpPr>
          <p:spPr>
            <a:xfrm>
              <a:off x="5415026" y="2767076"/>
              <a:ext cx="6172200" cy="942975"/>
            </a:xfrm>
            <a:custGeom>
              <a:avLst/>
              <a:gdLst/>
              <a:ahLst/>
              <a:cxnLst/>
              <a:rect l="l" t="t" r="r" b="b"/>
              <a:pathLst>
                <a:path w="6172200" h="942975">
                  <a:moveTo>
                    <a:pt x="0" y="942975"/>
                  </a:moveTo>
                  <a:lnTo>
                    <a:pt x="6172200" y="942975"/>
                  </a:lnTo>
                  <a:lnTo>
                    <a:pt x="6172200" y="0"/>
                  </a:lnTo>
                  <a:lnTo>
                    <a:pt x="0" y="0"/>
                  </a:lnTo>
                  <a:lnTo>
                    <a:pt x="0" y="942975"/>
                  </a:lnTo>
                  <a:close/>
                </a:path>
              </a:pathLst>
            </a:custGeom>
            <a:ln w="12700">
              <a:solidFill>
                <a:srgbClr val="3C44BA"/>
              </a:solidFill>
            </a:ln>
          </p:spPr>
          <p:txBody>
            <a:bodyPr wrap="square" lIns="0" tIns="0" rIns="0" bIns="0" rtlCol="0"/>
            <a:lstStyle/>
            <a:p>
              <a:endParaRPr/>
            </a:p>
          </p:txBody>
        </p:sp>
      </p:grpSp>
      <p:grpSp>
        <p:nvGrpSpPr>
          <p:cNvPr id="15" name="object 15"/>
          <p:cNvGrpSpPr/>
          <p:nvPr/>
        </p:nvGrpSpPr>
        <p:grpSpPr>
          <a:xfrm>
            <a:off x="5408676" y="446151"/>
            <a:ext cx="6184900" cy="889000"/>
            <a:chOff x="5408676" y="446151"/>
            <a:chExt cx="6184900" cy="889000"/>
          </a:xfrm>
        </p:grpSpPr>
        <p:sp>
          <p:nvSpPr>
            <p:cNvPr id="16" name="object 16"/>
            <p:cNvSpPr/>
            <p:nvPr/>
          </p:nvSpPr>
          <p:spPr>
            <a:xfrm>
              <a:off x="5415026" y="776351"/>
              <a:ext cx="6172200" cy="552450"/>
            </a:xfrm>
            <a:custGeom>
              <a:avLst/>
              <a:gdLst/>
              <a:ahLst/>
              <a:cxnLst/>
              <a:rect l="l" t="t" r="r" b="b"/>
              <a:pathLst>
                <a:path w="6172200" h="552450">
                  <a:moveTo>
                    <a:pt x="6172200" y="0"/>
                  </a:moveTo>
                  <a:lnTo>
                    <a:pt x="0" y="0"/>
                  </a:lnTo>
                  <a:lnTo>
                    <a:pt x="0" y="552450"/>
                  </a:lnTo>
                  <a:lnTo>
                    <a:pt x="6172200" y="552450"/>
                  </a:lnTo>
                  <a:lnTo>
                    <a:pt x="6172200" y="0"/>
                  </a:lnTo>
                  <a:close/>
                </a:path>
              </a:pathLst>
            </a:custGeom>
            <a:solidFill>
              <a:srgbClr val="FFFFFF">
                <a:alpha val="90194"/>
              </a:srgbClr>
            </a:solidFill>
          </p:spPr>
          <p:txBody>
            <a:bodyPr wrap="square" lIns="0" tIns="0" rIns="0" bIns="0" rtlCol="0"/>
            <a:lstStyle/>
            <a:p>
              <a:endParaRPr/>
            </a:p>
          </p:txBody>
        </p:sp>
        <p:sp>
          <p:nvSpPr>
            <p:cNvPr id="17" name="object 17"/>
            <p:cNvSpPr/>
            <p:nvPr/>
          </p:nvSpPr>
          <p:spPr>
            <a:xfrm>
              <a:off x="5415026" y="776351"/>
              <a:ext cx="6172200" cy="552450"/>
            </a:xfrm>
            <a:custGeom>
              <a:avLst/>
              <a:gdLst/>
              <a:ahLst/>
              <a:cxnLst/>
              <a:rect l="l" t="t" r="r" b="b"/>
              <a:pathLst>
                <a:path w="6172200" h="552450">
                  <a:moveTo>
                    <a:pt x="0" y="552450"/>
                  </a:moveTo>
                  <a:lnTo>
                    <a:pt x="6172200" y="552450"/>
                  </a:lnTo>
                  <a:lnTo>
                    <a:pt x="6172200" y="0"/>
                  </a:lnTo>
                  <a:lnTo>
                    <a:pt x="0" y="0"/>
                  </a:lnTo>
                  <a:lnTo>
                    <a:pt x="0" y="552450"/>
                  </a:lnTo>
                  <a:close/>
                </a:path>
              </a:pathLst>
            </a:custGeom>
            <a:ln w="12700">
              <a:solidFill>
                <a:srgbClr val="4D4EE6"/>
              </a:solidFill>
            </a:ln>
          </p:spPr>
          <p:txBody>
            <a:bodyPr wrap="square" lIns="0" tIns="0" rIns="0" bIns="0" rtlCol="0"/>
            <a:lstStyle/>
            <a:p>
              <a:endParaRPr/>
            </a:p>
          </p:txBody>
        </p:sp>
        <p:sp>
          <p:nvSpPr>
            <p:cNvPr id="18" name="object 18"/>
            <p:cNvSpPr/>
            <p:nvPr/>
          </p:nvSpPr>
          <p:spPr>
            <a:xfrm>
              <a:off x="5719826" y="452501"/>
              <a:ext cx="4324350" cy="647700"/>
            </a:xfrm>
            <a:custGeom>
              <a:avLst/>
              <a:gdLst/>
              <a:ahLst/>
              <a:cxnLst/>
              <a:rect l="l" t="t" r="r" b="b"/>
              <a:pathLst>
                <a:path w="4324350" h="647700">
                  <a:moveTo>
                    <a:pt x="4216273" y="0"/>
                  </a:moveTo>
                  <a:lnTo>
                    <a:pt x="107950" y="0"/>
                  </a:lnTo>
                  <a:lnTo>
                    <a:pt x="65901" y="8473"/>
                  </a:lnTo>
                  <a:lnTo>
                    <a:pt x="31591" y="31591"/>
                  </a:lnTo>
                  <a:lnTo>
                    <a:pt x="8473" y="65901"/>
                  </a:lnTo>
                  <a:lnTo>
                    <a:pt x="0" y="107950"/>
                  </a:lnTo>
                  <a:lnTo>
                    <a:pt x="0" y="539623"/>
                  </a:lnTo>
                  <a:lnTo>
                    <a:pt x="8473" y="581691"/>
                  </a:lnTo>
                  <a:lnTo>
                    <a:pt x="31591" y="616045"/>
                  </a:lnTo>
                  <a:lnTo>
                    <a:pt x="65901" y="639206"/>
                  </a:lnTo>
                  <a:lnTo>
                    <a:pt x="107950" y="647700"/>
                  </a:lnTo>
                  <a:lnTo>
                    <a:pt x="4216273" y="647700"/>
                  </a:lnTo>
                  <a:lnTo>
                    <a:pt x="4258341" y="639206"/>
                  </a:lnTo>
                  <a:lnTo>
                    <a:pt x="4292695" y="616045"/>
                  </a:lnTo>
                  <a:lnTo>
                    <a:pt x="4315856" y="581691"/>
                  </a:lnTo>
                  <a:lnTo>
                    <a:pt x="4324350" y="539623"/>
                  </a:lnTo>
                  <a:lnTo>
                    <a:pt x="4324350" y="107950"/>
                  </a:lnTo>
                  <a:lnTo>
                    <a:pt x="4315856" y="65901"/>
                  </a:lnTo>
                  <a:lnTo>
                    <a:pt x="4292695" y="31591"/>
                  </a:lnTo>
                  <a:lnTo>
                    <a:pt x="4258341" y="8473"/>
                  </a:lnTo>
                  <a:lnTo>
                    <a:pt x="4216273" y="0"/>
                  </a:lnTo>
                  <a:close/>
                </a:path>
              </a:pathLst>
            </a:custGeom>
            <a:solidFill>
              <a:srgbClr val="4D4EE6"/>
            </a:solidFill>
          </p:spPr>
          <p:txBody>
            <a:bodyPr wrap="square" lIns="0" tIns="0" rIns="0" bIns="0" rtlCol="0"/>
            <a:lstStyle/>
            <a:p>
              <a:endParaRPr/>
            </a:p>
          </p:txBody>
        </p:sp>
        <p:sp>
          <p:nvSpPr>
            <p:cNvPr id="19" name="object 19"/>
            <p:cNvSpPr/>
            <p:nvPr/>
          </p:nvSpPr>
          <p:spPr>
            <a:xfrm>
              <a:off x="5719826" y="452501"/>
              <a:ext cx="4324350" cy="647700"/>
            </a:xfrm>
            <a:custGeom>
              <a:avLst/>
              <a:gdLst/>
              <a:ahLst/>
              <a:cxnLst/>
              <a:rect l="l" t="t" r="r" b="b"/>
              <a:pathLst>
                <a:path w="4324350" h="647700">
                  <a:moveTo>
                    <a:pt x="0" y="107950"/>
                  </a:moveTo>
                  <a:lnTo>
                    <a:pt x="8473" y="65901"/>
                  </a:lnTo>
                  <a:lnTo>
                    <a:pt x="31591" y="31591"/>
                  </a:lnTo>
                  <a:lnTo>
                    <a:pt x="65901" y="8473"/>
                  </a:lnTo>
                  <a:lnTo>
                    <a:pt x="107950" y="0"/>
                  </a:lnTo>
                  <a:lnTo>
                    <a:pt x="4216273" y="0"/>
                  </a:lnTo>
                  <a:lnTo>
                    <a:pt x="4258341" y="8473"/>
                  </a:lnTo>
                  <a:lnTo>
                    <a:pt x="4292695" y="31591"/>
                  </a:lnTo>
                  <a:lnTo>
                    <a:pt x="4315856" y="65901"/>
                  </a:lnTo>
                  <a:lnTo>
                    <a:pt x="4324350" y="107950"/>
                  </a:lnTo>
                  <a:lnTo>
                    <a:pt x="4324350" y="539623"/>
                  </a:lnTo>
                  <a:lnTo>
                    <a:pt x="4315856" y="581691"/>
                  </a:lnTo>
                  <a:lnTo>
                    <a:pt x="4292695" y="616045"/>
                  </a:lnTo>
                  <a:lnTo>
                    <a:pt x="4258341" y="639206"/>
                  </a:lnTo>
                  <a:lnTo>
                    <a:pt x="4216273" y="647700"/>
                  </a:lnTo>
                  <a:lnTo>
                    <a:pt x="107950" y="647700"/>
                  </a:lnTo>
                  <a:lnTo>
                    <a:pt x="65901" y="639206"/>
                  </a:lnTo>
                  <a:lnTo>
                    <a:pt x="31591" y="616045"/>
                  </a:lnTo>
                  <a:lnTo>
                    <a:pt x="8473" y="581691"/>
                  </a:lnTo>
                  <a:lnTo>
                    <a:pt x="0" y="539623"/>
                  </a:lnTo>
                  <a:lnTo>
                    <a:pt x="0" y="107950"/>
                  </a:lnTo>
                  <a:close/>
                </a:path>
              </a:pathLst>
            </a:custGeom>
            <a:ln w="12700">
              <a:solidFill>
                <a:srgbClr val="FFFFFF"/>
              </a:solidFill>
            </a:ln>
          </p:spPr>
          <p:txBody>
            <a:bodyPr wrap="square" lIns="0" tIns="0" rIns="0" bIns="0" rtlCol="0"/>
            <a:lstStyle/>
            <a:p>
              <a:endParaRPr/>
            </a:p>
          </p:txBody>
        </p:sp>
      </p:grpSp>
      <p:sp>
        <p:nvSpPr>
          <p:cNvPr id="20" name="object 20"/>
          <p:cNvSpPr txBox="1"/>
          <p:nvPr/>
        </p:nvSpPr>
        <p:spPr>
          <a:xfrm>
            <a:off x="5904484" y="568642"/>
            <a:ext cx="2595245" cy="357505"/>
          </a:xfrm>
          <a:prstGeom prst="rect">
            <a:avLst/>
          </a:prstGeom>
        </p:spPr>
        <p:txBody>
          <a:bodyPr vert="horz" wrap="square" lIns="0" tIns="15875" rIns="0" bIns="0" rtlCol="0">
            <a:spAutoFit/>
          </a:bodyPr>
          <a:lstStyle/>
          <a:p>
            <a:pPr marL="12700">
              <a:lnSpc>
                <a:spcPct val="100000"/>
              </a:lnSpc>
              <a:spcBef>
                <a:spcPts val="125"/>
              </a:spcBef>
            </a:pPr>
            <a:r>
              <a:rPr sz="2150" spc="175" dirty="0">
                <a:solidFill>
                  <a:srgbClr val="FFFFFF"/>
                </a:solidFill>
                <a:latin typeface="Calibri"/>
                <a:cs typeface="Calibri"/>
              </a:rPr>
              <a:t>Deadlock</a:t>
            </a:r>
            <a:r>
              <a:rPr sz="2150" spc="95" dirty="0">
                <a:solidFill>
                  <a:srgbClr val="FFFFFF"/>
                </a:solidFill>
                <a:latin typeface="Calibri"/>
                <a:cs typeface="Calibri"/>
              </a:rPr>
              <a:t> </a:t>
            </a:r>
            <a:r>
              <a:rPr sz="2150" spc="150" dirty="0">
                <a:solidFill>
                  <a:srgbClr val="FFFFFF"/>
                </a:solidFill>
                <a:latin typeface="Calibri"/>
                <a:cs typeface="Calibri"/>
              </a:rPr>
              <a:t>Ignorance</a:t>
            </a:r>
            <a:endParaRPr sz="2150">
              <a:latin typeface="Calibri"/>
              <a:cs typeface="Calibri"/>
            </a:endParaRPr>
          </a:p>
        </p:txBody>
      </p:sp>
      <p:grpSp>
        <p:nvGrpSpPr>
          <p:cNvPr id="21" name="object 21"/>
          <p:cNvGrpSpPr/>
          <p:nvPr/>
        </p:nvGrpSpPr>
        <p:grpSpPr>
          <a:xfrm>
            <a:off x="5408676" y="1446275"/>
            <a:ext cx="6184900" cy="889000"/>
            <a:chOff x="5408676" y="1446275"/>
            <a:chExt cx="6184900" cy="889000"/>
          </a:xfrm>
        </p:grpSpPr>
        <p:sp>
          <p:nvSpPr>
            <p:cNvPr id="22" name="object 22"/>
            <p:cNvSpPr/>
            <p:nvPr/>
          </p:nvSpPr>
          <p:spPr>
            <a:xfrm>
              <a:off x="5415026" y="1776475"/>
              <a:ext cx="6172200" cy="552450"/>
            </a:xfrm>
            <a:custGeom>
              <a:avLst/>
              <a:gdLst/>
              <a:ahLst/>
              <a:cxnLst/>
              <a:rect l="l" t="t" r="r" b="b"/>
              <a:pathLst>
                <a:path w="6172200" h="552450">
                  <a:moveTo>
                    <a:pt x="6172200" y="0"/>
                  </a:moveTo>
                  <a:lnTo>
                    <a:pt x="0" y="0"/>
                  </a:lnTo>
                  <a:lnTo>
                    <a:pt x="0" y="552450"/>
                  </a:lnTo>
                  <a:lnTo>
                    <a:pt x="6172200" y="552450"/>
                  </a:lnTo>
                  <a:lnTo>
                    <a:pt x="6172200"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5415026" y="1776475"/>
              <a:ext cx="6172200" cy="552450"/>
            </a:xfrm>
            <a:custGeom>
              <a:avLst/>
              <a:gdLst/>
              <a:ahLst/>
              <a:cxnLst/>
              <a:rect l="l" t="t" r="r" b="b"/>
              <a:pathLst>
                <a:path w="6172200" h="552450">
                  <a:moveTo>
                    <a:pt x="0" y="552450"/>
                  </a:moveTo>
                  <a:lnTo>
                    <a:pt x="6172200" y="552450"/>
                  </a:lnTo>
                  <a:lnTo>
                    <a:pt x="6172200" y="0"/>
                  </a:lnTo>
                  <a:lnTo>
                    <a:pt x="0" y="0"/>
                  </a:lnTo>
                  <a:lnTo>
                    <a:pt x="0" y="552450"/>
                  </a:lnTo>
                  <a:close/>
                </a:path>
              </a:pathLst>
            </a:custGeom>
            <a:ln w="12700">
              <a:solidFill>
                <a:srgbClr val="4146D3"/>
              </a:solidFill>
            </a:ln>
          </p:spPr>
          <p:txBody>
            <a:bodyPr wrap="square" lIns="0" tIns="0" rIns="0" bIns="0" rtlCol="0"/>
            <a:lstStyle/>
            <a:p>
              <a:endParaRPr/>
            </a:p>
          </p:txBody>
        </p:sp>
        <p:sp>
          <p:nvSpPr>
            <p:cNvPr id="24" name="object 24"/>
            <p:cNvSpPr/>
            <p:nvPr/>
          </p:nvSpPr>
          <p:spPr>
            <a:xfrm>
              <a:off x="5719826" y="1452625"/>
              <a:ext cx="4324350" cy="647700"/>
            </a:xfrm>
            <a:custGeom>
              <a:avLst/>
              <a:gdLst/>
              <a:ahLst/>
              <a:cxnLst/>
              <a:rect l="l" t="t" r="r" b="b"/>
              <a:pathLst>
                <a:path w="4324350" h="647700">
                  <a:moveTo>
                    <a:pt x="4216273" y="0"/>
                  </a:moveTo>
                  <a:lnTo>
                    <a:pt x="107950" y="0"/>
                  </a:lnTo>
                  <a:lnTo>
                    <a:pt x="65901" y="8473"/>
                  </a:lnTo>
                  <a:lnTo>
                    <a:pt x="31591" y="31591"/>
                  </a:lnTo>
                  <a:lnTo>
                    <a:pt x="8473" y="65901"/>
                  </a:lnTo>
                  <a:lnTo>
                    <a:pt x="0" y="107950"/>
                  </a:lnTo>
                  <a:lnTo>
                    <a:pt x="0" y="539623"/>
                  </a:lnTo>
                  <a:lnTo>
                    <a:pt x="8473" y="581691"/>
                  </a:lnTo>
                  <a:lnTo>
                    <a:pt x="31591" y="616045"/>
                  </a:lnTo>
                  <a:lnTo>
                    <a:pt x="65901" y="639206"/>
                  </a:lnTo>
                  <a:lnTo>
                    <a:pt x="107950" y="647700"/>
                  </a:lnTo>
                  <a:lnTo>
                    <a:pt x="4216273" y="647700"/>
                  </a:lnTo>
                  <a:lnTo>
                    <a:pt x="4258341" y="639206"/>
                  </a:lnTo>
                  <a:lnTo>
                    <a:pt x="4292695" y="616045"/>
                  </a:lnTo>
                  <a:lnTo>
                    <a:pt x="4315856" y="581691"/>
                  </a:lnTo>
                  <a:lnTo>
                    <a:pt x="4324350" y="539623"/>
                  </a:lnTo>
                  <a:lnTo>
                    <a:pt x="4324350" y="107950"/>
                  </a:lnTo>
                  <a:lnTo>
                    <a:pt x="4315856" y="65901"/>
                  </a:lnTo>
                  <a:lnTo>
                    <a:pt x="4292695" y="31591"/>
                  </a:lnTo>
                  <a:lnTo>
                    <a:pt x="4258341" y="8473"/>
                  </a:lnTo>
                  <a:lnTo>
                    <a:pt x="4216273" y="0"/>
                  </a:lnTo>
                  <a:close/>
                </a:path>
              </a:pathLst>
            </a:custGeom>
            <a:solidFill>
              <a:srgbClr val="4146D3"/>
            </a:solidFill>
          </p:spPr>
          <p:txBody>
            <a:bodyPr wrap="square" lIns="0" tIns="0" rIns="0" bIns="0" rtlCol="0"/>
            <a:lstStyle/>
            <a:p>
              <a:endParaRPr/>
            </a:p>
          </p:txBody>
        </p:sp>
        <p:sp>
          <p:nvSpPr>
            <p:cNvPr id="25" name="object 25"/>
            <p:cNvSpPr/>
            <p:nvPr/>
          </p:nvSpPr>
          <p:spPr>
            <a:xfrm>
              <a:off x="5719826" y="1452625"/>
              <a:ext cx="4324350" cy="647700"/>
            </a:xfrm>
            <a:custGeom>
              <a:avLst/>
              <a:gdLst/>
              <a:ahLst/>
              <a:cxnLst/>
              <a:rect l="l" t="t" r="r" b="b"/>
              <a:pathLst>
                <a:path w="4324350" h="647700">
                  <a:moveTo>
                    <a:pt x="0" y="107950"/>
                  </a:moveTo>
                  <a:lnTo>
                    <a:pt x="8473" y="65901"/>
                  </a:lnTo>
                  <a:lnTo>
                    <a:pt x="31591" y="31591"/>
                  </a:lnTo>
                  <a:lnTo>
                    <a:pt x="65901" y="8473"/>
                  </a:lnTo>
                  <a:lnTo>
                    <a:pt x="107950" y="0"/>
                  </a:lnTo>
                  <a:lnTo>
                    <a:pt x="4216273" y="0"/>
                  </a:lnTo>
                  <a:lnTo>
                    <a:pt x="4258341" y="8473"/>
                  </a:lnTo>
                  <a:lnTo>
                    <a:pt x="4292695" y="31591"/>
                  </a:lnTo>
                  <a:lnTo>
                    <a:pt x="4315856" y="65901"/>
                  </a:lnTo>
                  <a:lnTo>
                    <a:pt x="4324350" y="107950"/>
                  </a:lnTo>
                  <a:lnTo>
                    <a:pt x="4324350" y="539623"/>
                  </a:lnTo>
                  <a:lnTo>
                    <a:pt x="4315856" y="581691"/>
                  </a:lnTo>
                  <a:lnTo>
                    <a:pt x="4292695" y="616045"/>
                  </a:lnTo>
                  <a:lnTo>
                    <a:pt x="4258341" y="639206"/>
                  </a:lnTo>
                  <a:lnTo>
                    <a:pt x="4216273" y="647700"/>
                  </a:lnTo>
                  <a:lnTo>
                    <a:pt x="107950" y="647700"/>
                  </a:lnTo>
                  <a:lnTo>
                    <a:pt x="65901" y="639206"/>
                  </a:lnTo>
                  <a:lnTo>
                    <a:pt x="31591" y="616045"/>
                  </a:lnTo>
                  <a:lnTo>
                    <a:pt x="8473" y="581691"/>
                  </a:lnTo>
                  <a:lnTo>
                    <a:pt x="0" y="539623"/>
                  </a:lnTo>
                  <a:lnTo>
                    <a:pt x="0" y="107950"/>
                  </a:lnTo>
                  <a:close/>
                </a:path>
              </a:pathLst>
            </a:custGeom>
            <a:ln w="12700">
              <a:solidFill>
                <a:srgbClr val="FFFFFF"/>
              </a:solidFill>
            </a:ln>
          </p:spPr>
          <p:txBody>
            <a:bodyPr wrap="square" lIns="0" tIns="0" rIns="0" bIns="0" rtlCol="0"/>
            <a:lstStyle/>
            <a:p>
              <a:endParaRPr/>
            </a:p>
          </p:txBody>
        </p:sp>
      </p:grpSp>
      <p:sp>
        <p:nvSpPr>
          <p:cNvPr id="26" name="object 26"/>
          <p:cNvSpPr txBox="1">
            <a:spLocks noGrp="1"/>
          </p:cNvSpPr>
          <p:nvPr>
            <p:ph type="title"/>
          </p:nvPr>
        </p:nvSpPr>
        <p:spPr>
          <a:xfrm>
            <a:off x="5904484" y="1567561"/>
            <a:ext cx="2654935" cy="358140"/>
          </a:xfrm>
          <a:prstGeom prst="rect">
            <a:avLst/>
          </a:prstGeom>
        </p:spPr>
        <p:txBody>
          <a:bodyPr vert="horz" wrap="square" lIns="0" tIns="16510" rIns="0" bIns="0" rtlCol="0">
            <a:spAutoFit/>
          </a:bodyPr>
          <a:lstStyle/>
          <a:p>
            <a:pPr marL="12700">
              <a:lnSpc>
                <a:spcPct val="100000"/>
              </a:lnSpc>
              <a:spcBef>
                <a:spcPts val="130"/>
              </a:spcBef>
            </a:pPr>
            <a:r>
              <a:rPr sz="2150" spc="175" dirty="0">
                <a:solidFill>
                  <a:srgbClr val="FFFFFF"/>
                </a:solidFill>
              </a:rPr>
              <a:t>Deadlock</a:t>
            </a:r>
            <a:r>
              <a:rPr sz="2150" spc="85" dirty="0">
                <a:solidFill>
                  <a:srgbClr val="FFFFFF"/>
                </a:solidFill>
              </a:rPr>
              <a:t> </a:t>
            </a:r>
            <a:r>
              <a:rPr sz="2150" spc="95" dirty="0">
                <a:solidFill>
                  <a:srgbClr val="FFFFFF"/>
                </a:solidFill>
              </a:rPr>
              <a:t>Prevention</a:t>
            </a:r>
            <a:endParaRPr sz="2150"/>
          </a:p>
        </p:txBody>
      </p:sp>
      <p:sp>
        <p:nvSpPr>
          <p:cNvPr id="27" name="object 27"/>
          <p:cNvSpPr txBox="1"/>
          <p:nvPr/>
        </p:nvSpPr>
        <p:spPr>
          <a:xfrm>
            <a:off x="5880100" y="3178873"/>
            <a:ext cx="2585720" cy="357505"/>
          </a:xfrm>
          <a:prstGeom prst="rect">
            <a:avLst/>
          </a:prstGeom>
        </p:spPr>
        <p:txBody>
          <a:bodyPr vert="horz" wrap="square" lIns="0" tIns="15875" rIns="0" bIns="0" rtlCol="0">
            <a:spAutoFit/>
          </a:bodyPr>
          <a:lstStyle/>
          <a:p>
            <a:pPr marL="241300" indent="-228600">
              <a:lnSpc>
                <a:spcPct val="100000"/>
              </a:lnSpc>
              <a:spcBef>
                <a:spcPts val="125"/>
              </a:spcBef>
              <a:buChar char="•"/>
              <a:tabLst>
                <a:tab pos="241300" algn="l"/>
              </a:tabLst>
            </a:pPr>
            <a:r>
              <a:rPr sz="2150" spc="114" dirty="0">
                <a:latin typeface="Calibri"/>
                <a:cs typeface="Calibri"/>
              </a:rPr>
              <a:t>Bankers</a:t>
            </a:r>
            <a:r>
              <a:rPr sz="2150" spc="125" dirty="0">
                <a:latin typeface="Calibri"/>
                <a:cs typeface="Calibri"/>
              </a:rPr>
              <a:t> </a:t>
            </a:r>
            <a:r>
              <a:rPr sz="2150" spc="130" dirty="0">
                <a:latin typeface="Calibri"/>
                <a:cs typeface="Calibri"/>
              </a:rPr>
              <a:t>Algorithm</a:t>
            </a:r>
            <a:endParaRPr sz="2150">
              <a:latin typeface="Calibri"/>
              <a:cs typeface="Calibri"/>
            </a:endParaRPr>
          </a:p>
        </p:txBody>
      </p:sp>
      <p:grpSp>
        <p:nvGrpSpPr>
          <p:cNvPr id="28" name="object 28"/>
          <p:cNvGrpSpPr/>
          <p:nvPr/>
        </p:nvGrpSpPr>
        <p:grpSpPr>
          <a:xfrm>
            <a:off x="5713476" y="2436876"/>
            <a:ext cx="4337050" cy="669925"/>
            <a:chOff x="5713476" y="2436876"/>
            <a:chExt cx="4337050" cy="669925"/>
          </a:xfrm>
        </p:grpSpPr>
        <p:sp>
          <p:nvSpPr>
            <p:cNvPr id="29" name="object 29"/>
            <p:cNvSpPr/>
            <p:nvPr/>
          </p:nvSpPr>
          <p:spPr>
            <a:xfrm>
              <a:off x="5719826" y="2443226"/>
              <a:ext cx="4324350" cy="657225"/>
            </a:xfrm>
            <a:custGeom>
              <a:avLst/>
              <a:gdLst/>
              <a:ahLst/>
              <a:cxnLst/>
              <a:rect l="l" t="t" r="r" b="b"/>
              <a:pathLst>
                <a:path w="4324350" h="657225">
                  <a:moveTo>
                    <a:pt x="4214749" y="0"/>
                  </a:moveTo>
                  <a:lnTo>
                    <a:pt x="109474" y="0"/>
                  </a:lnTo>
                  <a:lnTo>
                    <a:pt x="66865" y="8604"/>
                  </a:lnTo>
                  <a:lnTo>
                    <a:pt x="32067" y="32067"/>
                  </a:lnTo>
                  <a:lnTo>
                    <a:pt x="8604" y="66865"/>
                  </a:lnTo>
                  <a:lnTo>
                    <a:pt x="0" y="109474"/>
                  </a:lnTo>
                  <a:lnTo>
                    <a:pt x="0" y="547624"/>
                  </a:lnTo>
                  <a:lnTo>
                    <a:pt x="8604" y="590252"/>
                  </a:lnTo>
                  <a:lnTo>
                    <a:pt x="32067" y="625094"/>
                  </a:lnTo>
                  <a:lnTo>
                    <a:pt x="66865" y="648600"/>
                  </a:lnTo>
                  <a:lnTo>
                    <a:pt x="109474" y="657225"/>
                  </a:lnTo>
                  <a:lnTo>
                    <a:pt x="4214749" y="657225"/>
                  </a:lnTo>
                  <a:lnTo>
                    <a:pt x="4257377" y="648600"/>
                  </a:lnTo>
                  <a:lnTo>
                    <a:pt x="4292219" y="625094"/>
                  </a:lnTo>
                  <a:lnTo>
                    <a:pt x="4315725" y="590252"/>
                  </a:lnTo>
                  <a:lnTo>
                    <a:pt x="4324350" y="547624"/>
                  </a:lnTo>
                  <a:lnTo>
                    <a:pt x="4324350" y="109474"/>
                  </a:lnTo>
                  <a:lnTo>
                    <a:pt x="4315725" y="66865"/>
                  </a:lnTo>
                  <a:lnTo>
                    <a:pt x="4292219" y="32067"/>
                  </a:lnTo>
                  <a:lnTo>
                    <a:pt x="4257377" y="8604"/>
                  </a:lnTo>
                  <a:lnTo>
                    <a:pt x="4214749" y="0"/>
                  </a:lnTo>
                  <a:close/>
                </a:path>
              </a:pathLst>
            </a:custGeom>
            <a:solidFill>
              <a:srgbClr val="3C44BA"/>
            </a:solidFill>
          </p:spPr>
          <p:txBody>
            <a:bodyPr wrap="square" lIns="0" tIns="0" rIns="0" bIns="0" rtlCol="0"/>
            <a:lstStyle/>
            <a:p>
              <a:endParaRPr/>
            </a:p>
          </p:txBody>
        </p:sp>
        <p:sp>
          <p:nvSpPr>
            <p:cNvPr id="30" name="object 30"/>
            <p:cNvSpPr/>
            <p:nvPr/>
          </p:nvSpPr>
          <p:spPr>
            <a:xfrm>
              <a:off x="5719826" y="2443226"/>
              <a:ext cx="4324350" cy="657225"/>
            </a:xfrm>
            <a:custGeom>
              <a:avLst/>
              <a:gdLst/>
              <a:ahLst/>
              <a:cxnLst/>
              <a:rect l="l" t="t" r="r" b="b"/>
              <a:pathLst>
                <a:path w="4324350" h="657225">
                  <a:moveTo>
                    <a:pt x="0" y="109474"/>
                  </a:moveTo>
                  <a:lnTo>
                    <a:pt x="8604" y="66865"/>
                  </a:lnTo>
                  <a:lnTo>
                    <a:pt x="32067" y="32067"/>
                  </a:lnTo>
                  <a:lnTo>
                    <a:pt x="66865" y="8604"/>
                  </a:lnTo>
                  <a:lnTo>
                    <a:pt x="109474" y="0"/>
                  </a:lnTo>
                  <a:lnTo>
                    <a:pt x="4214749" y="0"/>
                  </a:lnTo>
                  <a:lnTo>
                    <a:pt x="4257377" y="8604"/>
                  </a:lnTo>
                  <a:lnTo>
                    <a:pt x="4292219" y="32067"/>
                  </a:lnTo>
                  <a:lnTo>
                    <a:pt x="4315725" y="66865"/>
                  </a:lnTo>
                  <a:lnTo>
                    <a:pt x="4324350" y="109474"/>
                  </a:lnTo>
                  <a:lnTo>
                    <a:pt x="4324350" y="547624"/>
                  </a:lnTo>
                  <a:lnTo>
                    <a:pt x="4315725" y="590252"/>
                  </a:lnTo>
                  <a:lnTo>
                    <a:pt x="4292219" y="625094"/>
                  </a:lnTo>
                  <a:lnTo>
                    <a:pt x="4257377" y="648600"/>
                  </a:lnTo>
                  <a:lnTo>
                    <a:pt x="4214749" y="657225"/>
                  </a:lnTo>
                  <a:lnTo>
                    <a:pt x="109474" y="657225"/>
                  </a:lnTo>
                  <a:lnTo>
                    <a:pt x="66865" y="648600"/>
                  </a:lnTo>
                  <a:lnTo>
                    <a:pt x="32067" y="625094"/>
                  </a:lnTo>
                  <a:lnTo>
                    <a:pt x="8604" y="590252"/>
                  </a:lnTo>
                  <a:lnTo>
                    <a:pt x="0" y="547624"/>
                  </a:lnTo>
                  <a:lnTo>
                    <a:pt x="0" y="109474"/>
                  </a:lnTo>
                  <a:close/>
                </a:path>
              </a:pathLst>
            </a:custGeom>
            <a:ln w="12700">
              <a:solidFill>
                <a:srgbClr val="FFFFFF"/>
              </a:solidFill>
            </a:ln>
          </p:spPr>
          <p:txBody>
            <a:bodyPr wrap="square" lIns="0" tIns="0" rIns="0" bIns="0" rtlCol="0"/>
            <a:lstStyle/>
            <a:p>
              <a:endParaRPr/>
            </a:p>
          </p:txBody>
        </p:sp>
      </p:grpSp>
      <p:sp>
        <p:nvSpPr>
          <p:cNvPr id="31" name="object 31"/>
          <p:cNvSpPr txBox="1"/>
          <p:nvPr/>
        </p:nvSpPr>
        <p:spPr>
          <a:xfrm>
            <a:off x="5904484" y="2567241"/>
            <a:ext cx="2653030" cy="357505"/>
          </a:xfrm>
          <a:prstGeom prst="rect">
            <a:avLst/>
          </a:prstGeom>
        </p:spPr>
        <p:txBody>
          <a:bodyPr vert="horz" wrap="square" lIns="0" tIns="15875" rIns="0" bIns="0" rtlCol="0">
            <a:spAutoFit/>
          </a:bodyPr>
          <a:lstStyle/>
          <a:p>
            <a:pPr marL="12700">
              <a:lnSpc>
                <a:spcPct val="100000"/>
              </a:lnSpc>
              <a:spcBef>
                <a:spcPts val="125"/>
              </a:spcBef>
            </a:pPr>
            <a:r>
              <a:rPr sz="2150" spc="175" dirty="0">
                <a:solidFill>
                  <a:srgbClr val="FFFFFF"/>
                </a:solidFill>
                <a:latin typeface="Calibri"/>
                <a:cs typeface="Calibri"/>
              </a:rPr>
              <a:t>Deadlock</a:t>
            </a:r>
            <a:r>
              <a:rPr sz="2150" spc="90" dirty="0">
                <a:solidFill>
                  <a:srgbClr val="FFFFFF"/>
                </a:solidFill>
                <a:latin typeface="Calibri"/>
                <a:cs typeface="Calibri"/>
              </a:rPr>
              <a:t> </a:t>
            </a:r>
            <a:r>
              <a:rPr sz="2150" spc="155" dirty="0">
                <a:solidFill>
                  <a:srgbClr val="FFFFFF"/>
                </a:solidFill>
                <a:latin typeface="Calibri"/>
                <a:cs typeface="Calibri"/>
              </a:rPr>
              <a:t>Avoidance</a:t>
            </a:r>
            <a:endParaRPr sz="2150">
              <a:latin typeface="Calibri"/>
              <a:cs typeface="Calibri"/>
            </a:endParaRPr>
          </a:p>
        </p:txBody>
      </p:sp>
      <p:grpSp>
        <p:nvGrpSpPr>
          <p:cNvPr id="32" name="object 32"/>
          <p:cNvGrpSpPr/>
          <p:nvPr/>
        </p:nvGrpSpPr>
        <p:grpSpPr>
          <a:xfrm>
            <a:off x="5408676" y="3818001"/>
            <a:ext cx="6184900" cy="1270000"/>
            <a:chOff x="5408676" y="3818001"/>
            <a:chExt cx="6184900" cy="1270000"/>
          </a:xfrm>
        </p:grpSpPr>
        <p:sp>
          <p:nvSpPr>
            <p:cNvPr id="33" name="object 33"/>
            <p:cNvSpPr/>
            <p:nvPr/>
          </p:nvSpPr>
          <p:spPr>
            <a:xfrm>
              <a:off x="5415026" y="4148201"/>
              <a:ext cx="6172200" cy="933450"/>
            </a:xfrm>
            <a:custGeom>
              <a:avLst/>
              <a:gdLst/>
              <a:ahLst/>
              <a:cxnLst/>
              <a:rect l="l" t="t" r="r" b="b"/>
              <a:pathLst>
                <a:path w="6172200" h="933450">
                  <a:moveTo>
                    <a:pt x="6172200" y="0"/>
                  </a:moveTo>
                  <a:lnTo>
                    <a:pt x="0" y="0"/>
                  </a:lnTo>
                  <a:lnTo>
                    <a:pt x="0" y="933450"/>
                  </a:lnTo>
                  <a:lnTo>
                    <a:pt x="6172200" y="933450"/>
                  </a:lnTo>
                  <a:lnTo>
                    <a:pt x="6172200" y="0"/>
                  </a:lnTo>
                  <a:close/>
                </a:path>
              </a:pathLst>
            </a:custGeom>
            <a:solidFill>
              <a:srgbClr val="FFFFFF">
                <a:alpha val="90194"/>
              </a:srgbClr>
            </a:solidFill>
          </p:spPr>
          <p:txBody>
            <a:bodyPr wrap="square" lIns="0" tIns="0" rIns="0" bIns="0" rtlCol="0"/>
            <a:lstStyle/>
            <a:p>
              <a:endParaRPr/>
            </a:p>
          </p:txBody>
        </p:sp>
        <p:sp>
          <p:nvSpPr>
            <p:cNvPr id="34" name="object 34"/>
            <p:cNvSpPr/>
            <p:nvPr/>
          </p:nvSpPr>
          <p:spPr>
            <a:xfrm>
              <a:off x="5415026" y="4148201"/>
              <a:ext cx="6172200" cy="933450"/>
            </a:xfrm>
            <a:custGeom>
              <a:avLst/>
              <a:gdLst/>
              <a:ahLst/>
              <a:cxnLst/>
              <a:rect l="l" t="t" r="r" b="b"/>
              <a:pathLst>
                <a:path w="6172200" h="933450">
                  <a:moveTo>
                    <a:pt x="0" y="933450"/>
                  </a:moveTo>
                  <a:lnTo>
                    <a:pt x="6172200" y="933450"/>
                  </a:lnTo>
                  <a:lnTo>
                    <a:pt x="6172200" y="0"/>
                  </a:lnTo>
                  <a:lnTo>
                    <a:pt x="0" y="0"/>
                  </a:lnTo>
                  <a:lnTo>
                    <a:pt x="0" y="933450"/>
                  </a:lnTo>
                  <a:close/>
                </a:path>
              </a:pathLst>
            </a:custGeom>
            <a:ln w="12700">
              <a:solidFill>
                <a:srgbClr val="434997"/>
              </a:solidFill>
            </a:ln>
          </p:spPr>
          <p:txBody>
            <a:bodyPr wrap="square" lIns="0" tIns="0" rIns="0" bIns="0" rtlCol="0"/>
            <a:lstStyle/>
            <a:p>
              <a:endParaRPr/>
            </a:p>
          </p:txBody>
        </p:sp>
        <p:sp>
          <p:nvSpPr>
            <p:cNvPr id="35" name="object 35"/>
            <p:cNvSpPr/>
            <p:nvPr/>
          </p:nvSpPr>
          <p:spPr>
            <a:xfrm>
              <a:off x="5719826" y="3824351"/>
              <a:ext cx="4324350" cy="647700"/>
            </a:xfrm>
            <a:custGeom>
              <a:avLst/>
              <a:gdLst/>
              <a:ahLst/>
              <a:cxnLst/>
              <a:rect l="l" t="t" r="r" b="b"/>
              <a:pathLst>
                <a:path w="4324350" h="647700">
                  <a:moveTo>
                    <a:pt x="4216273" y="0"/>
                  </a:moveTo>
                  <a:lnTo>
                    <a:pt x="107950" y="0"/>
                  </a:lnTo>
                  <a:lnTo>
                    <a:pt x="65901" y="8473"/>
                  </a:lnTo>
                  <a:lnTo>
                    <a:pt x="31591" y="31591"/>
                  </a:lnTo>
                  <a:lnTo>
                    <a:pt x="8473" y="65901"/>
                  </a:lnTo>
                  <a:lnTo>
                    <a:pt x="0" y="107950"/>
                  </a:lnTo>
                  <a:lnTo>
                    <a:pt x="0" y="539623"/>
                  </a:lnTo>
                  <a:lnTo>
                    <a:pt x="8473" y="581691"/>
                  </a:lnTo>
                  <a:lnTo>
                    <a:pt x="31591" y="616045"/>
                  </a:lnTo>
                  <a:lnTo>
                    <a:pt x="65901" y="639206"/>
                  </a:lnTo>
                  <a:lnTo>
                    <a:pt x="107950" y="647700"/>
                  </a:lnTo>
                  <a:lnTo>
                    <a:pt x="4216273" y="647700"/>
                  </a:lnTo>
                  <a:lnTo>
                    <a:pt x="4258341" y="639206"/>
                  </a:lnTo>
                  <a:lnTo>
                    <a:pt x="4292695" y="616045"/>
                  </a:lnTo>
                  <a:lnTo>
                    <a:pt x="4315856" y="581691"/>
                  </a:lnTo>
                  <a:lnTo>
                    <a:pt x="4324350" y="539623"/>
                  </a:lnTo>
                  <a:lnTo>
                    <a:pt x="4324350" y="107950"/>
                  </a:lnTo>
                  <a:lnTo>
                    <a:pt x="4315856" y="65901"/>
                  </a:lnTo>
                  <a:lnTo>
                    <a:pt x="4292695" y="31591"/>
                  </a:lnTo>
                  <a:lnTo>
                    <a:pt x="4258341" y="8473"/>
                  </a:lnTo>
                  <a:lnTo>
                    <a:pt x="4216273" y="0"/>
                  </a:lnTo>
                  <a:close/>
                </a:path>
              </a:pathLst>
            </a:custGeom>
            <a:solidFill>
              <a:srgbClr val="434997"/>
            </a:solidFill>
          </p:spPr>
          <p:txBody>
            <a:bodyPr wrap="square" lIns="0" tIns="0" rIns="0" bIns="0" rtlCol="0"/>
            <a:lstStyle/>
            <a:p>
              <a:endParaRPr/>
            </a:p>
          </p:txBody>
        </p:sp>
        <p:sp>
          <p:nvSpPr>
            <p:cNvPr id="36" name="object 36"/>
            <p:cNvSpPr/>
            <p:nvPr/>
          </p:nvSpPr>
          <p:spPr>
            <a:xfrm>
              <a:off x="5719826" y="3824351"/>
              <a:ext cx="4324350" cy="647700"/>
            </a:xfrm>
            <a:custGeom>
              <a:avLst/>
              <a:gdLst/>
              <a:ahLst/>
              <a:cxnLst/>
              <a:rect l="l" t="t" r="r" b="b"/>
              <a:pathLst>
                <a:path w="4324350" h="647700">
                  <a:moveTo>
                    <a:pt x="0" y="107950"/>
                  </a:moveTo>
                  <a:lnTo>
                    <a:pt x="8473" y="65901"/>
                  </a:lnTo>
                  <a:lnTo>
                    <a:pt x="31591" y="31591"/>
                  </a:lnTo>
                  <a:lnTo>
                    <a:pt x="65901" y="8473"/>
                  </a:lnTo>
                  <a:lnTo>
                    <a:pt x="107950" y="0"/>
                  </a:lnTo>
                  <a:lnTo>
                    <a:pt x="4216273" y="0"/>
                  </a:lnTo>
                  <a:lnTo>
                    <a:pt x="4258341" y="8473"/>
                  </a:lnTo>
                  <a:lnTo>
                    <a:pt x="4292695" y="31591"/>
                  </a:lnTo>
                  <a:lnTo>
                    <a:pt x="4315856" y="65901"/>
                  </a:lnTo>
                  <a:lnTo>
                    <a:pt x="4324350" y="107950"/>
                  </a:lnTo>
                  <a:lnTo>
                    <a:pt x="4324350" y="539623"/>
                  </a:lnTo>
                  <a:lnTo>
                    <a:pt x="4315856" y="581691"/>
                  </a:lnTo>
                  <a:lnTo>
                    <a:pt x="4292695" y="616045"/>
                  </a:lnTo>
                  <a:lnTo>
                    <a:pt x="4258341" y="639206"/>
                  </a:lnTo>
                  <a:lnTo>
                    <a:pt x="4216273" y="647700"/>
                  </a:lnTo>
                  <a:lnTo>
                    <a:pt x="107950" y="647700"/>
                  </a:lnTo>
                  <a:lnTo>
                    <a:pt x="65901" y="639206"/>
                  </a:lnTo>
                  <a:lnTo>
                    <a:pt x="31591" y="616045"/>
                  </a:lnTo>
                  <a:lnTo>
                    <a:pt x="8473" y="581691"/>
                  </a:lnTo>
                  <a:lnTo>
                    <a:pt x="0" y="539623"/>
                  </a:lnTo>
                  <a:lnTo>
                    <a:pt x="0" y="107950"/>
                  </a:lnTo>
                  <a:close/>
                </a:path>
              </a:pathLst>
            </a:custGeom>
            <a:ln w="12700">
              <a:solidFill>
                <a:srgbClr val="FFFFFF"/>
              </a:solidFill>
            </a:ln>
          </p:spPr>
          <p:txBody>
            <a:bodyPr wrap="square" lIns="0" tIns="0" rIns="0" bIns="0" rtlCol="0"/>
            <a:lstStyle/>
            <a:p>
              <a:endParaRPr/>
            </a:p>
          </p:txBody>
        </p:sp>
      </p:grpSp>
      <p:sp>
        <p:nvSpPr>
          <p:cNvPr id="37" name="object 37"/>
          <p:cNvSpPr txBox="1"/>
          <p:nvPr/>
        </p:nvSpPr>
        <p:spPr>
          <a:xfrm>
            <a:off x="5880100" y="3947795"/>
            <a:ext cx="2759075" cy="969644"/>
          </a:xfrm>
          <a:prstGeom prst="rect">
            <a:avLst/>
          </a:prstGeom>
        </p:spPr>
        <p:txBody>
          <a:bodyPr vert="horz" wrap="square" lIns="0" tIns="16510" rIns="0" bIns="0" rtlCol="0">
            <a:spAutoFit/>
          </a:bodyPr>
          <a:lstStyle/>
          <a:p>
            <a:pPr marL="36830">
              <a:lnSpc>
                <a:spcPct val="100000"/>
              </a:lnSpc>
              <a:spcBef>
                <a:spcPts val="130"/>
              </a:spcBef>
            </a:pPr>
            <a:r>
              <a:rPr sz="2150" spc="175" dirty="0">
                <a:solidFill>
                  <a:srgbClr val="FFFFFF"/>
                </a:solidFill>
                <a:latin typeface="Calibri"/>
                <a:cs typeface="Calibri"/>
              </a:rPr>
              <a:t>Deadlock</a:t>
            </a:r>
            <a:r>
              <a:rPr sz="2150" spc="100" dirty="0">
                <a:solidFill>
                  <a:srgbClr val="FFFFFF"/>
                </a:solidFill>
                <a:latin typeface="Calibri"/>
                <a:cs typeface="Calibri"/>
              </a:rPr>
              <a:t> </a:t>
            </a:r>
            <a:r>
              <a:rPr sz="2150" spc="135" dirty="0">
                <a:solidFill>
                  <a:srgbClr val="FFFFFF"/>
                </a:solidFill>
                <a:latin typeface="Calibri"/>
                <a:cs typeface="Calibri"/>
              </a:rPr>
              <a:t>Detection</a:t>
            </a:r>
            <a:endParaRPr sz="2150">
              <a:latin typeface="Calibri"/>
              <a:cs typeface="Calibri"/>
            </a:endParaRPr>
          </a:p>
          <a:p>
            <a:pPr marL="241300" indent="-228600">
              <a:lnSpc>
                <a:spcPct val="100000"/>
              </a:lnSpc>
              <a:spcBef>
                <a:spcPts val="2235"/>
              </a:spcBef>
              <a:buChar char="•"/>
              <a:tabLst>
                <a:tab pos="241300" algn="l"/>
              </a:tabLst>
            </a:pPr>
            <a:r>
              <a:rPr sz="2150" spc="135" dirty="0">
                <a:latin typeface="Calibri"/>
                <a:cs typeface="Calibri"/>
              </a:rPr>
              <a:t>Resource</a:t>
            </a:r>
            <a:r>
              <a:rPr sz="2150" spc="25" dirty="0">
                <a:latin typeface="Calibri"/>
                <a:cs typeface="Calibri"/>
              </a:rPr>
              <a:t> </a:t>
            </a:r>
            <a:r>
              <a:rPr sz="2150" spc="114" dirty="0">
                <a:latin typeface="Calibri"/>
                <a:cs typeface="Calibri"/>
              </a:rPr>
              <a:t>Allocation</a:t>
            </a:r>
            <a:endParaRPr sz="2150">
              <a:latin typeface="Calibri"/>
              <a:cs typeface="Calibri"/>
            </a:endParaRPr>
          </a:p>
        </p:txBody>
      </p:sp>
      <p:grpSp>
        <p:nvGrpSpPr>
          <p:cNvPr id="38" name="object 38"/>
          <p:cNvGrpSpPr/>
          <p:nvPr/>
        </p:nvGrpSpPr>
        <p:grpSpPr>
          <a:xfrm>
            <a:off x="5408676" y="5199126"/>
            <a:ext cx="6184900" cy="889000"/>
            <a:chOff x="5408676" y="5199126"/>
            <a:chExt cx="6184900" cy="889000"/>
          </a:xfrm>
        </p:grpSpPr>
        <p:sp>
          <p:nvSpPr>
            <p:cNvPr id="39" name="object 39"/>
            <p:cNvSpPr/>
            <p:nvPr/>
          </p:nvSpPr>
          <p:spPr>
            <a:xfrm>
              <a:off x="5415026" y="5529262"/>
              <a:ext cx="6172200" cy="552450"/>
            </a:xfrm>
            <a:custGeom>
              <a:avLst/>
              <a:gdLst/>
              <a:ahLst/>
              <a:cxnLst/>
              <a:rect l="l" t="t" r="r" b="b"/>
              <a:pathLst>
                <a:path w="6172200" h="552450">
                  <a:moveTo>
                    <a:pt x="6172200" y="0"/>
                  </a:moveTo>
                  <a:lnTo>
                    <a:pt x="0" y="0"/>
                  </a:lnTo>
                  <a:lnTo>
                    <a:pt x="0" y="552450"/>
                  </a:lnTo>
                  <a:lnTo>
                    <a:pt x="6172200" y="552450"/>
                  </a:lnTo>
                  <a:lnTo>
                    <a:pt x="6172200" y="0"/>
                  </a:lnTo>
                  <a:close/>
                </a:path>
              </a:pathLst>
            </a:custGeom>
            <a:solidFill>
              <a:srgbClr val="FFFFFF">
                <a:alpha val="90194"/>
              </a:srgbClr>
            </a:solidFill>
          </p:spPr>
          <p:txBody>
            <a:bodyPr wrap="square" lIns="0" tIns="0" rIns="0" bIns="0" rtlCol="0"/>
            <a:lstStyle/>
            <a:p>
              <a:endParaRPr/>
            </a:p>
          </p:txBody>
        </p:sp>
        <p:sp>
          <p:nvSpPr>
            <p:cNvPr id="40" name="object 40"/>
            <p:cNvSpPr/>
            <p:nvPr/>
          </p:nvSpPr>
          <p:spPr>
            <a:xfrm>
              <a:off x="5415026" y="5529262"/>
              <a:ext cx="6172200" cy="552450"/>
            </a:xfrm>
            <a:custGeom>
              <a:avLst/>
              <a:gdLst/>
              <a:ahLst/>
              <a:cxnLst/>
              <a:rect l="l" t="t" r="r" b="b"/>
              <a:pathLst>
                <a:path w="6172200" h="552450">
                  <a:moveTo>
                    <a:pt x="0" y="552450"/>
                  </a:moveTo>
                  <a:lnTo>
                    <a:pt x="6172200" y="552450"/>
                  </a:lnTo>
                  <a:lnTo>
                    <a:pt x="6172200" y="0"/>
                  </a:lnTo>
                  <a:lnTo>
                    <a:pt x="0" y="0"/>
                  </a:lnTo>
                  <a:lnTo>
                    <a:pt x="0" y="552450"/>
                  </a:lnTo>
                  <a:close/>
                </a:path>
              </a:pathLst>
            </a:custGeom>
            <a:ln w="12700">
              <a:solidFill>
                <a:srgbClr val="454A78"/>
              </a:solidFill>
            </a:ln>
          </p:spPr>
          <p:txBody>
            <a:bodyPr wrap="square" lIns="0" tIns="0" rIns="0" bIns="0" rtlCol="0"/>
            <a:lstStyle/>
            <a:p>
              <a:endParaRPr/>
            </a:p>
          </p:txBody>
        </p:sp>
        <p:sp>
          <p:nvSpPr>
            <p:cNvPr id="41" name="object 41"/>
            <p:cNvSpPr/>
            <p:nvPr/>
          </p:nvSpPr>
          <p:spPr>
            <a:xfrm>
              <a:off x="5719826" y="5205476"/>
              <a:ext cx="4324350" cy="647700"/>
            </a:xfrm>
            <a:custGeom>
              <a:avLst/>
              <a:gdLst/>
              <a:ahLst/>
              <a:cxnLst/>
              <a:rect l="l" t="t" r="r" b="b"/>
              <a:pathLst>
                <a:path w="4324350" h="647700">
                  <a:moveTo>
                    <a:pt x="4216273" y="0"/>
                  </a:moveTo>
                  <a:lnTo>
                    <a:pt x="107950" y="0"/>
                  </a:lnTo>
                  <a:lnTo>
                    <a:pt x="65901" y="8473"/>
                  </a:lnTo>
                  <a:lnTo>
                    <a:pt x="31591" y="31591"/>
                  </a:lnTo>
                  <a:lnTo>
                    <a:pt x="8473" y="65901"/>
                  </a:lnTo>
                  <a:lnTo>
                    <a:pt x="0" y="107950"/>
                  </a:lnTo>
                  <a:lnTo>
                    <a:pt x="0" y="539686"/>
                  </a:lnTo>
                  <a:lnTo>
                    <a:pt x="8473" y="581703"/>
                  </a:lnTo>
                  <a:lnTo>
                    <a:pt x="31591" y="616016"/>
                  </a:lnTo>
                  <a:lnTo>
                    <a:pt x="65901" y="639152"/>
                  </a:lnTo>
                  <a:lnTo>
                    <a:pt x="107950" y="647636"/>
                  </a:lnTo>
                  <a:lnTo>
                    <a:pt x="4216273" y="647636"/>
                  </a:lnTo>
                  <a:lnTo>
                    <a:pt x="4258341" y="639152"/>
                  </a:lnTo>
                  <a:lnTo>
                    <a:pt x="4292695" y="616016"/>
                  </a:lnTo>
                  <a:lnTo>
                    <a:pt x="4315856" y="581703"/>
                  </a:lnTo>
                  <a:lnTo>
                    <a:pt x="4324350" y="539686"/>
                  </a:lnTo>
                  <a:lnTo>
                    <a:pt x="4324350" y="107950"/>
                  </a:lnTo>
                  <a:lnTo>
                    <a:pt x="4315856" y="65901"/>
                  </a:lnTo>
                  <a:lnTo>
                    <a:pt x="4292695" y="31591"/>
                  </a:lnTo>
                  <a:lnTo>
                    <a:pt x="4258341" y="8473"/>
                  </a:lnTo>
                  <a:lnTo>
                    <a:pt x="4216273" y="0"/>
                  </a:lnTo>
                  <a:close/>
                </a:path>
              </a:pathLst>
            </a:custGeom>
            <a:solidFill>
              <a:srgbClr val="454A78"/>
            </a:solidFill>
          </p:spPr>
          <p:txBody>
            <a:bodyPr wrap="square" lIns="0" tIns="0" rIns="0" bIns="0" rtlCol="0"/>
            <a:lstStyle/>
            <a:p>
              <a:endParaRPr/>
            </a:p>
          </p:txBody>
        </p:sp>
        <p:sp>
          <p:nvSpPr>
            <p:cNvPr id="42" name="object 42"/>
            <p:cNvSpPr/>
            <p:nvPr/>
          </p:nvSpPr>
          <p:spPr>
            <a:xfrm>
              <a:off x="5719826" y="5205476"/>
              <a:ext cx="4324350" cy="647700"/>
            </a:xfrm>
            <a:custGeom>
              <a:avLst/>
              <a:gdLst/>
              <a:ahLst/>
              <a:cxnLst/>
              <a:rect l="l" t="t" r="r" b="b"/>
              <a:pathLst>
                <a:path w="4324350" h="647700">
                  <a:moveTo>
                    <a:pt x="0" y="107950"/>
                  </a:moveTo>
                  <a:lnTo>
                    <a:pt x="8473" y="65901"/>
                  </a:lnTo>
                  <a:lnTo>
                    <a:pt x="31591" y="31591"/>
                  </a:lnTo>
                  <a:lnTo>
                    <a:pt x="65901" y="8473"/>
                  </a:lnTo>
                  <a:lnTo>
                    <a:pt x="107950" y="0"/>
                  </a:lnTo>
                  <a:lnTo>
                    <a:pt x="4216273" y="0"/>
                  </a:lnTo>
                  <a:lnTo>
                    <a:pt x="4258341" y="8473"/>
                  </a:lnTo>
                  <a:lnTo>
                    <a:pt x="4292695" y="31591"/>
                  </a:lnTo>
                  <a:lnTo>
                    <a:pt x="4315856" y="65901"/>
                  </a:lnTo>
                  <a:lnTo>
                    <a:pt x="4324350" y="107950"/>
                  </a:lnTo>
                  <a:lnTo>
                    <a:pt x="4324350" y="539686"/>
                  </a:lnTo>
                  <a:lnTo>
                    <a:pt x="4315856" y="581703"/>
                  </a:lnTo>
                  <a:lnTo>
                    <a:pt x="4292695" y="616016"/>
                  </a:lnTo>
                  <a:lnTo>
                    <a:pt x="4258341" y="639152"/>
                  </a:lnTo>
                  <a:lnTo>
                    <a:pt x="4216273" y="647636"/>
                  </a:lnTo>
                  <a:lnTo>
                    <a:pt x="107950" y="647636"/>
                  </a:lnTo>
                  <a:lnTo>
                    <a:pt x="65901" y="639152"/>
                  </a:lnTo>
                  <a:lnTo>
                    <a:pt x="31591" y="616016"/>
                  </a:lnTo>
                  <a:lnTo>
                    <a:pt x="8473" y="581703"/>
                  </a:lnTo>
                  <a:lnTo>
                    <a:pt x="0" y="539686"/>
                  </a:lnTo>
                  <a:lnTo>
                    <a:pt x="0" y="107950"/>
                  </a:lnTo>
                  <a:close/>
                </a:path>
              </a:pathLst>
            </a:custGeom>
            <a:ln w="12700">
              <a:solidFill>
                <a:srgbClr val="FFFFFF"/>
              </a:solidFill>
            </a:ln>
          </p:spPr>
          <p:txBody>
            <a:bodyPr wrap="square" lIns="0" tIns="0" rIns="0" bIns="0" rtlCol="0"/>
            <a:lstStyle/>
            <a:p>
              <a:endParaRPr/>
            </a:p>
          </p:txBody>
        </p:sp>
      </p:grpSp>
      <p:sp>
        <p:nvSpPr>
          <p:cNvPr id="43" name="object 43"/>
          <p:cNvSpPr txBox="1"/>
          <p:nvPr/>
        </p:nvSpPr>
        <p:spPr>
          <a:xfrm>
            <a:off x="5904484" y="5329237"/>
            <a:ext cx="3140075" cy="357505"/>
          </a:xfrm>
          <a:prstGeom prst="rect">
            <a:avLst/>
          </a:prstGeom>
        </p:spPr>
        <p:txBody>
          <a:bodyPr vert="horz" wrap="square" lIns="0" tIns="15875" rIns="0" bIns="0" rtlCol="0">
            <a:spAutoFit/>
          </a:bodyPr>
          <a:lstStyle/>
          <a:p>
            <a:pPr marL="12700">
              <a:lnSpc>
                <a:spcPct val="100000"/>
              </a:lnSpc>
              <a:spcBef>
                <a:spcPts val="125"/>
              </a:spcBef>
            </a:pPr>
            <a:r>
              <a:rPr sz="2150" spc="135" dirty="0">
                <a:solidFill>
                  <a:srgbClr val="FFFFFF"/>
                </a:solidFill>
                <a:latin typeface="Calibri"/>
                <a:cs typeface="Calibri"/>
              </a:rPr>
              <a:t>Recovery</a:t>
            </a:r>
            <a:r>
              <a:rPr sz="2150" spc="90" dirty="0">
                <a:solidFill>
                  <a:srgbClr val="FFFFFF"/>
                </a:solidFill>
                <a:latin typeface="Calibri"/>
                <a:cs typeface="Calibri"/>
              </a:rPr>
              <a:t> </a:t>
            </a:r>
            <a:r>
              <a:rPr sz="2150" spc="85" dirty="0">
                <a:solidFill>
                  <a:srgbClr val="FFFFFF"/>
                </a:solidFill>
                <a:latin typeface="Calibri"/>
                <a:cs typeface="Calibri"/>
              </a:rPr>
              <a:t>from</a:t>
            </a:r>
            <a:r>
              <a:rPr sz="2150" spc="130" dirty="0">
                <a:solidFill>
                  <a:srgbClr val="FFFFFF"/>
                </a:solidFill>
                <a:latin typeface="Calibri"/>
                <a:cs typeface="Calibri"/>
              </a:rPr>
              <a:t> </a:t>
            </a:r>
            <a:r>
              <a:rPr sz="2150" spc="175" dirty="0">
                <a:solidFill>
                  <a:srgbClr val="FFFFFF"/>
                </a:solidFill>
                <a:latin typeface="Calibri"/>
                <a:cs typeface="Calibri"/>
              </a:rPr>
              <a:t>Deadlock</a:t>
            </a:r>
            <a:endParaRPr sz="215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49044" y="268287"/>
            <a:ext cx="2635250" cy="1378585"/>
          </a:xfrm>
          <a:prstGeom prst="rect">
            <a:avLst/>
          </a:prstGeom>
        </p:spPr>
        <p:txBody>
          <a:bodyPr vert="horz" wrap="square" lIns="0" tIns="10160" rIns="0" bIns="0" rtlCol="0">
            <a:spAutoFit/>
          </a:bodyPr>
          <a:lstStyle/>
          <a:p>
            <a:pPr marL="12700" marR="5080">
              <a:lnSpc>
                <a:spcPct val="101000"/>
              </a:lnSpc>
              <a:spcBef>
                <a:spcPts val="80"/>
              </a:spcBef>
            </a:pPr>
            <a:r>
              <a:rPr sz="4400" spc="100" dirty="0">
                <a:solidFill>
                  <a:srgbClr val="1F1348"/>
                </a:solidFill>
                <a:latin typeface="Arial"/>
                <a:cs typeface="Arial"/>
              </a:rPr>
              <a:t>Deadlock </a:t>
            </a:r>
            <a:r>
              <a:rPr sz="4400" spc="-1210" dirty="0">
                <a:solidFill>
                  <a:srgbClr val="1F1348"/>
                </a:solidFill>
                <a:latin typeface="Arial"/>
                <a:cs typeface="Arial"/>
              </a:rPr>
              <a:t> </a:t>
            </a:r>
            <a:r>
              <a:rPr sz="4400" spc="-25" dirty="0">
                <a:solidFill>
                  <a:srgbClr val="1F1348"/>
                </a:solidFill>
                <a:latin typeface="Arial"/>
                <a:cs typeface="Arial"/>
              </a:rPr>
              <a:t>I</a:t>
            </a:r>
            <a:r>
              <a:rPr sz="4400" spc="95" dirty="0">
                <a:solidFill>
                  <a:srgbClr val="1F1348"/>
                </a:solidFill>
                <a:latin typeface="Arial"/>
                <a:cs typeface="Arial"/>
              </a:rPr>
              <a:t>g</a:t>
            </a:r>
            <a:r>
              <a:rPr sz="4400" spc="170" dirty="0">
                <a:solidFill>
                  <a:srgbClr val="1F1348"/>
                </a:solidFill>
                <a:latin typeface="Arial"/>
                <a:cs typeface="Arial"/>
              </a:rPr>
              <a:t>n</a:t>
            </a:r>
            <a:r>
              <a:rPr sz="4400" spc="245" dirty="0">
                <a:solidFill>
                  <a:srgbClr val="1F1348"/>
                </a:solidFill>
                <a:latin typeface="Arial"/>
                <a:cs typeface="Arial"/>
              </a:rPr>
              <a:t>o</a:t>
            </a:r>
            <a:r>
              <a:rPr sz="4400" spc="185" dirty="0">
                <a:solidFill>
                  <a:srgbClr val="1F1348"/>
                </a:solidFill>
                <a:latin typeface="Arial"/>
                <a:cs typeface="Arial"/>
              </a:rPr>
              <a:t>r</a:t>
            </a:r>
            <a:r>
              <a:rPr sz="4400" spc="-125" dirty="0">
                <a:solidFill>
                  <a:srgbClr val="1F1348"/>
                </a:solidFill>
                <a:latin typeface="Arial"/>
                <a:cs typeface="Arial"/>
              </a:rPr>
              <a:t>a</a:t>
            </a:r>
            <a:r>
              <a:rPr sz="4400" spc="170" dirty="0">
                <a:solidFill>
                  <a:srgbClr val="1F1348"/>
                </a:solidFill>
                <a:latin typeface="Arial"/>
                <a:cs typeface="Arial"/>
              </a:rPr>
              <a:t>n</a:t>
            </a:r>
            <a:r>
              <a:rPr sz="4400" spc="114" dirty="0">
                <a:solidFill>
                  <a:srgbClr val="1F1348"/>
                </a:solidFill>
                <a:latin typeface="Arial"/>
                <a:cs typeface="Arial"/>
              </a:rPr>
              <a:t>c</a:t>
            </a:r>
            <a:r>
              <a:rPr sz="4400" spc="100" dirty="0">
                <a:solidFill>
                  <a:srgbClr val="1F1348"/>
                </a:solidFill>
                <a:latin typeface="Arial"/>
                <a:cs typeface="Arial"/>
              </a:rPr>
              <a:t>e</a:t>
            </a:r>
            <a:endParaRPr sz="4400">
              <a:latin typeface="Arial"/>
              <a:cs typeface="Arial"/>
            </a:endParaRPr>
          </a:p>
        </p:txBody>
      </p:sp>
      <p:sp>
        <p:nvSpPr>
          <p:cNvPr id="6" name="object 6"/>
          <p:cNvSpPr txBox="1"/>
          <p:nvPr/>
        </p:nvSpPr>
        <p:spPr>
          <a:xfrm>
            <a:off x="502919" y="1840547"/>
            <a:ext cx="5529580" cy="4683760"/>
          </a:xfrm>
          <a:prstGeom prst="rect">
            <a:avLst/>
          </a:prstGeom>
        </p:spPr>
        <p:txBody>
          <a:bodyPr vert="horz" wrap="square" lIns="0" tIns="11430" rIns="0" bIns="0" rtlCol="0">
            <a:spAutoFit/>
          </a:bodyPr>
          <a:lstStyle/>
          <a:p>
            <a:pPr marL="241300" marR="24765" indent="-229235" algn="just">
              <a:lnSpc>
                <a:spcPct val="100400"/>
              </a:lnSpc>
              <a:spcBef>
                <a:spcPts val="90"/>
              </a:spcBef>
            </a:pPr>
            <a:r>
              <a:rPr sz="2400" spc="160" dirty="0">
                <a:solidFill>
                  <a:srgbClr val="7061FD"/>
                </a:solidFill>
                <a:latin typeface="Calibri"/>
                <a:cs typeface="Calibri"/>
              </a:rPr>
              <a:t>+</a:t>
            </a:r>
            <a:r>
              <a:rPr sz="2400" spc="160" dirty="0">
                <a:solidFill>
                  <a:srgbClr val="1F1348"/>
                </a:solidFill>
                <a:latin typeface="Calibri"/>
                <a:cs typeface="Calibri"/>
              </a:rPr>
              <a:t>Pretend </a:t>
            </a:r>
            <a:r>
              <a:rPr sz="2400" spc="45" dirty="0">
                <a:solidFill>
                  <a:srgbClr val="1F1348"/>
                </a:solidFill>
                <a:latin typeface="Calibri"/>
                <a:cs typeface="Calibri"/>
              </a:rPr>
              <a:t>that </a:t>
            </a:r>
            <a:r>
              <a:rPr sz="2400" spc="95" dirty="0">
                <a:solidFill>
                  <a:srgbClr val="1F1348"/>
                </a:solidFill>
                <a:latin typeface="Calibri"/>
                <a:cs typeface="Calibri"/>
              </a:rPr>
              <a:t>there </a:t>
            </a:r>
            <a:r>
              <a:rPr sz="2400" spc="85" dirty="0">
                <a:solidFill>
                  <a:srgbClr val="1F1348"/>
                </a:solidFill>
                <a:latin typeface="Calibri"/>
                <a:cs typeface="Calibri"/>
              </a:rPr>
              <a:t>is </a:t>
            </a:r>
            <a:r>
              <a:rPr sz="2400" spc="180" dirty="0">
                <a:solidFill>
                  <a:srgbClr val="1F1348"/>
                </a:solidFill>
                <a:latin typeface="Calibri"/>
                <a:cs typeface="Calibri"/>
              </a:rPr>
              <a:t>no </a:t>
            </a:r>
            <a:r>
              <a:rPr sz="2400" spc="140" dirty="0">
                <a:solidFill>
                  <a:srgbClr val="1F1348"/>
                </a:solidFill>
                <a:latin typeface="Calibri"/>
                <a:cs typeface="Calibri"/>
              </a:rPr>
              <a:t>problem, </a:t>
            </a:r>
            <a:r>
              <a:rPr sz="2400" spc="35" dirty="0">
                <a:solidFill>
                  <a:srgbClr val="1F1348"/>
                </a:solidFill>
                <a:latin typeface="Calibri"/>
                <a:cs typeface="Calibri"/>
              </a:rPr>
              <a:t>it </a:t>
            </a:r>
            <a:r>
              <a:rPr sz="2400" spc="80" dirty="0">
                <a:solidFill>
                  <a:srgbClr val="1F1348"/>
                </a:solidFill>
                <a:latin typeface="Calibri"/>
                <a:cs typeface="Calibri"/>
              </a:rPr>
              <a:t>is </a:t>
            </a:r>
            <a:r>
              <a:rPr sz="2400" spc="85" dirty="0">
                <a:solidFill>
                  <a:srgbClr val="1F1348"/>
                </a:solidFill>
                <a:latin typeface="Calibri"/>
                <a:cs typeface="Calibri"/>
              </a:rPr>
              <a:t> </a:t>
            </a:r>
            <a:r>
              <a:rPr sz="2400" spc="90" dirty="0">
                <a:solidFill>
                  <a:srgbClr val="1F1348"/>
                </a:solidFill>
                <a:latin typeface="Calibri"/>
                <a:cs typeface="Calibri"/>
              </a:rPr>
              <a:t>the</a:t>
            </a:r>
            <a:r>
              <a:rPr sz="2400" spc="95" dirty="0">
                <a:solidFill>
                  <a:srgbClr val="1F1348"/>
                </a:solidFill>
                <a:latin typeface="Calibri"/>
                <a:cs typeface="Calibri"/>
              </a:rPr>
              <a:t> </a:t>
            </a:r>
            <a:r>
              <a:rPr sz="2400" spc="100" dirty="0">
                <a:solidFill>
                  <a:srgbClr val="1F1348"/>
                </a:solidFill>
                <a:latin typeface="Calibri"/>
                <a:cs typeface="Calibri"/>
              </a:rPr>
              <a:t>easiest</a:t>
            </a:r>
            <a:r>
              <a:rPr sz="2400" spc="105" dirty="0">
                <a:solidFill>
                  <a:srgbClr val="1F1348"/>
                </a:solidFill>
                <a:latin typeface="Calibri"/>
                <a:cs typeface="Calibri"/>
              </a:rPr>
              <a:t> </a:t>
            </a:r>
            <a:r>
              <a:rPr sz="2400" spc="95" dirty="0">
                <a:solidFill>
                  <a:srgbClr val="1F1348"/>
                </a:solidFill>
                <a:latin typeface="Calibri"/>
                <a:cs typeface="Calibri"/>
              </a:rPr>
              <a:t>way</a:t>
            </a:r>
            <a:r>
              <a:rPr sz="2400" spc="100"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140" dirty="0">
                <a:solidFill>
                  <a:srgbClr val="1F1348"/>
                </a:solidFill>
                <a:latin typeface="Calibri"/>
                <a:cs typeface="Calibri"/>
              </a:rPr>
              <a:t>deal</a:t>
            </a:r>
            <a:r>
              <a:rPr sz="2400" spc="145" dirty="0">
                <a:solidFill>
                  <a:srgbClr val="1F1348"/>
                </a:solidFill>
                <a:latin typeface="Calibri"/>
                <a:cs typeface="Calibri"/>
              </a:rPr>
              <a:t> </a:t>
            </a:r>
            <a:r>
              <a:rPr sz="2400" spc="50" dirty="0">
                <a:solidFill>
                  <a:srgbClr val="1F1348"/>
                </a:solidFill>
                <a:latin typeface="Calibri"/>
                <a:cs typeface="Calibri"/>
              </a:rPr>
              <a:t>with</a:t>
            </a:r>
            <a:r>
              <a:rPr sz="2400" spc="55" dirty="0">
                <a:solidFill>
                  <a:srgbClr val="1F1348"/>
                </a:solidFill>
                <a:latin typeface="Calibri"/>
                <a:cs typeface="Calibri"/>
              </a:rPr>
              <a:t> </a:t>
            </a:r>
            <a:r>
              <a:rPr sz="2400" spc="90" dirty="0">
                <a:solidFill>
                  <a:srgbClr val="1F1348"/>
                </a:solidFill>
                <a:latin typeface="Calibri"/>
                <a:cs typeface="Calibri"/>
              </a:rPr>
              <a:t>the </a:t>
            </a:r>
            <a:r>
              <a:rPr sz="2400" spc="95" dirty="0">
                <a:solidFill>
                  <a:srgbClr val="1F1348"/>
                </a:solidFill>
                <a:latin typeface="Calibri"/>
                <a:cs typeface="Calibri"/>
              </a:rPr>
              <a:t> </a:t>
            </a:r>
            <a:r>
              <a:rPr sz="2400" spc="135" dirty="0">
                <a:solidFill>
                  <a:srgbClr val="1F1348"/>
                </a:solidFill>
                <a:latin typeface="Calibri"/>
                <a:cs typeface="Calibri"/>
              </a:rPr>
              <a:t>problem.</a:t>
            </a:r>
            <a:endParaRPr sz="2400">
              <a:latin typeface="Calibri"/>
              <a:cs typeface="Calibri"/>
            </a:endParaRPr>
          </a:p>
          <a:p>
            <a:pPr marL="241300" marR="5080" indent="-229235" algn="just">
              <a:lnSpc>
                <a:spcPct val="100000"/>
              </a:lnSpc>
              <a:spcBef>
                <a:spcPts val="1025"/>
              </a:spcBef>
            </a:pPr>
            <a:r>
              <a:rPr sz="2400" spc="260" dirty="0">
                <a:solidFill>
                  <a:srgbClr val="7061FD"/>
                </a:solidFill>
                <a:latin typeface="Calibri"/>
                <a:cs typeface="Calibri"/>
              </a:rPr>
              <a:t>+</a:t>
            </a:r>
            <a:r>
              <a:rPr sz="2400" spc="260" dirty="0">
                <a:solidFill>
                  <a:srgbClr val="1F1348"/>
                </a:solidFill>
                <a:latin typeface="Calibri"/>
                <a:cs typeface="Calibri"/>
              </a:rPr>
              <a:t>The </a:t>
            </a:r>
            <a:r>
              <a:rPr sz="2400" spc="114" dirty="0">
                <a:solidFill>
                  <a:srgbClr val="1F1348"/>
                </a:solidFill>
                <a:latin typeface="Calibri"/>
                <a:cs typeface="Calibri"/>
              </a:rPr>
              <a:t>simplest </a:t>
            </a:r>
            <a:r>
              <a:rPr sz="2400" spc="155" dirty="0">
                <a:solidFill>
                  <a:srgbClr val="1F1348"/>
                </a:solidFill>
                <a:latin typeface="Calibri"/>
                <a:cs typeface="Calibri"/>
              </a:rPr>
              <a:t>approach </a:t>
            </a:r>
            <a:r>
              <a:rPr sz="2400" spc="85" dirty="0">
                <a:solidFill>
                  <a:srgbClr val="1F1348"/>
                </a:solidFill>
                <a:latin typeface="Calibri"/>
                <a:cs typeface="Calibri"/>
              </a:rPr>
              <a:t>is </a:t>
            </a:r>
            <a:r>
              <a:rPr sz="2400" spc="90" dirty="0">
                <a:solidFill>
                  <a:srgbClr val="1F1348"/>
                </a:solidFill>
                <a:latin typeface="Calibri"/>
                <a:cs typeface="Calibri"/>
              </a:rPr>
              <a:t>the </a:t>
            </a:r>
            <a:r>
              <a:rPr sz="2400" spc="100" dirty="0">
                <a:solidFill>
                  <a:srgbClr val="1F1348"/>
                </a:solidFill>
                <a:latin typeface="Calibri"/>
                <a:cs typeface="Calibri"/>
              </a:rPr>
              <a:t>ostrich </a:t>
            </a:r>
            <a:r>
              <a:rPr sz="2400" spc="105" dirty="0">
                <a:solidFill>
                  <a:srgbClr val="1F1348"/>
                </a:solidFill>
                <a:latin typeface="Calibri"/>
                <a:cs typeface="Calibri"/>
              </a:rPr>
              <a:t> </a:t>
            </a:r>
            <a:r>
              <a:rPr sz="2400" spc="125" dirty="0">
                <a:solidFill>
                  <a:srgbClr val="1F1348"/>
                </a:solidFill>
                <a:latin typeface="Calibri"/>
                <a:cs typeface="Calibri"/>
              </a:rPr>
              <a:t>algorithm: </a:t>
            </a:r>
            <a:r>
              <a:rPr sz="2400" spc="85" dirty="0">
                <a:solidFill>
                  <a:srgbClr val="1F1348"/>
                </a:solidFill>
                <a:latin typeface="Calibri"/>
                <a:cs typeface="Calibri"/>
              </a:rPr>
              <a:t>stick </a:t>
            </a:r>
            <a:r>
              <a:rPr sz="2400" spc="110" dirty="0">
                <a:solidFill>
                  <a:srgbClr val="1F1348"/>
                </a:solidFill>
                <a:latin typeface="Calibri"/>
                <a:cs typeface="Calibri"/>
              </a:rPr>
              <a:t>your </a:t>
            </a:r>
            <a:r>
              <a:rPr sz="2400" spc="175" dirty="0">
                <a:solidFill>
                  <a:srgbClr val="1F1348"/>
                </a:solidFill>
                <a:latin typeface="Calibri"/>
                <a:cs typeface="Calibri"/>
              </a:rPr>
              <a:t>head </a:t>
            </a:r>
            <a:r>
              <a:rPr sz="2400" spc="90" dirty="0">
                <a:solidFill>
                  <a:srgbClr val="1F1348"/>
                </a:solidFill>
                <a:latin typeface="Calibri"/>
                <a:cs typeface="Calibri"/>
              </a:rPr>
              <a:t>in </a:t>
            </a:r>
            <a:r>
              <a:rPr sz="2400" spc="95" dirty="0">
                <a:solidFill>
                  <a:srgbClr val="1F1348"/>
                </a:solidFill>
                <a:latin typeface="Calibri"/>
                <a:cs typeface="Calibri"/>
              </a:rPr>
              <a:t>the </a:t>
            </a:r>
            <a:r>
              <a:rPr sz="2400" spc="165" dirty="0">
                <a:solidFill>
                  <a:srgbClr val="1F1348"/>
                </a:solidFill>
                <a:latin typeface="Calibri"/>
                <a:cs typeface="Calibri"/>
              </a:rPr>
              <a:t>sand </a:t>
            </a:r>
            <a:r>
              <a:rPr sz="2400" spc="-530" dirty="0">
                <a:solidFill>
                  <a:srgbClr val="1F1348"/>
                </a:solidFill>
                <a:latin typeface="Calibri"/>
                <a:cs typeface="Calibri"/>
              </a:rPr>
              <a:t> </a:t>
            </a:r>
            <a:r>
              <a:rPr sz="2400" spc="180" dirty="0">
                <a:solidFill>
                  <a:srgbClr val="1F1348"/>
                </a:solidFill>
                <a:latin typeface="Calibri"/>
                <a:cs typeface="Calibri"/>
              </a:rPr>
              <a:t>and </a:t>
            </a:r>
            <a:r>
              <a:rPr sz="2400" spc="125" dirty="0">
                <a:solidFill>
                  <a:srgbClr val="1F1348"/>
                </a:solidFill>
                <a:latin typeface="Calibri"/>
                <a:cs typeface="Calibri"/>
              </a:rPr>
              <a:t>pretend </a:t>
            </a:r>
            <a:r>
              <a:rPr sz="2400" spc="80" dirty="0">
                <a:solidFill>
                  <a:srgbClr val="1F1348"/>
                </a:solidFill>
                <a:latin typeface="Calibri"/>
                <a:cs typeface="Calibri"/>
              </a:rPr>
              <a:t>there </a:t>
            </a:r>
            <a:r>
              <a:rPr sz="2400" spc="85" dirty="0">
                <a:solidFill>
                  <a:srgbClr val="1F1348"/>
                </a:solidFill>
                <a:latin typeface="Calibri"/>
                <a:cs typeface="Calibri"/>
              </a:rPr>
              <a:t>is </a:t>
            </a:r>
            <a:r>
              <a:rPr sz="2400" spc="180" dirty="0">
                <a:solidFill>
                  <a:srgbClr val="1F1348"/>
                </a:solidFill>
                <a:latin typeface="Calibri"/>
                <a:cs typeface="Calibri"/>
              </a:rPr>
              <a:t>no </a:t>
            </a:r>
            <a:r>
              <a:rPr sz="2400" spc="155" dirty="0">
                <a:solidFill>
                  <a:srgbClr val="1F1348"/>
                </a:solidFill>
                <a:latin typeface="Calibri"/>
                <a:cs typeface="Calibri"/>
              </a:rPr>
              <a:t>problem </a:t>
            </a:r>
            <a:r>
              <a:rPr sz="2400" spc="35" dirty="0">
                <a:solidFill>
                  <a:srgbClr val="1F1348"/>
                </a:solidFill>
                <a:latin typeface="Calibri"/>
                <a:cs typeface="Calibri"/>
              </a:rPr>
              <a:t>at </a:t>
            </a:r>
            <a:r>
              <a:rPr sz="2400" spc="40" dirty="0">
                <a:solidFill>
                  <a:srgbClr val="1F1348"/>
                </a:solidFill>
                <a:latin typeface="Calibri"/>
                <a:cs typeface="Calibri"/>
              </a:rPr>
              <a:t> </a:t>
            </a:r>
            <a:r>
              <a:rPr sz="2400" spc="55" dirty="0">
                <a:solidFill>
                  <a:srgbClr val="1F1348"/>
                </a:solidFill>
                <a:latin typeface="Calibri"/>
                <a:cs typeface="Calibri"/>
              </a:rPr>
              <a:t>all.</a:t>
            </a:r>
            <a:endParaRPr sz="2400">
              <a:latin typeface="Calibri"/>
              <a:cs typeface="Calibri"/>
            </a:endParaRPr>
          </a:p>
          <a:p>
            <a:pPr marL="241300" marR="22225" indent="-229235" algn="just">
              <a:lnSpc>
                <a:spcPct val="100400"/>
              </a:lnSpc>
              <a:spcBef>
                <a:spcPts val="1015"/>
              </a:spcBef>
            </a:pPr>
            <a:r>
              <a:rPr sz="2400" spc="125" dirty="0">
                <a:solidFill>
                  <a:srgbClr val="7061FD"/>
                </a:solidFill>
                <a:latin typeface="Calibri"/>
                <a:cs typeface="Calibri"/>
              </a:rPr>
              <a:t>+</a:t>
            </a:r>
            <a:r>
              <a:rPr sz="2400" spc="125" dirty="0">
                <a:solidFill>
                  <a:srgbClr val="1F1348"/>
                </a:solidFill>
                <a:latin typeface="Calibri"/>
                <a:cs typeface="Calibri"/>
              </a:rPr>
              <a:t>Different </a:t>
            </a:r>
            <a:r>
              <a:rPr sz="2400" spc="190" dirty="0">
                <a:solidFill>
                  <a:srgbClr val="1F1348"/>
                </a:solidFill>
                <a:latin typeface="Calibri"/>
                <a:cs typeface="Calibri"/>
              </a:rPr>
              <a:t>people </a:t>
            </a:r>
            <a:r>
              <a:rPr sz="2400" spc="80" dirty="0">
                <a:solidFill>
                  <a:srgbClr val="1F1348"/>
                </a:solidFill>
                <a:latin typeface="Calibri"/>
                <a:cs typeface="Calibri"/>
              </a:rPr>
              <a:t>react </a:t>
            </a:r>
            <a:r>
              <a:rPr sz="2400" spc="70" dirty="0">
                <a:solidFill>
                  <a:srgbClr val="1F1348"/>
                </a:solidFill>
                <a:latin typeface="Calibri"/>
                <a:cs typeface="Calibri"/>
              </a:rPr>
              <a:t>to </a:t>
            </a:r>
            <a:r>
              <a:rPr sz="2400" spc="65" dirty="0">
                <a:solidFill>
                  <a:srgbClr val="1F1348"/>
                </a:solidFill>
                <a:latin typeface="Calibri"/>
                <a:cs typeface="Calibri"/>
              </a:rPr>
              <a:t>this </a:t>
            </a:r>
            <a:r>
              <a:rPr sz="2400" spc="95" dirty="0">
                <a:solidFill>
                  <a:srgbClr val="1F1348"/>
                </a:solidFill>
                <a:latin typeface="Calibri"/>
                <a:cs typeface="Calibri"/>
              </a:rPr>
              <a:t>strategy </a:t>
            </a:r>
            <a:r>
              <a:rPr sz="2400" spc="100" dirty="0">
                <a:solidFill>
                  <a:srgbClr val="1F1348"/>
                </a:solidFill>
                <a:latin typeface="Calibri"/>
                <a:cs typeface="Calibri"/>
              </a:rPr>
              <a:t> </a:t>
            </a:r>
            <a:r>
              <a:rPr sz="2400" spc="90" dirty="0">
                <a:solidFill>
                  <a:srgbClr val="1F1348"/>
                </a:solidFill>
                <a:latin typeface="Calibri"/>
                <a:cs typeface="Calibri"/>
              </a:rPr>
              <a:t>in </a:t>
            </a:r>
            <a:r>
              <a:rPr sz="2400" spc="65" dirty="0">
                <a:solidFill>
                  <a:srgbClr val="1F1348"/>
                </a:solidFill>
                <a:latin typeface="Calibri"/>
                <a:cs typeface="Calibri"/>
              </a:rPr>
              <a:t>different </a:t>
            </a:r>
            <a:r>
              <a:rPr sz="2400" spc="85" dirty="0">
                <a:solidFill>
                  <a:srgbClr val="1F1348"/>
                </a:solidFill>
                <a:latin typeface="Calibri"/>
                <a:cs typeface="Calibri"/>
              </a:rPr>
              <a:t>ways. </a:t>
            </a:r>
            <a:r>
              <a:rPr sz="2400" spc="95" dirty="0">
                <a:solidFill>
                  <a:srgbClr val="1F1348"/>
                </a:solidFill>
                <a:latin typeface="Calibri"/>
                <a:cs typeface="Calibri"/>
              </a:rPr>
              <a:t>Mathematicians </a:t>
            </a:r>
            <a:r>
              <a:rPr sz="2400" spc="105" dirty="0">
                <a:solidFill>
                  <a:srgbClr val="1F1348"/>
                </a:solidFill>
                <a:latin typeface="Calibri"/>
                <a:cs typeface="Calibri"/>
              </a:rPr>
              <a:t>find </a:t>
            </a:r>
            <a:r>
              <a:rPr sz="2400" spc="-530" dirty="0">
                <a:solidFill>
                  <a:srgbClr val="1F1348"/>
                </a:solidFill>
                <a:latin typeface="Calibri"/>
                <a:cs typeface="Calibri"/>
              </a:rPr>
              <a:t> </a:t>
            </a:r>
            <a:r>
              <a:rPr sz="2400" dirty="0">
                <a:solidFill>
                  <a:srgbClr val="1F1348"/>
                </a:solidFill>
                <a:latin typeface="Calibri"/>
                <a:cs typeface="Calibri"/>
              </a:rPr>
              <a:t>it</a:t>
            </a:r>
            <a:r>
              <a:rPr sz="2400" spc="5" dirty="0">
                <a:solidFill>
                  <a:srgbClr val="1F1348"/>
                </a:solidFill>
                <a:latin typeface="Calibri"/>
                <a:cs typeface="Calibri"/>
              </a:rPr>
              <a:t> </a:t>
            </a:r>
            <a:r>
              <a:rPr sz="2400" spc="60" dirty="0">
                <a:solidFill>
                  <a:srgbClr val="1F1348"/>
                </a:solidFill>
                <a:latin typeface="Calibri"/>
                <a:cs typeface="Calibri"/>
              </a:rPr>
              <a:t>totally</a:t>
            </a:r>
            <a:r>
              <a:rPr sz="2400" spc="65" dirty="0">
                <a:solidFill>
                  <a:srgbClr val="1F1348"/>
                </a:solidFill>
                <a:latin typeface="Calibri"/>
                <a:cs typeface="Calibri"/>
              </a:rPr>
              <a:t> </a:t>
            </a:r>
            <a:r>
              <a:rPr sz="2400" spc="150" dirty="0">
                <a:solidFill>
                  <a:srgbClr val="1F1348"/>
                </a:solidFill>
                <a:latin typeface="Calibri"/>
                <a:cs typeface="Calibri"/>
              </a:rPr>
              <a:t>unacceptable </a:t>
            </a:r>
            <a:r>
              <a:rPr sz="2400" spc="180" dirty="0">
                <a:solidFill>
                  <a:srgbClr val="1F1348"/>
                </a:solidFill>
                <a:latin typeface="Calibri"/>
                <a:cs typeface="Calibri"/>
              </a:rPr>
              <a:t>and </a:t>
            </a:r>
            <a:r>
              <a:rPr sz="2400" spc="105" dirty="0">
                <a:solidFill>
                  <a:srgbClr val="1F1348"/>
                </a:solidFill>
                <a:latin typeface="Calibri"/>
                <a:cs typeface="Calibri"/>
              </a:rPr>
              <a:t>say</a:t>
            </a:r>
            <a:r>
              <a:rPr sz="2400" spc="110" dirty="0">
                <a:solidFill>
                  <a:srgbClr val="1F1348"/>
                </a:solidFill>
                <a:latin typeface="Calibri"/>
                <a:cs typeface="Calibri"/>
              </a:rPr>
              <a:t> </a:t>
            </a:r>
            <a:r>
              <a:rPr sz="2400" spc="45" dirty="0">
                <a:solidFill>
                  <a:srgbClr val="1F1348"/>
                </a:solidFill>
                <a:latin typeface="Calibri"/>
                <a:cs typeface="Calibri"/>
              </a:rPr>
              <a:t>that </a:t>
            </a:r>
            <a:r>
              <a:rPr sz="2400" spc="50" dirty="0">
                <a:solidFill>
                  <a:srgbClr val="1F1348"/>
                </a:solidFill>
                <a:latin typeface="Calibri"/>
                <a:cs typeface="Calibri"/>
              </a:rPr>
              <a:t> </a:t>
            </a:r>
            <a:r>
              <a:rPr sz="2400" spc="160" dirty="0">
                <a:solidFill>
                  <a:srgbClr val="1F1348"/>
                </a:solidFill>
                <a:latin typeface="Calibri"/>
                <a:cs typeface="Calibri"/>
              </a:rPr>
              <a:t>deadlocks </a:t>
            </a:r>
            <a:r>
              <a:rPr sz="2400" spc="100" dirty="0">
                <a:solidFill>
                  <a:srgbClr val="1F1348"/>
                </a:solidFill>
                <a:latin typeface="Calibri"/>
                <a:cs typeface="Calibri"/>
              </a:rPr>
              <a:t>must</a:t>
            </a:r>
            <a:r>
              <a:rPr sz="2400" spc="105" dirty="0">
                <a:solidFill>
                  <a:srgbClr val="1F1348"/>
                </a:solidFill>
                <a:latin typeface="Calibri"/>
                <a:cs typeface="Calibri"/>
              </a:rPr>
              <a:t> </a:t>
            </a:r>
            <a:r>
              <a:rPr sz="2400" spc="204" dirty="0">
                <a:solidFill>
                  <a:srgbClr val="1F1348"/>
                </a:solidFill>
                <a:latin typeface="Calibri"/>
                <a:cs typeface="Calibri"/>
              </a:rPr>
              <a:t>be </a:t>
            </a:r>
            <a:r>
              <a:rPr sz="2400" spc="125" dirty="0">
                <a:solidFill>
                  <a:srgbClr val="1F1348"/>
                </a:solidFill>
                <a:latin typeface="Calibri"/>
                <a:cs typeface="Calibri"/>
              </a:rPr>
              <a:t>prevented </a:t>
            </a:r>
            <a:r>
              <a:rPr sz="2400" spc="40" dirty="0">
                <a:solidFill>
                  <a:srgbClr val="1F1348"/>
                </a:solidFill>
                <a:latin typeface="Calibri"/>
                <a:cs typeface="Calibri"/>
              </a:rPr>
              <a:t>at</a:t>
            </a:r>
            <a:r>
              <a:rPr sz="2400" spc="45" dirty="0">
                <a:solidFill>
                  <a:srgbClr val="1F1348"/>
                </a:solidFill>
                <a:latin typeface="Calibri"/>
                <a:cs typeface="Calibri"/>
              </a:rPr>
              <a:t> </a:t>
            </a:r>
            <a:r>
              <a:rPr sz="2400" spc="75" dirty="0">
                <a:solidFill>
                  <a:srgbClr val="1F1348"/>
                </a:solidFill>
                <a:latin typeface="Calibri"/>
                <a:cs typeface="Calibri"/>
              </a:rPr>
              <a:t>all </a:t>
            </a:r>
            <a:r>
              <a:rPr sz="2400" spc="80" dirty="0">
                <a:solidFill>
                  <a:srgbClr val="1F1348"/>
                </a:solidFill>
                <a:latin typeface="Calibri"/>
                <a:cs typeface="Calibri"/>
              </a:rPr>
              <a:t> </a:t>
            </a:r>
            <a:r>
              <a:rPr sz="2400" spc="95" dirty="0">
                <a:solidFill>
                  <a:srgbClr val="1F1348"/>
                </a:solidFill>
                <a:latin typeface="Calibri"/>
                <a:cs typeface="Calibri"/>
              </a:rPr>
              <a:t>costs.</a:t>
            </a:r>
            <a:endParaRPr sz="2400">
              <a:latin typeface="Calibri"/>
              <a:cs typeface="Calibri"/>
            </a:endParaRPr>
          </a:p>
        </p:txBody>
      </p:sp>
      <p:grpSp>
        <p:nvGrpSpPr>
          <p:cNvPr id="7" name="object 7"/>
          <p:cNvGrpSpPr/>
          <p:nvPr/>
        </p:nvGrpSpPr>
        <p:grpSpPr>
          <a:xfrm>
            <a:off x="6372225" y="0"/>
            <a:ext cx="5824855" cy="6863080"/>
            <a:chOff x="6372225" y="0"/>
            <a:chExt cx="5824855" cy="6863080"/>
          </a:xfrm>
        </p:grpSpPr>
        <p:pic>
          <p:nvPicPr>
            <p:cNvPr id="8" name="object 8"/>
            <p:cNvPicPr/>
            <p:nvPr/>
          </p:nvPicPr>
          <p:blipFill>
            <a:blip r:embed="rId2" cstate="print"/>
            <a:stretch>
              <a:fillRect/>
            </a:stretch>
          </p:blipFill>
          <p:spPr>
            <a:xfrm>
              <a:off x="6372225" y="0"/>
              <a:ext cx="5819775" cy="6857998"/>
            </a:xfrm>
            <a:prstGeom prst="rect">
              <a:avLst/>
            </a:prstGeom>
          </p:spPr>
        </p:pic>
        <p:sp>
          <p:nvSpPr>
            <p:cNvPr id="9" name="object 9"/>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4655820" cy="701040"/>
          </a:xfrm>
          <a:prstGeom prst="rect">
            <a:avLst/>
          </a:prstGeom>
        </p:spPr>
        <p:txBody>
          <a:bodyPr vert="horz" wrap="square" lIns="0" tIns="16510" rIns="0" bIns="0" rtlCol="0">
            <a:spAutoFit/>
          </a:bodyPr>
          <a:lstStyle/>
          <a:p>
            <a:pPr marL="12700">
              <a:lnSpc>
                <a:spcPct val="100000"/>
              </a:lnSpc>
              <a:spcBef>
                <a:spcPts val="130"/>
              </a:spcBef>
            </a:pPr>
            <a:r>
              <a:rPr sz="4400" spc="145" dirty="0">
                <a:solidFill>
                  <a:srgbClr val="1F1348"/>
                </a:solidFill>
                <a:latin typeface="Arial"/>
                <a:cs typeface="Arial"/>
              </a:rPr>
              <a:t>Ostrich</a:t>
            </a:r>
            <a:r>
              <a:rPr sz="4400" spc="-130" dirty="0">
                <a:solidFill>
                  <a:srgbClr val="1F1348"/>
                </a:solidFill>
                <a:latin typeface="Arial"/>
                <a:cs typeface="Arial"/>
              </a:rPr>
              <a:t> </a:t>
            </a:r>
            <a:r>
              <a:rPr sz="4400" spc="190" dirty="0">
                <a:solidFill>
                  <a:srgbClr val="1F1348"/>
                </a:solidFill>
                <a:latin typeface="Arial"/>
                <a:cs typeface="Arial"/>
              </a:rPr>
              <a:t>Algorithm</a:t>
            </a:r>
            <a:endParaRPr sz="4400">
              <a:latin typeface="Arial"/>
              <a:cs typeface="Arial"/>
            </a:endParaRPr>
          </a:p>
        </p:txBody>
      </p:sp>
      <p:sp>
        <p:nvSpPr>
          <p:cNvPr id="3" name="object 3"/>
          <p:cNvSpPr txBox="1"/>
          <p:nvPr/>
        </p:nvSpPr>
        <p:spPr>
          <a:xfrm>
            <a:off x="917575" y="1684560"/>
            <a:ext cx="7331709" cy="2418715"/>
          </a:xfrm>
          <a:prstGeom prst="rect">
            <a:avLst/>
          </a:prstGeom>
        </p:spPr>
        <p:txBody>
          <a:bodyPr vert="horz" wrap="square" lIns="0" tIns="193040" rIns="0" bIns="0" rtlCol="0">
            <a:spAutoFit/>
          </a:bodyPr>
          <a:lstStyle/>
          <a:p>
            <a:pPr marL="12700">
              <a:lnSpc>
                <a:spcPct val="100000"/>
              </a:lnSpc>
              <a:spcBef>
                <a:spcPts val="1520"/>
              </a:spcBef>
            </a:pPr>
            <a:r>
              <a:rPr sz="2750" spc="245" dirty="0">
                <a:solidFill>
                  <a:srgbClr val="7061FD"/>
                </a:solidFill>
                <a:latin typeface="Calibri"/>
                <a:cs typeface="Calibri"/>
              </a:rPr>
              <a:t>+</a:t>
            </a:r>
            <a:r>
              <a:rPr sz="2750" b="1" spc="245" dirty="0">
                <a:solidFill>
                  <a:srgbClr val="1F1348"/>
                </a:solidFill>
                <a:latin typeface="Calibri"/>
                <a:cs typeface="Calibri"/>
              </a:rPr>
              <a:t>This</a:t>
            </a:r>
            <a:r>
              <a:rPr sz="2750" b="1" spc="175" dirty="0">
                <a:solidFill>
                  <a:srgbClr val="1F1348"/>
                </a:solidFill>
                <a:latin typeface="Calibri"/>
                <a:cs typeface="Calibri"/>
              </a:rPr>
              <a:t> </a:t>
            </a:r>
            <a:r>
              <a:rPr sz="2750" b="1" spc="229" dirty="0">
                <a:solidFill>
                  <a:srgbClr val="1F1348"/>
                </a:solidFill>
                <a:latin typeface="Calibri"/>
                <a:cs typeface="Calibri"/>
              </a:rPr>
              <a:t>Method</a:t>
            </a:r>
            <a:r>
              <a:rPr sz="2750" b="1" spc="185" dirty="0">
                <a:solidFill>
                  <a:srgbClr val="1F1348"/>
                </a:solidFill>
                <a:latin typeface="Calibri"/>
                <a:cs typeface="Calibri"/>
              </a:rPr>
              <a:t> </a:t>
            </a:r>
            <a:r>
              <a:rPr sz="2750" b="1" spc="180" dirty="0">
                <a:solidFill>
                  <a:srgbClr val="1F1348"/>
                </a:solidFill>
                <a:latin typeface="Calibri"/>
                <a:cs typeface="Calibri"/>
              </a:rPr>
              <a:t>is</a:t>
            </a:r>
            <a:r>
              <a:rPr sz="2750" b="1" spc="90" dirty="0">
                <a:solidFill>
                  <a:srgbClr val="1F1348"/>
                </a:solidFill>
                <a:latin typeface="Calibri"/>
                <a:cs typeface="Calibri"/>
              </a:rPr>
              <a:t> </a:t>
            </a:r>
            <a:r>
              <a:rPr sz="2750" b="1" spc="215" dirty="0">
                <a:solidFill>
                  <a:srgbClr val="1F1348"/>
                </a:solidFill>
                <a:latin typeface="Calibri"/>
                <a:cs typeface="Calibri"/>
              </a:rPr>
              <a:t>reasonable</a:t>
            </a:r>
            <a:r>
              <a:rPr sz="2750" b="1" spc="335" dirty="0">
                <a:solidFill>
                  <a:srgbClr val="1F1348"/>
                </a:solidFill>
                <a:latin typeface="Calibri"/>
                <a:cs typeface="Calibri"/>
              </a:rPr>
              <a:t> </a:t>
            </a:r>
            <a:r>
              <a:rPr sz="2750" b="1" spc="140" dirty="0">
                <a:solidFill>
                  <a:srgbClr val="1F1348"/>
                </a:solidFill>
                <a:latin typeface="Calibri"/>
                <a:cs typeface="Calibri"/>
              </a:rPr>
              <a:t>if</a:t>
            </a:r>
            <a:r>
              <a:rPr sz="2750" b="1" spc="100" dirty="0">
                <a:solidFill>
                  <a:srgbClr val="1F1348"/>
                </a:solidFill>
                <a:latin typeface="Calibri"/>
                <a:cs typeface="Calibri"/>
              </a:rPr>
              <a:t> </a:t>
            </a:r>
            <a:r>
              <a:rPr sz="2750" b="1" spc="160" dirty="0">
                <a:solidFill>
                  <a:srgbClr val="1F1348"/>
                </a:solidFill>
                <a:latin typeface="Calibri"/>
                <a:cs typeface="Calibri"/>
              </a:rPr>
              <a:t>:</a:t>
            </a:r>
            <a:endParaRPr sz="2750">
              <a:latin typeface="Calibri"/>
              <a:cs typeface="Calibri"/>
            </a:endParaRPr>
          </a:p>
          <a:p>
            <a:pPr marL="12700">
              <a:lnSpc>
                <a:spcPct val="100000"/>
              </a:lnSpc>
              <a:spcBef>
                <a:spcPts val="1430"/>
              </a:spcBef>
            </a:pPr>
            <a:r>
              <a:rPr sz="2750" spc="265" dirty="0">
                <a:solidFill>
                  <a:srgbClr val="7061FD"/>
                </a:solidFill>
                <a:latin typeface="Calibri"/>
                <a:cs typeface="Calibri"/>
              </a:rPr>
              <a:t>+</a:t>
            </a:r>
            <a:r>
              <a:rPr sz="2750" spc="265" dirty="0">
                <a:solidFill>
                  <a:srgbClr val="1F1348"/>
                </a:solidFill>
                <a:latin typeface="Calibri"/>
                <a:cs typeface="Calibri"/>
              </a:rPr>
              <a:t>Deadlock</a:t>
            </a:r>
            <a:r>
              <a:rPr sz="2750" spc="55" dirty="0">
                <a:solidFill>
                  <a:srgbClr val="1F1348"/>
                </a:solidFill>
                <a:latin typeface="Calibri"/>
                <a:cs typeface="Calibri"/>
              </a:rPr>
              <a:t> </a:t>
            </a:r>
            <a:r>
              <a:rPr sz="2750" spc="190" dirty="0">
                <a:solidFill>
                  <a:srgbClr val="1F1348"/>
                </a:solidFill>
                <a:latin typeface="Calibri"/>
                <a:cs typeface="Calibri"/>
              </a:rPr>
              <a:t>occur</a:t>
            </a:r>
            <a:r>
              <a:rPr sz="2750" spc="95" dirty="0">
                <a:solidFill>
                  <a:srgbClr val="1F1348"/>
                </a:solidFill>
                <a:latin typeface="Calibri"/>
                <a:cs typeface="Calibri"/>
              </a:rPr>
              <a:t> </a:t>
            </a:r>
            <a:r>
              <a:rPr sz="2750" spc="110" dirty="0">
                <a:solidFill>
                  <a:srgbClr val="1F1348"/>
                </a:solidFill>
                <a:latin typeface="Calibri"/>
                <a:cs typeface="Calibri"/>
              </a:rPr>
              <a:t>very</a:t>
            </a:r>
            <a:r>
              <a:rPr sz="2750" spc="175" dirty="0">
                <a:solidFill>
                  <a:srgbClr val="1F1348"/>
                </a:solidFill>
                <a:latin typeface="Calibri"/>
                <a:cs typeface="Calibri"/>
              </a:rPr>
              <a:t> </a:t>
            </a:r>
            <a:r>
              <a:rPr sz="2750" spc="80" dirty="0">
                <a:solidFill>
                  <a:srgbClr val="1F1348"/>
                </a:solidFill>
                <a:latin typeface="Calibri"/>
                <a:cs typeface="Calibri"/>
              </a:rPr>
              <a:t>rarely</a:t>
            </a:r>
            <a:endParaRPr sz="2750">
              <a:latin typeface="Calibri"/>
              <a:cs typeface="Calibri"/>
            </a:endParaRPr>
          </a:p>
          <a:p>
            <a:pPr marL="12700">
              <a:lnSpc>
                <a:spcPct val="100000"/>
              </a:lnSpc>
              <a:spcBef>
                <a:spcPts val="1355"/>
              </a:spcBef>
            </a:pPr>
            <a:r>
              <a:rPr sz="2750" spc="280" dirty="0">
                <a:solidFill>
                  <a:srgbClr val="7061FD"/>
                </a:solidFill>
                <a:latin typeface="Calibri"/>
                <a:cs typeface="Calibri"/>
              </a:rPr>
              <a:t>+</a:t>
            </a:r>
            <a:r>
              <a:rPr sz="2750" spc="280" dirty="0">
                <a:solidFill>
                  <a:srgbClr val="1F1348"/>
                </a:solidFill>
                <a:latin typeface="Calibri"/>
                <a:cs typeface="Calibri"/>
              </a:rPr>
              <a:t>Cost</a:t>
            </a:r>
            <a:r>
              <a:rPr sz="2750" spc="75" dirty="0">
                <a:solidFill>
                  <a:srgbClr val="1F1348"/>
                </a:solidFill>
                <a:latin typeface="Calibri"/>
                <a:cs typeface="Calibri"/>
              </a:rPr>
              <a:t> </a:t>
            </a:r>
            <a:r>
              <a:rPr sz="2750" spc="125" dirty="0">
                <a:solidFill>
                  <a:srgbClr val="1F1348"/>
                </a:solidFill>
                <a:latin typeface="Calibri"/>
                <a:cs typeface="Calibri"/>
              </a:rPr>
              <a:t>of </a:t>
            </a:r>
            <a:r>
              <a:rPr sz="2750" spc="100" dirty="0">
                <a:solidFill>
                  <a:srgbClr val="1F1348"/>
                </a:solidFill>
                <a:latin typeface="Calibri"/>
                <a:cs typeface="Calibri"/>
              </a:rPr>
              <a:t>Prevention</a:t>
            </a:r>
            <a:r>
              <a:rPr sz="2750" spc="325" dirty="0">
                <a:solidFill>
                  <a:srgbClr val="1F1348"/>
                </a:solidFill>
                <a:latin typeface="Calibri"/>
                <a:cs typeface="Calibri"/>
              </a:rPr>
              <a:t> </a:t>
            </a:r>
            <a:r>
              <a:rPr sz="2750" spc="100" dirty="0">
                <a:solidFill>
                  <a:srgbClr val="1F1348"/>
                </a:solidFill>
                <a:latin typeface="Calibri"/>
                <a:cs typeface="Calibri"/>
              </a:rPr>
              <a:t>is</a:t>
            </a:r>
            <a:r>
              <a:rPr sz="2750" spc="90" dirty="0">
                <a:solidFill>
                  <a:srgbClr val="1F1348"/>
                </a:solidFill>
                <a:latin typeface="Calibri"/>
                <a:cs typeface="Calibri"/>
              </a:rPr>
              <a:t> </a:t>
            </a:r>
            <a:r>
              <a:rPr sz="2750" spc="210" dirty="0">
                <a:solidFill>
                  <a:srgbClr val="1F1348"/>
                </a:solidFill>
                <a:latin typeface="Calibri"/>
                <a:cs typeface="Calibri"/>
              </a:rPr>
              <a:t>high</a:t>
            </a:r>
            <a:endParaRPr sz="2750">
              <a:latin typeface="Calibri"/>
              <a:cs typeface="Calibri"/>
            </a:endParaRPr>
          </a:p>
          <a:p>
            <a:pPr marL="12700">
              <a:lnSpc>
                <a:spcPct val="100000"/>
              </a:lnSpc>
              <a:spcBef>
                <a:spcPts val="1430"/>
              </a:spcBef>
              <a:tabLst>
                <a:tab pos="1346835" algn="l"/>
                <a:tab pos="2233295" algn="l"/>
                <a:tab pos="3996690" algn="l"/>
                <a:tab pos="4930775" algn="l"/>
                <a:tab pos="5760085" algn="l"/>
              </a:tabLst>
            </a:pPr>
            <a:r>
              <a:rPr sz="2750" spc="285" dirty="0">
                <a:solidFill>
                  <a:srgbClr val="7061FD"/>
                </a:solidFill>
                <a:latin typeface="Calibri"/>
                <a:cs typeface="Calibri"/>
              </a:rPr>
              <a:t>+</a:t>
            </a:r>
            <a:r>
              <a:rPr sz="2750" spc="285" dirty="0">
                <a:solidFill>
                  <a:srgbClr val="1F1348"/>
                </a:solidFill>
                <a:latin typeface="Calibri"/>
                <a:cs typeface="Calibri"/>
              </a:rPr>
              <a:t>UNIX	</a:t>
            </a:r>
            <a:r>
              <a:rPr sz="2750" spc="210" dirty="0">
                <a:solidFill>
                  <a:srgbClr val="1F1348"/>
                </a:solidFill>
                <a:latin typeface="Calibri"/>
                <a:cs typeface="Calibri"/>
              </a:rPr>
              <a:t>and	</a:t>
            </a:r>
            <a:r>
              <a:rPr sz="2750" spc="200" dirty="0">
                <a:solidFill>
                  <a:srgbClr val="1F1348"/>
                </a:solidFill>
                <a:latin typeface="Calibri"/>
                <a:cs typeface="Calibri"/>
              </a:rPr>
              <a:t>Windows	</a:t>
            </a:r>
            <a:r>
              <a:rPr sz="2750" spc="114" dirty="0">
                <a:solidFill>
                  <a:srgbClr val="1F1348"/>
                </a:solidFill>
                <a:latin typeface="Calibri"/>
                <a:cs typeface="Calibri"/>
              </a:rPr>
              <a:t>take	</a:t>
            </a:r>
            <a:r>
              <a:rPr sz="2750" spc="110" dirty="0">
                <a:solidFill>
                  <a:srgbClr val="1F1348"/>
                </a:solidFill>
                <a:latin typeface="Calibri"/>
                <a:cs typeface="Calibri"/>
              </a:rPr>
              <a:t>this	</a:t>
            </a:r>
            <a:r>
              <a:rPr sz="2750" spc="210" dirty="0">
                <a:solidFill>
                  <a:srgbClr val="1F1348"/>
                </a:solidFill>
                <a:latin typeface="Calibri"/>
                <a:cs typeface="Calibri"/>
              </a:rPr>
              <a:t>approach</a:t>
            </a:r>
            <a:endParaRPr sz="2750">
              <a:latin typeface="Calibri"/>
              <a:cs typeface="Calibri"/>
            </a:endParaRPr>
          </a:p>
        </p:txBody>
      </p:sp>
      <p:sp>
        <p:nvSpPr>
          <p:cNvPr id="4" name="object 4"/>
          <p:cNvSpPr txBox="1"/>
          <p:nvPr/>
        </p:nvSpPr>
        <p:spPr>
          <a:xfrm>
            <a:off x="8486393" y="3654044"/>
            <a:ext cx="2800985" cy="449580"/>
          </a:xfrm>
          <a:prstGeom prst="rect">
            <a:avLst/>
          </a:prstGeom>
        </p:spPr>
        <p:txBody>
          <a:bodyPr vert="horz" wrap="square" lIns="0" tIns="16510" rIns="0" bIns="0" rtlCol="0">
            <a:spAutoFit/>
          </a:bodyPr>
          <a:lstStyle/>
          <a:p>
            <a:pPr marL="12700">
              <a:lnSpc>
                <a:spcPct val="100000"/>
              </a:lnSpc>
              <a:spcBef>
                <a:spcPts val="130"/>
              </a:spcBef>
              <a:tabLst>
                <a:tab pos="927735" algn="l"/>
                <a:tab pos="2252345" algn="l"/>
              </a:tabLst>
            </a:pPr>
            <a:r>
              <a:rPr sz="2750" spc="60" dirty="0">
                <a:solidFill>
                  <a:srgbClr val="1F1348"/>
                </a:solidFill>
                <a:latin typeface="Calibri"/>
                <a:cs typeface="Calibri"/>
              </a:rPr>
              <a:t>,</a:t>
            </a:r>
            <a:r>
              <a:rPr sz="2750" spc="10" dirty="0">
                <a:solidFill>
                  <a:srgbClr val="1F1348"/>
                </a:solidFill>
                <a:latin typeface="Calibri"/>
                <a:cs typeface="Calibri"/>
              </a:rPr>
              <a:t>j</a:t>
            </a:r>
            <a:r>
              <a:rPr sz="2750" spc="200" dirty="0">
                <a:solidFill>
                  <a:srgbClr val="1F1348"/>
                </a:solidFill>
                <a:latin typeface="Calibri"/>
                <a:cs typeface="Calibri"/>
              </a:rPr>
              <a:t>u</a:t>
            </a:r>
            <a:r>
              <a:rPr sz="2750" spc="120" dirty="0">
                <a:solidFill>
                  <a:srgbClr val="1F1348"/>
                </a:solidFill>
                <a:latin typeface="Calibri"/>
                <a:cs typeface="Calibri"/>
              </a:rPr>
              <a:t>s</a:t>
            </a:r>
            <a:r>
              <a:rPr sz="2750" spc="-45" dirty="0">
                <a:solidFill>
                  <a:srgbClr val="1F1348"/>
                </a:solidFill>
                <a:latin typeface="Calibri"/>
                <a:cs typeface="Calibri"/>
              </a:rPr>
              <a:t>t</a:t>
            </a:r>
            <a:r>
              <a:rPr sz="2750" dirty="0">
                <a:solidFill>
                  <a:srgbClr val="1F1348"/>
                </a:solidFill>
                <a:latin typeface="Calibri"/>
                <a:cs typeface="Calibri"/>
              </a:rPr>
              <a:t>	</a:t>
            </a:r>
            <a:r>
              <a:rPr sz="2750" spc="110" dirty="0">
                <a:solidFill>
                  <a:srgbClr val="1F1348"/>
                </a:solidFill>
                <a:latin typeface="Calibri"/>
                <a:cs typeface="Calibri"/>
              </a:rPr>
              <a:t>i</a:t>
            </a:r>
            <a:r>
              <a:rPr sz="2750" spc="500" dirty="0">
                <a:solidFill>
                  <a:srgbClr val="1F1348"/>
                </a:solidFill>
                <a:latin typeface="Calibri"/>
                <a:cs typeface="Calibri"/>
              </a:rPr>
              <a:t>g</a:t>
            </a:r>
            <a:r>
              <a:rPr sz="2750" spc="130" dirty="0">
                <a:solidFill>
                  <a:srgbClr val="1F1348"/>
                </a:solidFill>
                <a:latin typeface="Calibri"/>
                <a:cs typeface="Calibri"/>
              </a:rPr>
              <a:t>n</a:t>
            </a:r>
            <a:r>
              <a:rPr sz="2750" spc="270" dirty="0">
                <a:solidFill>
                  <a:srgbClr val="1F1348"/>
                </a:solidFill>
                <a:latin typeface="Calibri"/>
                <a:cs typeface="Calibri"/>
              </a:rPr>
              <a:t>o</a:t>
            </a:r>
            <a:r>
              <a:rPr sz="2750" spc="15" dirty="0">
                <a:solidFill>
                  <a:srgbClr val="1F1348"/>
                </a:solidFill>
                <a:latin typeface="Calibri"/>
                <a:cs typeface="Calibri"/>
              </a:rPr>
              <a:t>r</a:t>
            </a:r>
            <a:r>
              <a:rPr sz="2750" spc="220" dirty="0">
                <a:solidFill>
                  <a:srgbClr val="1F1348"/>
                </a:solidFill>
                <a:latin typeface="Calibri"/>
                <a:cs typeface="Calibri"/>
              </a:rPr>
              <a:t>e</a:t>
            </a:r>
            <a:r>
              <a:rPr sz="2750" dirty="0">
                <a:solidFill>
                  <a:srgbClr val="1F1348"/>
                </a:solidFill>
                <a:latin typeface="Calibri"/>
                <a:cs typeface="Calibri"/>
              </a:rPr>
              <a:t>	</a:t>
            </a:r>
            <a:r>
              <a:rPr sz="2750" spc="45" dirty="0">
                <a:solidFill>
                  <a:srgbClr val="1F1348"/>
                </a:solidFill>
                <a:latin typeface="Calibri"/>
                <a:cs typeface="Calibri"/>
              </a:rPr>
              <a:t>t</a:t>
            </a:r>
            <a:r>
              <a:rPr sz="2750" spc="200" dirty="0">
                <a:solidFill>
                  <a:srgbClr val="1F1348"/>
                </a:solidFill>
                <a:latin typeface="Calibri"/>
                <a:cs typeface="Calibri"/>
              </a:rPr>
              <a:t>h</a:t>
            </a:r>
            <a:r>
              <a:rPr sz="2750" spc="220" dirty="0">
                <a:solidFill>
                  <a:srgbClr val="1F1348"/>
                </a:solidFill>
                <a:latin typeface="Calibri"/>
                <a:cs typeface="Calibri"/>
              </a:rPr>
              <a:t>e</a:t>
            </a:r>
            <a:endParaRPr sz="2750" dirty="0">
              <a:latin typeface="Calibri"/>
              <a:cs typeface="Calibri"/>
            </a:endParaRPr>
          </a:p>
        </p:txBody>
      </p:sp>
      <p:sp>
        <p:nvSpPr>
          <p:cNvPr id="5" name="object 5"/>
          <p:cNvSpPr txBox="1"/>
          <p:nvPr/>
        </p:nvSpPr>
        <p:spPr>
          <a:xfrm>
            <a:off x="917575" y="4078033"/>
            <a:ext cx="10365740" cy="2028825"/>
          </a:xfrm>
          <a:prstGeom prst="rect">
            <a:avLst/>
          </a:prstGeom>
        </p:spPr>
        <p:txBody>
          <a:bodyPr vert="horz" wrap="square" lIns="0" tIns="6985" rIns="0" bIns="0" rtlCol="0">
            <a:spAutoFit/>
          </a:bodyPr>
          <a:lstStyle/>
          <a:p>
            <a:pPr marL="241300" marR="5080" algn="just">
              <a:lnSpc>
                <a:spcPct val="112700"/>
              </a:lnSpc>
              <a:spcBef>
                <a:spcPts val="55"/>
              </a:spcBef>
            </a:pPr>
            <a:r>
              <a:rPr sz="2750" spc="200" dirty="0">
                <a:solidFill>
                  <a:srgbClr val="1F1348"/>
                </a:solidFill>
                <a:latin typeface="Calibri"/>
                <a:cs typeface="Calibri"/>
              </a:rPr>
              <a:t>problem </a:t>
            </a:r>
            <a:r>
              <a:rPr sz="2750" spc="254" dirty="0">
                <a:solidFill>
                  <a:srgbClr val="1F1348"/>
                </a:solidFill>
                <a:latin typeface="Calibri"/>
                <a:cs typeface="Calibri"/>
              </a:rPr>
              <a:t>on </a:t>
            </a:r>
            <a:r>
              <a:rPr sz="2750" spc="130" dirty="0">
                <a:solidFill>
                  <a:srgbClr val="1F1348"/>
                </a:solidFill>
                <a:latin typeface="Calibri"/>
                <a:cs typeface="Calibri"/>
              </a:rPr>
              <a:t>the </a:t>
            </a:r>
            <a:r>
              <a:rPr sz="2750" spc="175" dirty="0">
                <a:solidFill>
                  <a:srgbClr val="1F1348"/>
                </a:solidFill>
                <a:latin typeface="Calibri"/>
                <a:cs typeface="Calibri"/>
              </a:rPr>
              <a:t>assumption </a:t>
            </a:r>
            <a:r>
              <a:rPr sz="2750" spc="75" dirty="0">
                <a:solidFill>
                  <a:srgbClr val="1F1348"/>
                </a:solidFill>
                <a:latin typeface="Calibri"/>
                <a:cs typeface="Calibri"/>
              </a:rPr>
              <a:t>that </a:t>
            </a:r>
            <a:r>
              <a:rPr sz="2750" spc="155" dirty="0">
                <a:solidFill>
                  <a:srgbClr val="1F1348"/>
                </a:solidFill>
                <a:latin typeface="Calibri"/>
                <a:cs typeface="Calibri"/>
              </a:rPr>
              <a:t>most </a:t>
            </a:r>
            <a:r>
              <a:rPr sz="2750" spc="150" dirty="0">
                <a:solidFill>
                  <a:srgbClr val="1F1348"/>
                </a:solidFill>
                <a:latin typeface="Calibri"/>
                <a:cs typeface="Calibri"/>
              </a:rPr>
              <a:t>users </a:t>
            </a:r>
            <a:r>
              <a:rPr sz="2750" spc="195" dirty="0">
                <a:solidFill>
                  <a:srgbClr val="1F1348"/>
                </a:solidFill>
                <a:latin typeface="Calibri"/>
                <a:cs typeface="Calibri"/>
              </a:rPr>
              <a:t>would </a:t>
            </a:r>
            <a:r>
              <a:rPr sz="2750" spc="130" dirty="0">
                <a:solidFill>
                  <a:srgbClr val="1F1348"/>
                </a:solidFill>
                <a:latin typeface="Calibri"/>
                <a:cs typeface="Calibri"/>
              </a:rPr>
              <a:t>prefer </a:t>
            </a:r>
            <a:r>
              <a:rPr sz="2750" spc="180" dirty="0">
                <a:solidFill>
                  <a:srgbClr val="1F1348"/>
                </a:solidFill>
                <a:latin typeface="Calibri"/>
                <a:cs typeface="Calibri"/>
              </a:rPr>
              <a:t>an </a:t>
            </a:r>
            <a:r>
              <a:rPr sz="2750" spc="185" dirty="0">
                <a:solidFill>
                  <a:srgbClr val="1F1348"/>
                </a:solidFill>
                <a:latin typeface="Calibri"/>
                <a:cs typeface="Calibri"/>
              </a:rPr>
              <a:t> </a:t>
            </a:r>
            <a:r>
              <a:rPr sz="2750" spc="175" dirty="0">
                <a:solidFill>
                  <a:srgbClr val="1F1348"/>
                </a:solidFill>
                <a:latin typeface="Calibri"/>
                <a:cs typeface="Calibri"/>
              </a:rPr>
              <a:t>occasional</a:t>
            </a:r>
            <a:r>
              <a:rPr sz="2750" spc="180" dirty="0">
                <a:solidFill>
                  <a:srgbClr val="1F1348"/>
                </a:solidFill>
                <a:latin typeface="Calibri"/>
                <a:cs typeface="Calibri"/>
              </a:rPr>
              <a:t> </a:t>
            </a:r>
            <a:r>
              <a:rPr sz="2750" spc="225" dirty="0">
                <a:solidFill>
                  <a:srgbClr val="1F1348"/>
                </a:solidFill>
                <a:latin typeface="Calibri"/>
                <a:cs typeface="Calibri"/>
              </a:rPr>
              <a:t>deadlock</a:t>
            </a:r>
            <a:r>
              <a:rPr sz="2750" spc="229" dirty="0">
                <a:solidFill>
                  <a:srgbClr val="1F1348"/>
                </a:solidFill>
                <a:latin typeface="Calibri"/>
                <a:cs typeface="Calibri"/>
              </a:rPr>
              <a:t> </a:t>
            </a:r>
            <a:r>
              <a:rPr sz="2750" spc="110" dirty="0">
                <a:solidFill>
                  <a:srgbClr val="1F1348"/>
                </a:solidFill>
                <a:latin typeface="Calibri"/>
                <a:cs typeface="Calibri"/>
              </a:rPr>
              <a:t>to</a:t>
            </a:r>
            <a:r>
              <a:rPr sz="2750" spc="114" dirty="0">
                <a:solidFill>
                  <a:srgbClr val="1F1348"/>
                </a:solidFill>
                <a:latin typeface="Calibri"/>
                <a:cs typeface="Calibri"/>
              </a:rPr>
              <a:t> </a:t>
            </a:r>
            <a:r>
              <a:rPr sz="2750" spc="165" dirty="0">
                <a:solidFill>
                  <a:srgbClr val="1F1348"/>
                </a:solidFill>
                <a:latin typeface="Calibri"/>
                <a:cs typeface="Calibri"/>
              </a:rPr>
              <a:t>a</a:t>
            </a:r>
            <a:r>
              <a:rPr sz="2750" spc="170" dirty="0">
                <a:solidFill>
                  <a:srgbClr val="1F1348"/>
                </a:solidFill>
                <a:latin typeface="Calibri"/>
                <a:cs typeface="Calibri"/>
              </a:rPr>
              <a:t> </a:t>
            </a:r>
            <a:r>
              <a:rPr sz="2750" spc="120" dirty="0">
                <a:solidFill>
                  <a:srgbClr val="1F1348"/>
                </a:solidFill>
                <a:latin typeface="Calibri"/>
                <a:cs typeface="Calibri"/>
              </a:rPr>
              <a:t>rule</a:t>
            </a:r>
            <a:r>
              <a:rPr sz="2750" spc="125" dirty="0">
                <a:solidFill>
                  <a:srgbClr val="1F1348"/>
                </a:solidFill>
                <a:latin typeface="Calibri"/>
                <a:cs typeface="Calibri"/>
              </a:rPr>
              <a:t> restricting</a:t>
            </a:r>
            <a:r>
              <a:rPr sz="2750" spc="130" dirty="0">
                <a:solidFill>
                  <a:srgbClr val="1F1348"/>
                </a:solidFill>
                <a:latin typeface="Calibri"/>
                <a:cs typeface="Calibri"/>
              </a:rPr>
              <a:t> </a:t>
            </a:r>
            <a:r>
              <a:rPr sz="2750" spc="120" dirty="0">
                <a:solidFill>
                  <a:srgbClr val="1F1348"/>
                </a:solidFill>
                <a:latin typeface="Calibri"/>
                <a:cs typeface="Calibri"/>
              </a:rPr>
              <a:t>all</a:t>
            </a:r>
            <a:r>
              <a:rPr sz="2750" spc="125" dirty="0">
                <a:solidFill>
                  <a:srgbClr val="1F1348"/>
                </a:solidFill>
                <a:latin typeface="Calibri"/>
                <a:cs typeface="Calibri"/>
              </a:rPr>
              <a:t> </a:t>
            </a:r>
            <a:r>
              <a:rPr sz="2750" spc="155" dirty="0">
                <a:solidFill>
                  <a:srgbClr val="1F1348"/>
                </a:solidFill>
                <a:latin typeface="Calibri"/>
                <a:cs typeface="Calibri"/>
              </a:rPr>
              <a:t>users</a:t>
            </a:r>
            <a:r>
              <a:rPr sz="2750" spc="160" dirty="0">
                <a:solidFill>
                  <a:srgbClr val="1F1348"/>
                </a:solidFill>
                <a:latin typeface="Calibri"/>
                <a:cs typeface="Calibri"/>
              </a:rPr>
              <a:t> </a:t>
            </a:r>
            <a:r>
              <a:rPr sz="2750" spc="110" dirty="0">
                <a:solidFill>
                  <a:srgbClr val="1F1348"/>
                </a:solidFill>
                <a:latin typeface="Calibri"/>
                <a:cs typeface="Calibri"/>
              </a:rPr>
              <a:t>to</a:t>
            </a:r>
            <a:r>
              <a:rPr sz="2750" spc="114" dirty="0">
                <a:solidFill>
                  <a:srgbClr val="1F1348"/>
                </a:solidFill>
                <a:latin typeface="Calibri"/>
                <a:cs typeface="Calibri"/>
              </a:rPr>
              <a:t> </a:t>
            </a:r>
            <a:r>
              <a:rPr sz="2750" spc="229" dirty="0">
                <a:solidFill>
                  <a:srgbClr val="1F1348"/>
                </a:solidFill>
                <a:latin typeface="Calibri"/>
                <a:cs typeface="Calibri"/>
              </a:rPr>
              <a:t>one </a:t>
            </a:r>
            <a:r>
              <a:rPr sz="2750" spc="235" dirty="0">
                <a:solidFill>
                  <a:srgbClr val="1F1348"/>
                </a:solidFill>
                <a:latin typeface="Calibri"/>
                <a:cs typeface="Calibri"/>
              </a:rPr>
              <a:t> </a:t>
            </a:r>
            <a:r>
              <a:rPr sz="2750" spc="150" dirty="0">
                <a:solidFill>
                  <a:srgbClr val="1F1348"/>
                </a:solidFill>
                <a:latin typeface="Calibri"/>
                <a:cs typeface="Calibri"/>
              </a:rPr>
              <a:t>process,</a:t>
            </a:r>
            <a:r>
              <a:rPr sz="2750" spc="165" dirty="0">
                <a:solidFill>
                  <a:srgbClr val="1F1348"/>
                </a:solidFill>
                <a:latin typeface="Calibri"/>
                <a:cs typeface="Calibri"/>
              </a:rPr>
              <a:t> </a:t>
            </a:r>
            <a:r>
              <a:rPr sz="2750" spc="204" dirty="0">
                <a:solidFill>
                  <a:srgbClr val="1F1348"/>
                </a:solidFill>
                <a:latin typeface="Calibri"/>
                <a:cs typeface="Calibri"/>
              </a:rPr>
              <a:t>one</a:t>
            </a:r>
            <a:r>
              <a:rPr sz="2750" spc="114" dirty="0">
                <a:solidFill>
                  <a:srgbClr val="1F1348"/>
                </a:solidFill>
                <a:latin typeface="Calibri"/>
                <a:cs typeface="Calibri"/>
              </a:rPr>
              <a:t> </a:t>
            </a:r>
            <a:r>
              <a:rPr sz="2750" spc="229" dirty="0">
                <a:solidFill>
                  <a:srgbClr val="1F1348"/>
                </a:solidFill>
                <a:latin typeface="Calibri"/>
                <a:cs typeface="Calibri"/>
              </a:rPr>
              <a:t>open</a:t>
            </a:r>
            <a:r>
              <a:rPr sz="2750" spc="160" dirty="0">
                <a:solidFill>
                  <a:srgbClr val="1F1348"/>
                </a:solidFill>
                <a:latin typeface="Calibri"/>
                <a:cs typeface="Calibri"/>
              </a:rPr>
              <a:t> </a:t>
            </a:r>
            <a:r>
              <a:rPr sz="2750" spc="60" dirty="0">
                <a:solidFill>
                  <a:srgbClr val="1F1348"/>
                </a:solidFill>
                <a:latin typeface="Calibri"/>
                <a:cs typeface="Calibri"/>
              </a:rPr>
              <a:t>file,</a:t>
            </a:r>
            <a:r>
              <a:rPr sz="2750" spc="75" dirty="0">
                <a:solidFill>
                  <a:srgbClr val="1F1348"/>
                </a:solidFill>
                <a:latin typeface="Calibri"/>
                <a:cs typeface="Calibri"/>
              </a:rPr>
              <a:t> </a:t>
            </a:r>
            <a:r>
              <a:rPr sz="2750" spc="210" dirty="0">
                <a:solidFill>
                  <a:srgbClr val="1F1348"/>
                </a:solidFill>
                <a:latin typeface="Calibri"/>
                <a:cs typeface="Calibri"/>
              </a:rPr>
              <a:t>and</a:t>
            </a:r>
            <a:r>
              <a:rPr sz="2750" spc="160" dirty="0">
                <a:solidFill>
                  <a:srgbClr val="1F1348"/>
                </a:solidFill>
                <a:latin typeface="Calibri"/>
                <a:cs typeface="Calibri"/>
              </a:rPr>
              <a:t> </a:t>
            </a:r>
            <a:r>
              <a:rPr sz="2750" spc="204" dirty="0">
                <a:solidFill>
                  <a:srgbClr val="1F1348"/>
                </a:solidFill>
                <a:latin typeface="Calibri"/>
                <a:cs typeface="Calibri"/>
              </a:rPr>
              <a:t>one</a:t>
            </a:r>
            <a:r>
              <a:rPr sz="2750" spc="120" dirty="0">
                <a:solidFill>
                  <a:srgbClr val="1F1348"/>
                </a:solidFill>
                <a:latin typeface="Calibri"/>
                <a:cs typeface="Calibri"/>
              </a:rPr>
              <a:t> </a:t>
            </a:r>
            <a:r>
              <a:rPr sz="2750" spc="125" dirty="0">
                <a:solidFill>
                  <a:srgbClr val="1F1348"/>
                </a:solidFill>
                <a:latin typeface="Calibri"/>
                <a:cs typeface="Calibri"/>
              </a:rPr>
              <a:t>of</a:t>
            </a:r>
            <a:r>
              <a:rPr sz="2750" spc="135" dirty="0">
                <a:solidFill>
                  <a:srgbClr val="1F1348"/>
                </a:solidFill>
                <a:latin typeface="Calibri"/>
                <a:cs typeface="Calibri"/>
              </a:rPr>
              <a:t> </a:t>
            </a:r>
            <a:r>
              <a:rPr sz="2750" spc="130" dirty="0">
                <a:solidFill>
                  <a:srgbClr val="1F1348"/>
                </a:solidFill>
                <a:latin typeface="Calibri"/>
                <a:cs typeface="Calibri"/>
              </a:rPr>
              <a:t>everything.</a:t>
            </a:r>
            <a:endParaRPr sz="2750" dirty="0">
              <a:latin typeface="Calibri"/>
              <a:cs typeface="Calibri"/>
            </a:endParaRPr>
          </a:p>
          <a:p>
            <a:pPr marL="12700" algn="just">
              <a:lnSpc>
                <a:spcPct val="100000"/>
              </a:lnSpc>
              <a:spcBef>
                <a:spcPts val="1355"/>
              </a:spcBef>
            </a:pPr>
            <a:r>
              <a:rPr sz="2750" spc="250" dirty="0">
                <a:solidFill>
                  <a:srgbClr val="7061FD"/>
                </a:solidFill>
                <a:latin typeface="Calibri"/>
                <a:cs typeface="Calibri"/>
              </a:rPr>
              <a:t>+</a:t>
            </a:r>
            <a:r>
              <a:rPr sz="2750" spc="250" dirty="0">
                <a:solidFill>
                  <a:srgbClr val="1F1348"/>
                </a:solidFill>
                <a:latin typeface="Calibri"/>
                <a:cs typeface="Calibri"/>
              </a:rPr>
              <a:t>Deadlocks</a:t>
            </a:r>
            <a:r>
              <a:rPr sz="2750" spc="110" dirty="0">
                <a:solidFill>
                  <a:srgbClr val="1F1348"/>
                </a:solidFill>
                <a:latin typeface="Calibri"/>
                <a:cs typeface="Calibri"/>
              </a:rPr>
              <a:t> </a:t>
            </a:r>
            <a:r>
              <a:rPr sz="2750" spc="114" dirty="0">
                <a:solidFill>
                  <a:srgbClr val="1F1348"/>
                </a:solidFill>
                <a:latin typeface="Calibri"/>
                <a:cs typeface="Calibri"/>
              </a:rPr>
              <a:t>typically</a:t>
            </a:r>
            <a:r>
              <a:rPr sz="2750" spc="200" dirty="0">
                <a:solidFill>
                  <a:srgbClr val="1F1348"/>
                </a:solidFill>
                <a:latin typeface="Calibri"/>
                <a:cs typeface="Calibri"/>
              </a:rPr>
              <a:t> handled</a:t>
            </a:r>
            <a:r>
              <a:rPr sz="2750" spc="165" dirty="0">
                <a:solidFill>
                  <a:srgbClr val="1F1348"/>
                </a:solidFill>
                <a:latin typeface="Calibri"/>
                <a:cs typeface="Calibri"/>
              </a:rPr>
              <a:t> </a:t>
            </a:r>
            <a:r>
              <a:rPr sz="2750" spc="229" dirty="0">
                <a:solidFill>
                  <a:srgbClr val="1F1348"/>
                </a:solidFill>
                <a:latin typeface="Calibri"/>
                <a:cs typeface="Calibri"/>
              </a:rPr>
              <a:t>by</a:t>
            </a:r>
            <a:r>
              <a:rPr sz="2750" spc="45" dirty="0">
                <a:solidFill>
                  <a:srgbClr val="1F1348"/>
                </a:solidFill>
                <a:latin typeface="Calibri"/>
                <a:cs typeface="Calibri"/>
              </a:rPr>
              <a:t> </a:t>
            </a:r>
            <a:r>
              <a:rPr sz="2750" spc="165" dirty="0">
                <a:solidFill>
                  <a:srgbClr val="1F1348"/>
                </a:solidFill>
                <a:latin typeface="Calibri"/>
                <a:cs typeface="Calibri"/>
              </a:rPr>
              <a:t>rebooting.</a:t>
            </a:r>
            <a:endParaRPr sz="275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4900295" cy="701040"/>
          </a:xfrm>
          <a:prstGeom prst="rect">
            <a:avLst/>
          </a:prstGeom>
        </p:spPr>
        <p:txBody>
          <a:bodyPr vert="horz" wrap="square" lIns="0" tIns="16510" rIns="0" bIns="0" rtlCol="0">
            <a:spAutoFit/>
          </a:bodyPr>
          <a:lstStyle/>
          <a:p>
            <a:pPr marL="12700">
              <a:lnSpc>
                <a:spcPct val="100000"/>
              </a:lnSpc>
              <a:spcBef>
                <a:spcPts val="130"/>
              </a:spcBef>
            </a:pPr>
            <a:r>
              <a:rPr sz="4400" spc="90" dirty="0">
                <a:solidFill>
                  <a:srgbClr val="1F1348"/>
                </a:solidFill>
                <a:latin typeface="Arial"/>
                <a:cs typeface="Arial"/>
              </a:rPr>
              <a:t>Handling</a:t>
            </a:r>
            <a:r>
              <a:rPr sz="4400" spc="-210" dirty="0">
                <a:solidFill>
                  <a:srgbClr val="1F1348"/>
                </a:solidFill>
                <a:latin typeface="Arial"/>
                <a:cs typeface="Arial"/>
              </a:rPr>
              <a:t> </a:t>
            </a:r>
            <a:r>
              <a:rPr sz="4400" spc="100" dirty="0">
                <a:solidFill>
                  <a:srgbClr val="1F1348"/>
                </a:solidFill>
                <a:latin typeface="Arial"/>
                <a:cs typeface="Arial"/>
              </a:rPr>
              <a:t>Deadlock</a:t>
            </a:r>
            <a:endParaRPr sz="4400">
              <a:latin typeface="Arial"/>
              <a:cs typeface="Arial"/>
            </a:endParaRPr>
          </a:p>
        </p:txBody>
      </p:sp>
      <p:sp>
        <p:nvSpPr>
          <p:cNvPr id="3" name="object 3"/>
          <p:cNvSpPr txBox="1"/>
          <p:nvPr/>
        </p:nvSpPr>
        <p:spPr>
          <a:xfrm>
            <a:off x="917575" y="1684560"/>
            <a:ext cx="10353040" cy="4173854"/>
          </a:xfrm>
          <a:prstGeom prst="rect">
            <a:avLst/>
          </a:prstGeom>
        </p:spPr>
        <p:txBody>
          <a:bodyPr vert="horz" wrap="square" lIns="0" tIns="193040" rIns="0" bIns="0" rtlCol="0">
            <a:spAutoFit/>
          </a:bodyPr>
          <a:lstStyle/>
          <a:p>
            <a:pPr marL="12700">
              <a:lnSpc>
                <a:spcPct val="100000"/>
              </a:lnSpc>
              <a:spcBef>
                <a:spcPts val="1520"/>
              </a:spcBef>
            </a:pPr>
            <a:r>
              <a:rPr sz="2750" spc="300" dirty="0">
                <a:solidFill>
                  <a:srgbClr val="7061FD"/>
                </a:solidFill>
                <a:latin typeface="Calibri"/>
                <a:cs typeface="Calibri"/>
              </a:rPr>
              <a:t>+</a:t>
            </a:r>
            <a:r>
              <a:rPr sz="2750" b="1" spc="300" dirty="0">
                <a:solidFill>
                  <a:srgbClr val="1F1348"/>
                </a:solidFill>
                <a:latin typeface="Calibri"/>
                <a:cs typeface="Calibri"/>
              </a:rPr>
              <a:t>Deadlock</a:t>
            </a:r>
            <a:r>
              <a:rPr sz="2750" b="1" spc="170" dirty="0">
                <a:solidFill>
                  <a:srgbClr val="1F1348"/>
                </a:solidFill>
                <a:latin typeface="Calibri"/>
                <a:cs typeface="Calibri"/>
              </a:rPr>
              <a:t> </a:t>
            </a:r>
            <a:r>
              <a:rPr sz="2750" b="1" spc="200" dirty="0">
                <a:solidFill>
                  <a:srgbClr val="1F1348"/>
                </a:solidFill>
                <a:latin typeface="Calibri"/>
                <a:cs typeface="Calibri"/>
              </a:rPr>
              <a:t>Prevention</a:t>
            </a:r>
            <a:endParaRPr sz="2750">
              <a:latin typeface="Calibri"/>
              <a:cs typeface="Calibri"/>
            </a:endParaRPr>
          </a:p>
          <a:p>
            <a:pPr marL="241300" marR="5080" indent="-229235">
              <a:lnSpc>
                <a:spcPct val="111500"/>
              </a:lnSpc>
              <a:spcBef>
                <a:spcPts val="1050"/>
              </a:spcBef>
            </a:pPr>
            <a:r>
              <a:rPr sz="2750" spc="265" dirty="0">
                <a:solidFill>
                  <a:srgbClr val="7061FD"/>
                </a:solidFill>
                <a:latin typeface="Calibri"/>
                <a:cs typeface="Calibri"/>
              </a:rPr>
              <a:t>+</a:t>
            </a:r>
            <a:r>
              <a:rPr sz="2750" spc="265" dirty="0">
                <a:solidFill>
                  <a:srgbClr val="1F1348"/>
                </a:solidFill>
                <a:latin typeface="Calibri"/>
                <a:cs typeface="Calibri"/>
              </a:rPr>
              <a:t>Deadlock</a:t>
            </a:r>
            <a:r>
              <a:rPr sz="2750" spc="55" dirty="0">
                <a:solidFill>
                  <a:srgbClr val="1F1348"/>
                </a:solidFill>
                <a:latin typeface="Calibri"/>
                <a:cs typeface="Calibri"/>
              </a:rPr>
              <a:t> </a:t>
            </a:r>
            <a:r>
              <a:rPr sz="2750" spc="200" dirty="0">
                <a:solidFill>
                  <a:srgbClr val="1F1348"/>
                </a:solidFill>
                <a:latin typeface="Calibri"/>
                <a:cs typeface="Calibri"/>
              </a:rPr>
              <a:t>happens</a:t>
            </a:r>
            <a:r>
              <a:rPr sz="2750" spc="240" dirty="0">
                <a:solidFill>
                  <a:srgbClr val="1F1348"/>
                </a:solidFill>
                <a:latin typeface="Calibri"/>
                <a:cs typeface="Calibri"/>
              </a:rPr>
              <a:t> </a:t>
            </a:r>
            <a:r>
              <a:rPr sz="2750" spc="135" dirty="0">
                <a:solidFill>
                  <a:srgbClr val="1F1348"/>
                </a:solidFill>
                <a:latin typeface="Calibri"/>
                <a:cs typeface="Calibri"/>
              </a:rPr>
              <a:t>only</a:t>
            </a:r>
            <a:r>
              <a:rPr sz="2750" spc="185" dirty="0">
                <a:solidFill>
                  <a:srgbClr val="1F1348"/>
                </a:solidFill>
                <a:latin typeface="Calibri"/>
                <a:cs typeface="Calibri"/>
              </a:rPr>
              <a:t> </a:t>
            </a:r>
            <a:r>
              <a:rPr sz="2750" spc="175" dirty="0">
                <a:solidFill>
                  <a:srgbClr val="1F1348"/>
                </a:solidFill>
                <a:latin typeface="Calibri"/>
                <a:cs typeface="Calibri"/>
              </a:rPr>
              <a:t>when</a:t>
            </a:r>
            <a:r>
              <a:rPr sz="2750" spc="85" dirty="0">
                <a:solidFill>
                  <a:srgbClr val="1F1348"/>
                </a:solidFill>
                <a:latin typeface="Calibri"/>
                <a:cs typeface="Calibri"/>
              </a:rPr>
              <a:t> </a:t>
            </a:r>
            <a:r>
              <a:rPr sz="2750" spc="100" dirty="0">
                <a:solidFill>
                  <a:srgbClr val="1F1348"/>
                </a:solidFill>
                <a:latin typeface="Calibri"/>
                <a:cs typeface="Calibri"/>
              </a:rPr>
              <a:t>Mutual</a:t>
            </a:r>
            <a:r>
              <a:rPr sz="2750" spc="175" dirty="0">
                <a:solidFill>
                  <a:srgbClr val="1F1348"/>
                </a:solidFill>
                <a:latin typeface="Calibri"/>
                <a:cs typeface="Calibri"/>
              </a:rPr>
              <a:t> </a:t>
            </a:r>
            <a:r>
              <a:rPr sz="2750" spc="150" dirty="0">
                <a:solidFill>
                  <a:srgbClr val="1F1348"/>
                </a:solidFill>
                <a:latin typeface="Calibri"/>
                <a:cs typeface="Calibri"/>
              </a:rPr>
              <a:t>Exclusion,</a:t>
            </a:r>
            <a:r>
              <a:rPr sz="2750" spc="145" dirty="0">
                <a:solidFill>
                  <a:srgbClr val="1F1348"/>
                </a:solidFill>
                <a:latin typeface="Calibri"/>
                <a:cs typeface="Calibri"/>
              </a:rPr>
              <a:t> </a:t>
            </a:r>
            <a:r>
              <a:rPr sz="2750" spc="210" dirty="0">
                <a:solidFill>
                  <a:srgbClr val="1F1348"/>
                </a:solidFill>
                <a:latin typeface="Calibri"/>
                <a:cs typeface="Calibri"/>
              </a:rPr>
              <a:t>hold</a:t>
            </a:r>
            <a:r>
              <a:rPr sz="2750" spc="75" dirty="0">
                <a:solidFill>
                  <a:srgbClr val="1F1348"/>
                </a:solidFill>
                <a:latin typeface="Calibri"/>
                <a:cs typeface="Calibri"/>
              </a:rPr>
              <a:t> </a:t>
            </a:r>
            <a:r>
              <a:rPr sz="2750" spc="210" dirty="0">
                <a:solidFill>
                  <a:srgbClr val="1F1348"/>
                </a:solidFill>
                <a:latin typeface="Calibri"/>
                <a:cs typeface="Calibri"/>
              </a:rPr>
              <a:t>and</a:t>
            </a:r>
            <a:r>
              <a:rPr sz="2750" spc="150" dirty="0">
                <a:solidFill>
                  <a:srgbClr val="1F1348"/>
                </a:solidFill>
                <a:latin typeface="Calibri"/>
                <a:cs typeface="Calibri"/>
              </a:rPr>
              <a:t> </a:t>
            </a:r>
            <a:r>
              <a:rPr sz="2750" spc="70" dirty="0">
                <a:solidFill>
                  <a:srgbClr val="1F1348"/>
                </a:solidFill>
                <a:latin typeface="Calibri"/>
                <a:cs typeface="Calibri"/>
              </a:rPr>
              <a:t>wait, </a:t>
            </a:r>
            <a:r>
              <a:rPr sz="2750" spc="-610" dirty="0">
                <a:solidFill>
                  <a:srgbClr val="1F1348"/>
                </a:solidFill>
                <a:latin typeface="Calibri"/>
                <a:cs typeface="Calibri"/>
              </a:rPr>
              <a:t> </a:t>
            </a:r>
            <a:r>
              <a:rPr sz="2750" spc="280" dirty="0">
                <a:solidFill>
                  <a:srgbClr val="1F1348"/>
                </a:solidFill>
                <a:latin typeface="Calibri"/>
                <a:cs typeface="Calibri"/>
              </a:rPr>
              <a:t>No</a:t>
            </a:r>
            <a:r>
              <a:rPr sz="2750" spc="150" dirty="0">
                <a:solidFill>
                  <a:srgbClr val="1F1348"/>
                </a:solidFill>
                <a:latin typeface="Calibri"/>
                <a:cs typeface="Calibri"/>
              </a:rPr>
              <a:t> </a:t>
            </a:r>
            <a:r>
              <a:rPr sz="2750" spc="155" dirty="0">
                <a:solidFill>
                  <a:srgbClr val="1F1348"/>
                </a:solidFill>
                <a:latin typeface="Calibri"/>
                <a:cs typeface="Calibri"/>
              </a:rPr>
              <a:t>pre-emption</a:t>
            </a:r>
            <a:r>
              <a:rPr sz="2750" spc="235" dirty="0">
                <a:solidFill>
                  <a:srgbClr val="1F1348"/>
                </a:solidFill>
                <a:latin typeface="Calibri"/>
                <a:cs typeface="Calibri"/>
              </a:rPr>
              <a:t> </a:t>
            </a:r>
            <a:r>
              <a:rPr sz="2750" spc="210" dirty="0">
                <a:solidFill>
                  <a:srgbClr val="1F1348"/>
                </a:solidFill>
                <a:latin typeface="Calibri"/>
                <a:cs typeface="Calibri"/>
              </a:rPr>
              <a:t>and</a:t>
            </a:r>
            <a:r>
              <a:rPr sz="2750" spc="150" dirty="0">
                <a:solidFill>
                  <a:srgbClr val="1F1348"/>
                </a:solidFill>
                <a:latin typeface="Calibri"/>
                <a:cs typeface="Calibri"/>
              </a:rPr>
              <a:t> </a:t>
            </a:r>
            <a:r>
              <a:rPr sz="2750" spc="110" dirty="0">
                <a:solidFill>
                  <a:srgbClr val="1F1348"/>
                </a:solidFill>
                <a:latin typeface="Calibri"/>
                <a:cs typeface="Calibri"/>
              </a:rPr>
              <a:t>circular</a:t>
            </a:r>
            <a:r>
              <a:rPr sz="2750" spc="245" dirty="0">
                <a:solidFill>
                  <a:srgbClr val="1F1348"/>
                </a:solidFill>
                <a:latin typeface="Calibri"/>
                <a:cs typeface="Calibri"/>
              </a:rPr>
              <a:t> </a:t>
            </a:r>
            <a:r>
              <a:rPr sz="2750" spc="75" dirty="0">
                <a:solidFill>
                  <a:srgbClr val="1F1348"/>
                </a:solidFill>
                <a:latin typeface="Calibri"/>
                <a:cs typeface="Calibri"/>
              </a:rPr>
              <a:t>wait</a:t>
            </a:r>
            <a:r>
              <a:rPr sz="2750" spc="70" dirty="0">
                <a:solidFill>
                  <a:srgbClr val="1F1348"/>
                </a:solidFill>
                <a:latin typeface="Calibri"/>
                <a:cs typeface="Calibri"/>
              </a:rPr>
              <a:t> </a:t>
            </a:r>
            <a:r>
              <a:rPr sz="2750" spc="200" dirty="0">
                <a:solidFill>
                  <a:srgbClr val="1F1348"/>
                </a:solidFill>
                <a:latin typeface="Calibri"/>
                <a:cs typeface="Calibri"/>
              </a:rPr>
              <a:t>holds</a:t>
            </a:r>
            <a:r>
              <a:rPr sz="2750" spc="90" dirty="0">
                <a:solidFill>
                  <a:srgbClr val="1F1348"/>
                </a:solidFill>
                <a:latin typeface="Calibri"/>
                <a:cs typeface="Calibri"/>
              </a:rPr>
              <a:t> </a:t>
            </a:r>
            <a:r>
              <a:rPr sz="2750" spc="114" dirty="0">
                <a:solidFill>
                  <a:srgbClr val="1F1348"/>
                </a:solidFill>
                <a:latin typeface="Calibri"/>
                <a:cs typeface="Calibri"/>
              </a:rPr>
              <a:t>simultaneously.</a:t>
            </a:r>
            <a:r>
              <a:rPr sz="2750" spc="225" dirty="0">
                <a:solidFill>
                  <a:srgbClr val="1F1348"/>
                </a:solidFill>
                <a:latin typeface="Calibri"/>
                <a:cs typeface="Calibri"/>
              </a:rPr>
              <a:t> </a:t>
            </a:r>
            <a:r>
              <a:rPr sz="2750" spc="15" dirty="0">
                <a:solidFill>
                  <a:srgbClr val="1F1348"/>
                </a:solidFill>
                <a:latin typeface="Calibri"/>
                <a:cs typeface="Calibri"/>
              </a:rPr>
              <a:t>If</a:t>
            </a:r>
            <a:r>
              <a:rPr sz="2750" spc="130" dirty="0">
                <a:solidFill>
                  <a:srgbClr val="1F1348"/>
                </a:solidFill>
                <a:latin typeface="Calibri"/>
                <a:cs typeface="Calibri"/>
              </a:rPr>
              <a:t> </a:t>
            </a:r>
            <a:r>
              <a:rPr sz="2750" dirty="0">
                <a:solidFill>
                  <a:srgbClr val="1F1348"/>
                </a:solidFill>
                <a:latin typeface="Calibri"/>
                <a:cs typeface="Calibri"/>
              </a:rPr>
              <a:t>it</a:t>
            </a:r>
            <a:r>
              <a:rPr sz="2750" spc="140" dirty="0">
                <a:solidFill>
                  <a:srgbClr val="1F1348"/>
                </a:solidFill>
                <a:latin typeface="Calibri"/>
                <a:cs typeface="Calibri"/>
              </a:rPr>
              <a:t> </a:t>
            </a:r>
            <a:r>
              <a:rPr sz="2750" spc="100" dirty="0">
                <a:solidFill>
                  <a:srgbClr val="1F1348"/>
                </a:solidFill>
                <a:latin typeface="Calibri"/>
                <a:cs typeface="Calibri"/>
              </a:rPr>
              <a:t>is </a:t>
            </a:r>
            <a:r>
              <a:rPr sz="2750" spc="105" dirty="0">
                <a:solidFill>
                  <a:srgbClr val="1F1348"/>
                </a:solidFill>
                <a:latin typeface="Calibri"/>
                <a:cs typeface="Calibri"/>
              </a:rPr>
              <a:t> </a:t>
            </a:r>
            <a:r>
              <a:rPr sz="2750" spc="180" dirty="0">
                <a:solidFill>
                  <a:srgbClr val="1F1348"/>
                </a:solidFill>
                <a:latin typeface="Calibri"/>
                <a:cs typeface="Calibri"/>
              </a:rPr>
              <a:t>possible </a:t>
            </a:r>
            <a:r>
              <a:rPr sz="2750" spc="110" dirty="0">
                <a:solidFill>
                  <a:srgbClr val="1F1348"/>
                </a:solidFill>
                <a:latin typeface="Calibri"/>
                <a:cs typeface="Calibri"/>
              </a:rPr>
              <a:t>to </a:t>
            </a:r>
            <a:r>
              <a:rPr sz="2750" spc="114" dirty="0">
                <a:solidFill>
                  <a:srgbClr val="1F1348"/>
                </a:solidFill>
                <a:latin typeface="Calibri"/>
                <a:cs typeface="Calibri"/>
              </a:rPr>
              <a:t>violate </a:t>
            </a:r>
            <a:r>
              <a:rPr sz="2750" spc="204" dirty="0">
                <a:solidFill>
                  <a:srgbClr val="1F1348"/>
                </a:solidFill>
                <a:latin typeface="Calibri"/>
                <a:cs typeface="Calibri"/>
              </a:rPr>
              <a:t>one </a:t>
            </a:r>
            <a:r>
              <a:rPr sz="2750" spc="125" dirty="0">
                <a:solidFill>
                  <a:srgbClr val="1F1348"/>
                </a:solidFill>
                <a:latin typeface="Calibri"/>
                <a:cs typeface="Calibri"/>
              </a:rPr>
              <a:t>of </a:t>
            </a:r>
            <a:r>
              <a:rPr sz="2750" spc="130" dirty="0">
                <a:solidFill>
                  <a:srgbClr val="1F1348"/>
                </a:solidFill>
                <a:latin typeface="Calibri"/>
                <a:cs typeface="Calibri"/>
              </a:rPr>
              <a:t>the </a:t>
            </a:r>
            <a:r>
              <a:rPr sz="2750" spc="105" dirty="0">
                <a:solidFill>
                  <a:srgbClr val="1F1348"/>
                </a:solidFill>
                <a:latin typeface="Calibri"/>
                <a:cs typeface="Calibri"/>
              </a:rPr>
              <a:t>four </a:t>
            </a:r>
            <a:r>
              <a:rPr sz="2750" spc="160" dirty="0">
                <a:solidFill>
                  <a:srgbClr val="1F1348"/>
                </a:solidFill>
                <a:latin typeface="Calibri"/>
                <a:cs typeface="Calibri"/>
              </a:rPr>
              <a:t>conditions </a:t>
            </a:r>
            <a:r>
              <a:rPr sz="2750" spc="65" dirty="0">
                <a:solidFill>
                  <a:srgbClr val="1F1348"/>
                </a:solidFill>
                <a:latin typeface="Calibri"/>
                <a:cs typeface="Calibri"/>
              </a:rPr>
              <a:t>at </a:t>
            </a:r>
            <a:r>
              <a:rPr sz="2750" spc="135" dirty="0">
                <a:solidFill>
                  <a:srgbClr val="1F1348"/>
                </a:solidFill>
                <a:latin typeface="Calibri"/>
                <a:cs typeface="Calibri"/>
              </a:rPr>
              <a:t>any </a:t>
            </a:r>
            <a:r>
              <a:rPr sz="2750" spc="125" dirty="0">
                <a:solidFill>
                  <a:srgbClr val="1F1348"/>
                </a:solidFill>
                <a:latin typeface="Calibri"/>
                <a:cs typeface="Calibri"/>
              </a:rPr>
              <a:t>time </a:t>
            </a:r>
            <a:r>
              <a:rPr sz="2750" spc="135" dirty="0">
                <a:solidFill>
                  <a:srgbClr val="1F1348"/>
                </a:solidFill>
                <a:latin typeface="Calibri"/>
                <a:cs typeface="Calibri"/>
              </a:rPr>
              <a:t>then </a:t>
            </a:r>
            <a:r>
              <a:rPr sz="2750" spc="140" dirty="0">
                <a:solidFill>
                  <a:srgbClr val="1F1348"/>
                </a:solidFill>
                <a:latin typeface="Calibri"/>
                <a:cs typeface="Calibri"/>
              </a:rPr>
              <a:t> </a:t>
            </a:r>
            <a:r>
              <a:rPr sz="2750" spc="130" dirty="0">
                <a:solidFill>
                  <a:srgbClr val="1F1348"/>
                </a:solidFill>
                <a:latin typeface="Calibri"/>
                <a:cs typeface="Calibri"/>
              </a:rPr>
              <a:t>the</a:t>
            </a:r>
            <a:r>
              <a:rPr sz="2750" spc="35" dirty="0">
                <a:solidFill>
                  <a:srgbClr val="1F1348"/>
                </a:solidFill>
                <a:latin typeface="Calibri"/>
                <a:cs typeface="Calibri"/>
              </a:rPr>
              <a:t> </a:t>
            </a:r>
            <a:r>
              <a:rPr sz="2750" spc="225" dirty="0">
                <a:solidFill>
                  <a:srgbClr val="1F1348"/>
                </a:solidFill>
                <a:latin typeface="Calibri"/>
                <a:cs typeface="Calibri"/>
              </a:rPr>
              <a:t>deadlock</a:t>
            </a:r>
            <a:r>
              <a:rPr sz="2750" spc="60" dirty="0">
                <a:solidFill>
                  <a:srgbClr val="1F1348"/>
                </a:solidFill>
                <a:latin typeface="Calibri"/>
                <a:cs typeface="Calibri"/>
              </a:rPr>
              <a:t> </a:t>
            </a:r>
            <a:r>
              <a:rPr sz="2750" spc="200" dirty="0">
                <a:solidFill>
                  <a:srgbClr val="1F1348"/>
                </a:solidFill>
                <a:latin typeface="Calibri"/>
                <a:cs typeface="Calibri"/>
              </a:rPr>
              <a:t>can</a:t>
            </a:r>
            <a:r>
              <a:rPr sz="2750" spc="85" dirty="0">
                <a:solidFill>
                  <a:srgbClr val="1F1348"/>
                </a:solidFill>
                <a:latin typeface="Calibri"/>
                <a:cs typeface="Calibri"/>
              </a:rPr>
              <a:t> </a:t>
            </a:r>
            <a:r>
              <a:rPr sz="2750" spc="135" dirty="0">
                <a:solidFill>
                  <a:srgbClr val="1F1348"/>
                </a:solidFill>
                <a:latin typeface="Calibri"/>
                <a:cs typeface="Calibri"/>
              </a:rPr>
              <a:t>never</a:t>
            </a:r>
            <a:r>
              <a:rPr sz="2750" spc="175" dirty="0">
                <a:solidFill>
                  <a:srgbClr val="1F1348"/>
                </a:solidFill>
                <a:latin typeface="Calibri"/>
                <a:cs typeface="Calibri"/>
              </a:rPr>
              <a:t> </a:t>
            </a:r>
            <a:r>
              <a:rPr sz="2750" spc="190" dirty="0">
                <a:solidFill>
                  <a:srgbClr val="1F1348"/>
                </a:solidFill>
                <a:latin typeface="Calibri"/>
                <a:cs typeface="Calibri"/>
              </a:rPr>
              <a:t>occur</a:t>
            </a:r>
            <a:r>
              <a:rPr sz="2750" spc="100" dirty="0">
                <a:solidFill>
                  <a:srgbClr val="1F1348"/>
                </a:solidFill>
                <a:latin typeface="Calibri"/>
                <a:cs typeface="Calibri"/>
              </a:rPr>
              <a:t> </a:t>
            </a:r>
            <a:r>
              <a:rPr sz="2750" spc="105" dirty="0">
                <a:solidFill>
                  <a:srgbClr val="1F1348"/>
                </a:solidFill>
                <a:latin typeface="Calibri"/>
                <a:cs typeface="Calibri"/>
              </a:rPr>
              <a:t>in</a:t>
            </a:r>
            <a:r>
              <a:rPr sz="2750" spc="85" dirty="0">
                <a:solidFill>
                  <a:srgbClr val="1F1348"/>
                </a:solidFill>
                <a:latin typeface="Calibri"/>
                <a:cs typeface="Calibri"/>
              </a:rPr>
              <a:t> </a:t>
            </a:r>
            <a:r>
              <a:rPr sz="2750" spc="130" dirty="0">
                <a:solidFill>
                  <a:srgbClr val="1F1348"/>
                </a:solidFill>
                <a:latin typeface="Calibri"/>
                <a:cs typeface="Calibri"/>
              </a:rPr>
              <a:t>the</a:t>
            </a:r>
            <a:r>
              <a:rPr sz="2750" spc="110" dirty="0">
                <a:solidFill>
                  <a:srgbClr val="1F1348"/>
                </a:solidFill>
                <a:latin typeface="Calibri"/>
                <a:cs typeface="Calibri"/>
              </a:rPr>
              <a:t> </a:t>
            </a:r>
            <a:r>
              <a:rPr sz="2750" spc="114" dirty="0">
                <a:solidFill>
                  <a:srgbClr val="1F1348"/>
                </a:solidFill>
                <a:latin typeface="Calibri"/>
                <a:cs typeface="Calibri"/>
              </a:rPr>
              <a:t>system.</a:t>
            </a:r>
            <a:endParaRPr sz="2750">
              <a:latin typeface="Calibri"/>
              <a:cs typeface="Calibri"/>
            </a:endParaRPr>
          </a:p>
          <a:p>
            <a:pPr marL="241300" marR="42545" indent="-229235">
              <a:lnSpc>
                <a:spcPct val="112700"/>
              </a:lnSpc>
              <a:spcBef>
                <a:spcPts val="1015"/>
              </a:spcBef>
            </a:pPr>
            <a:r>
              <a:rPr sz="2750" spc="270" dirty="0">
                <a:solidFill>
                  <a:srgbClr val="7061FD"/>
                </a:solidFill>
                <a:latin typeface="Calibri"/>
                <a:cs typeface="Calibri"/>
              </a:rPr>
              <a:t>+</a:t>
            </a:r>
            <a:r>
              <a:rPr sz="2750" spc="270" dirty="0">
                <a:solidFill>
                  <a:srgbClr val="1F1348"/>
                </a:solidFill>
                <a:latin typeface="Calibri"/>
                <a:cs typeface="Calibri"/>
              </a:rPr>
              <a:t>The </a:t>
            </a:r>
            <a:r>
              <a:rPr sz="2750" spc="190" dirty="0">
                <a:solidFill>
                  <a:srgbClr val="1F1348"/>
                </a:solidFill>
                <a:latin typeface="Calibri"/>
                <a:cs typeface="Calibri"/>
              </a:rPr>
              <a:t>idea </a:t>
            </a:r>
            <a:r>
              <a:rPr sz="2750" spc="204" dirty="0">
                <a:solidFill>
                  <a:srgbClr val="1F1348"/>
                </a:solidFill>
                <a:latin typeface="Calibri"/>
                <a:cs typeface="Calibri"/>
              </a:rPr>
              <a:t>behind </a:t>
            </a:r>
            <a:r>
              <a:rPr sz="2750" spc="130" dirty="0">
                <a:solidFill>
                  <a:srgbClr val="1F1348"/>
                </a:solidFill>
                <a:latin typeface="Calibri"/>
                <a:cs typeface="Calibri"/>
              </a:rPr>
              <a:t>the </a:t>
            </a:r>
            <a:r>
              <a:rPr sz="2750" spc="195" dirty="0">
                <a:solidFill>
                  <a:srgbClr val="1F1348"/>
                </a:solidFill>
                <a:latin typeface="Calibri"/>
                <a:cs typeface="Calibri"/>
              </a:rPr>
              <a:t>approach </a:t>
            </a:r>
            <a:r>
              <a:rPr sz="2750" spc="100" dirty="0">
                <a:solidFill>
                  <a:srgbClr val="1F1348"/>
                </a:solidFill>
                <a:latin typeface="Calibri"/>
                <a:cs typeface="Calibri"/>
              </a:rPr>
              <a:t>is </a:t>
            </a:r>
            <a:r>
              <a:rPr sz="2750" spc="105" dirty="0">
                <a:solidFill>
                  <a:srgbClr val="1F1348"/>
                </a:solidFill>
                <a:latin typeface="Calibri"/>
                <a:cs typeface="Calibri"/>
              </a:rPr>
              <a:t>very </a:t>
            </a:r>
            <a:r>
              <a:rPr sz="2750" spc="165" dirty="0">
                <a:solidFill>
                  <a:srgbClr val="1F1348"/>
                </a:solidFill>
                <a:latin typeface="Calibri"/>
                <a:cs typeface="Calibri"/>
              </a:rPr>
              <a:t>simple </a:t>
            </a:r>
            <a:r>
              <a:rPr sz="2750" spc="75" dirty="0">
                <a:solidFill>
                  <a:srgbClr val="1F1348"/>
                </a:solidFill>
                <a:latin typeface="Calibri"/>
                <a:cs typeface="Calibri"/>
              </a:rPr>
              <a:t>that </a:t>
            </a:r>
            <a:r>
              <a:rPr sz="2750" spc="170" dirty="0">
                <a:solidFill>
                  <a:srgbClr val="1F1348"/>
                </a:solidFill>
                <a:latin typeface="Calibri"/>
                <a:cs typeface="Calibri"/>
              </a:rPr>
              <a:t>we </a:t>
            </a:r>
            <a:r>
              <a:rPr sz="2750" spc="175" dirty="0">
                <a:solidFill>
                  <a:srgbClr val="1F1348"/>
                </a:solidFill>
                <a:latin typeface="Calibri"/>
                <a:cs typeface="Calibri"/>
              </a:rPr>
              <a:t>have </a:t>
            </a:r>
            <a:r>
              <a:rPr sz="2750" spc="110" dirty="0">
                <a:solidFill>
                  <a:srgbClr val="1F1348"/>
                </a:solidFill>
                <a:latin typeface="Calibri"/>
                <a:cs typeface="Calibri"/>
              </a:rPr>
              <a:t>to </a:t>
            </a:r>
            <a:r>
              <a:rPr sz="2750" spc="114" dirty="0">
                <a:solidFill>
                  <a:srgbClr val="1F1348"/>
                </a:solidFill>
                <a:latin typeface="Calibri"/>
                <a:cs typeface="Calibri"/>
              </a:rPr>
              <a:t> </a:t>
            </a:r>
            <a:r>
              <a:rPr sz="2750" spc="65" dirty="0">
                <a:solidFill>
                  <a:srgbClr val="1F1348"/>
                </a:solidFill>
                <a:latin typeface="Calibri"/>
                <a:cs typeface="Calibri"/>
              </a:rPr>
              <a:t>fail</a:t>
            </a:r>
            <a:r>
              <a:rPr sz="2750" spc="100" dirty="0">
                <a:solidFill>
                  <a:srgbClr val="1F1348"/>
                </a:solidFill>
                <a:latin typeface="Calibri"/>
                <a:cs typeface="Calibri"/>
              </a:rPr>
              <a:t> </a:t>
            </a:r>
            <a:r>
              <a:rPr sz="2750" spc="204" dirty="0">
                <a:solidFill>
                  <a:srgbClr val="1F1348"/>
                </a:solidFill>
                <a:latin typeface="Calibri"/>
                <a:cs typeface="Calibri"/>
              </a:rPr>
              <a:t>one</a:t>
            </a:r>
            <a:r>
              <a:rPr sz="2750" spc="114" dirty="0">
                <a:solidFill>
                  <a:srgbClr val="1F1348"/>
                </a:solidFill>
                <a:latin typeface="Calibri"/>
                <a:cs typeface="Calibri"/>
              </a:rPr>
              <a:t> </a:t>
            </a:r>
            <a:r>
              <a:rPr sz="2750" spc="125" dirty="0">
                <a:solidFill>
                  <a:srgbClr val="1F1348"/>
                </a:solidFill>
                <a:latin typeface="Calibri"/>
                <a:cs typeface="Calibri"/>
              </a:rPr>
              <a:t>of</a:t>
            </a:r>
            <a:r>
              <a:rPr sz="2750" spc="130" dirty="0">
                <a:solidFill>
                  <a:srgbClr val="1F1348"/>
                </a:solidFill>
                <a:latin typeface="Calibri"/>
                <a:cs typeface="Calibri"/>
              </a:rPr>
              <a:t> the</a:t>
            </a:r>
            <a:r>
              <a:rPr sz="2750" spc="114" dirty="0">
                <a:solidFill>
                  <a:srgbClr val="1F1348"/>
                </a:solidFill>
                <a:latin typeface="Calibri"/>
                <a:cs typeface="Calibri"/>
              </a:rPr>
              <a:t> </a:t>
            </a:r>
            <a:r>
              <a:rPr sz="2750" spc="105" dirty="0">
                <a:solidFill>
                  <a:srgbClr val="1F1348"/>
                </a:solidFill>
                <a:latin typeface="Calibri"/>
                <a:cs typeface="Calibri"/>
              </a:rPr>
              <a:t>four</a:t>
            </a:r>
            <a:r>
              <a:rPr sz="2750" spc="100" dirty="0">
                <a:solidFill>
                  <a:srgbClr val="1F1348"/>
                </a:solidFill>
                <a:latin typeface="Calibri"/>
                <a:cs typeface="Calibri"/>
              </a:rPr>
              <a:t> </a:t>
            </a:r>
            <a:r>
              <a:rPr sz="2750" spc="160" dirty="0">
                <a:solidFill>
                  <a:srgbClr val="1F1348"/>
                </a:solidFill>
                <a:latin typeface="Calibri"/>
                <a:cs typeface="Calibri"/>
              </a:rPr>
              <a:t>conditions</a:t>
            </a:r>
            <a:r>
              <a:rPr sz="2750" spc="170" dirty="0">
                <a:solidFill>
                  <a:srgbClr val="1F1348"/>
                </a:solidFill>
                <a:latin typeface="Calibri"/>
                <a:cs typeface="Calibri"/>
              </a:rPr>
              <a:t> </a:t>
            </a:r>
            <a:r>
              <a:rPr sz="2750" spc="145" dirty="0">
                <a:solidFill>
                  <a:srgbClr val="1F1348"/>
                </a:solidFill>
                <a:latin typeface="Calibri"/>
                <a:cs typeface="Calibri"/>
              </a:rPr>
              <a:t>but</a:t>
            </a:r>
            <a:r>
              <a:rPr sz="2750" spc="75" dirty="0">
                <a:solidFill>
                  <a:srgbClr val="1F1348"/>
                </a:solidFill>
                <a:latin typeface="Calibri"/>
                <a:cs typeface="Calibri"/>
              </a:rPr>
              <a:t> </a:t>
            </a:r>
            <a:r>
              <a:rPr sz="2750" spc="105" dirty="0">
                <a:solidFill>
                  <a:srgbClr val="1F1348"/>
                </a:solidFill>
                <a:latin typeface="Calibri"/>
                <a:cs typeface="Calibri"/>
              </a:rPr>
              <a:t>there</a:t>
            </a:r>
            <a:r>
              <a:rPr sz="2750" spc="185" dirty="0">
                <a:solidFill>
                  <a:srgbClr val="1F1348"/>
                </a:solidFill>
                <a:latin typeface="Calibri"/>
                <a:cs typeface="Calibri"/>
              </a:rPr>
              <a:t> </a:t>
            </a:r>
            <a:r>
              <a:rPr sz="2750" spc="200" dirty="0">
                <a:solidFill>
                  <a:srgbClr val="1F1348"/>
                </a:solidFill>
                <a:latin typeface="Calibri"/>
                <a:cs typeface="Calibri"/>
              </a:rPr>
              <a:t>can</a:t>
            </a:r>
            <a:r>
              <a:rPr sz="2750" spc="90" dirty="0">
                <a:solidFill>
                  <a:srgbClr val="1F1348"/>
                </a:solidFill>
                <a:latin typeface="Calibri"/>
                <a:cs typeface="Calibri"/>
              </a:rPr>
              <a:t> </a:t>
            </a:r>
            <a:r>
              <a:rPr sz="2750" spc="280" dirty="0">
                <a:solidFill>
                  <a:srgbClr val="1F1348"/>
                </a:solidFill>
                <a:latin typeface="Calibri"/>
                <a:cs typeface="Calibri"/>
              </a:rPr>
              <a:t>be</a:t>
            </a:r>
            <a:r>
              <a:rPr sz="2750" spc="40" dirty="0">
                <a:solidFill>
                  <a:srgbClr val="1F1348"/>
                </a:solidFill>
                <a:latin typeface="Calibri"/>
                <a:cs typeface="Calibri"/>
              </a:rPr>
              <a:t> </a:t>
            </a:r>
            <a:r>
              <a:rPr sz="2750" spc="165" dirty="0">
                <a:solidFill>
                  <a:srgbClr val="1F1348"/>
                </a:solidFill>
                <a:latin typeface="Calibri"/>
                <a:cs typeface="Calibri"/>
              </a:rPr>
              <a:t>a</a:t>
            </a:r>
            <a:r>
              <a:rPr sz="2750" spc="70" dirty="0">
                <a:solidFill>
                  <a:srgbClr val="1F1348"/>
                </a:solidFill>
                <a:latin typeface="Calibri"/>
                <a:cs typeface="Calibri"/>
              </a:rPr>
              <a:t> </a:t>
            </a:r>
            <a:r>
              <a:rPr sz="2750" spc="280" dirty="0">
                <a:solidFill>
                  <a:srgbClr val="1F1348"/>
                </a:solidFill>
                <a:latin typeface="Calibri"/>
                <a:cs typeface="Calibri"/>
              </a:rPr>
              <a:t>big</a:t>
            </a:r>
            <a:r>
              <a:rPr sz="2750" spc="175" dirty="0">
                <a:solidFill>
                  <a:srgbClr val="1F1348"/>
                </a:solidFill>
                <a:latin typeface="Calibri"/>
                <a:cs typeface="Calibri"/>
              </a:rPr>
              <a:t> </a:t>
            </a:r>
            <a:r>
              <a:rPr sz="2750" spc="155" dirty="0">
                <a:solidFill>
                  <a:srgbClr val="1F1348"/>
                </a:solidFill>
                <a:latin typeface="Calibri"/>
                <a:cs typeface="Calibri"/>
              </a:rPr>
              <a:t>argument </a:t>
            </a:r>
            <a:r>
              <a:rPr sz="2750" spc="-610" dirty="0">
                <a:solidFill>
                  <a:srgbClr val="1F1348"/>
                </a:solidFill>
                <a:latin typeface="Calibri"/>
                <a:cs typeface="Calibri"/>
              </a:rPr>
              <a:t> </a:t>
            </a:r>
            <a:r>
              <a:rPr sz="2750" spc="220" dirty="0">
                <a:solidFill>
                  <a:srgbClr val="1F1348"/>
                </a:solidFill>
                <a:latin typeface="Calibri"/>
                <a:cs typeface="Calibri"/>
              </a:rPr>
              <a:t>on</a:t>
            </a:r>
            <a:r>
              <a:rPr sz="2750" spc="85" dirty="0">
                <a:solidFill>
                  <a:srgbClr val="1F1348"/>
                </a:solidFill>
                <a:latin typeface="Calibri"/>
                <a:cs typeface="Calibri"/>
              </a:rPr>
              <a:t> </a:t>
            </a:r>
            <a:r>
              <a:rPr sz="2750" spc="55" dirty="0">
                <a:solidFill>
                  <a:srgbClr val="1F1348"/>
                </a:solidFill>
                <a:latin typeface="Calibri"/>
                <a:cs typeface="Calibri"/>
              </a:rPr>
              <a:t>its</a:t>
            </a:r>
            <a:r>
              <a:rPr sz="2750" spc="90" dirty="0">
                <a:solidFill>
                  <a:srgbClr val="1F1348"/>
                </a:solidFill>
                <a:latin typeface="Calibri"/>
                <a:cs typeface="Calibri"/>
              </a:rPr>
              <a:t> </a:t>
            </a:r>
            <a:r>
              <a:rPr sz="2750" spc="155" dirty="0">
                <a:solidFill>
                  <a:srgbClr val="1F1348"/>
                </a:solidFill>
                <a:latin typeface="Calibri"/>
                <a:cs typeface="Calibri"/>
              </a:rPr>
              <a:t>physical</a:t>
            </a:r>
            <a:r>
              <a:rPr sz="2750" spc="175" dirty="0">
                <a:solidFill>
                  <a:srgbClr val="1F1348"/>
                </a:solidFill>
                <a:latin typeface="Calibri"/>
                <a:cs typeface="Calibri"/>
              </a:rPr>
              <a:t> </a:t>
            </a:r>
            <a:r>
              <a:rPr sz="2750" spc="145" dirty="0">
                <a:solidFill>
                  <a:srgbClr val="1F1348"/>
                </a:solidFill>
                <a:latin typeface="Calibri"/>
                <a:cs typeface="Calibri"/>
              </a:rPr>
              <a:t>implementation</a:t>
            </a:r>
            <a:r>
              <a:rPr sz="2750" spc="235" dirty="0">
                <a:solidFill>
                  <a:srgbClr val="1F1348"/>
                </a:solidFill>
                <a:latin typeface="Calibri"/>
                <a:cs typeface="Calibri"/>
              </a:rPr>
              <a:t> </a:t>
            </a:r>
            <a:r>
              <a:rPr sz="2750" spc="105" dirty="0">
                <a:solidFill>
                  <a:srgbClr val="1F1348"/>
                </a:solidFill>
                <a:latin typeface="Calibri"/>
                <a:cs typeface="Calibri"/>
              </a:rPr>
              <a:t>in</a:t>
            </a:r>
            <a:r>
              <a:rPr sz="2750" spc="85" dirty="0">
                <a:solidFill>
                  <a:srgbClr val="1F1348"/>
                </a:solidFill>
                <a:latin typeface="Calibri"/>
                <a:cs typeface="Calibri"/>
              </a:rPr>
              <a:t> </a:t>
            </a:r>
            <a:r>
              <a:rPr sz="2750" spc="130" dirty="0">
                <a:solidFill>
                  <a:srgbClr val="1F1348"/>
                </a:solidFill>
                <a:latin typeface="Calibri"/>
                <a:cs typeface="Calibri"/>
              </a:rPr>
              <a:t>the</a:t>
            </a:r>
            <a:r>
              <a:rPr sz="2750" spc="40" dirty="0">
                <a:solidFill>
                  <a:srgbClr val="1F1348"/>
                </a:solidFill>
                <a:latin typeface="Calibri"/>
                <a:cs typeface="Calibri"/>
              </a:rPr>
              <a:t> </a:t>
            </a:r>
            <a:r>
              <a:rPr sz="2750" spc="114" dirty="0">
                <a:solidFill>
                  <a:srgbClr val="1F1348"/>
                </a:solidFill>
                <a:latin typeface="Calibri"/>
                <a:cs typeface="Calibri"/>
              </a:rPr>
              <a:t>system.</a:t>
            </a:r>
            <a:endParaRPr sz="275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49044" y="762888"/>
            <a:ext cx="543433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15" dirty="0">
                <a:solidFill>
                  <a:srgbClr val="1F1348"/>
                </a:solidFill>
                <a:latin typeface="Arial"/>
                <a:cs typeface="Arial"/>
              </a:rPr>
              <a:t> </a:t>
            </a:r>
            <a:r>
              <a:rPr sz="4400" spc="175" dirty="0">
                <a:solidFill>
                  <a:srgbClr val="1F1348"/>
                </a:solidFill>
                <a:latin typeface="Arial"/>
                <a:cs typeface="Arial"/>
              </a:rPr>
              <a:t>prevention</a:t>
            </a:r>
            <a:endParaRPr sz="4400">
              <a:latin typeface="Arial"/>
              <a:cs typeface="Arial"/>
            </a:endParaRPr>
          </a:p>
        </p:txBody>
      </p:sp>
      <p:sp>
        <p:nvSpPr>
          <p:cNvPr id="6" name="object 6"/>
          <p:cNvSpPr txBox="1"/>
          <p:nvPr/>
        </p:nvSpPr>
        <p:spPr>
          <a:xfrm>
            <a:off x="502919" y="1931035"/>
            <a:ext cx="4750435" cy="392430"/>
          </a:xfrm>
          <a:prstGeom prst="rect">
            <a:avLst/>
          </a:prstGeom>
        </p:spPr>
        <p:txBody>
          <a:bodyPr vert="horz" wrap="square" lIns="0" tIns="13335" rIns="0" bIns="0" rtlCol="0">
            <a:spAutoFit/>
          </a:bodyPr>
          <a:lstStyle/>
          <a:p>
            <a:pPr marL="12700">
              <a:lnSpc>
                <a:spcPct val="100000"/>
              </a:lnSpc>
              <a:spcBef>
                <a:spcPts val="105"/>
              </a:spcBef>
            </a:pPr>
            <a:r>
              <a:rPr sz="2400" spc="290" dirty="0">
                <a:solidFill>
                  <a:srgbClr val="7061FD"/>
                </a:solidFill>
                <a:latin typeface="Calibri"/>
                <a:cs typeface="Calibri"/>
              </a:rPr>
              <a:t>+</a:t>
            </a:r>
            <a:r>
              <a:rPr sz="2400" b="1" spc="290" dirty="0">
                <a:solidFill>
                  <a:srgbClr val="1F1348"/>
                </a:solidFill>
                <a:latin typeface="Calibri"/>
                <a:cs typeface="Calibri"/>
              </a:rPr>
              <a:t>Denying</a:t>
            </a:r>
            <a:r>
              <a:rPr sz="2400" b="1" spc="40" dirty="0">
                <a:solidFill>
                  <a:srgbClr val="1F1348"/>
                </a:solidFill>
                <a:latin typeface="Calibri"/>
                <a:cs typeface="Calibri"/>
              </a:rPr>
              <a:t> </a:t>
            </a:r>
            <a:r>
              <a:rPr sz="2400" b="1" spc="165" dirty="0">
                <a:solidFill>
                  <a:srgbClr val="1F1348"/>
                </a:solidFill>
                <a:latin typeface="Calibri"/>
                <a:cs typeface="Calibri"/>
              </a:rPr>
              <a:t>the</a:t>
            </a:r>
            <a:r>
              <a:rPr sz="2400" b="1" spc="-40" dirty="0">
                <a:solidFill>
                  <a:srgbClr val="1F1348"/>
                </a:solidFill>
                <a:latin typeface="Calibri"/>
                <a:cs typeface="Calibri"/>
              </a:rPr>
              <a:t> </a:t>
            </a:r>
            <a:r>
              <a:rPr sz="2400" b="1" spc="175" dirty="0">
                <a:solidFill>
                  <a:srgbClr val="1F1348"/>
                </a:solidFill>
                <a:latin typeface="Calibri"/>
                <a:cs typeface="Calibri"/>
              </a:rPr>
              <a:t>mutual</a:t>
            </a:r>
            <a:r>
              <a:rPr sz="2400" b="1" spc="5" dirty="0">
                <a:solidFill>
                  <a:srgbClr val="1F1348"/>
                </a:solidFill>
                <a:latin typeface="Calibri"/>
                <a:cs typeface="Calibri"/>
              </a:rPr>
              <a:t> </a:t>
            </a:r>
            <a:r>
              <a:rPr sz="2400" b="1" spc="175" dirty="0">
                <a:solidFill>
                  <a:srgbClr val="1F1348"/>
                </a:solidFill>
                <a:latin typeface="Calibri"/>
                <a:cs typeface="Calibri"/>
              </a:rPr>
              <a:t>exclusion:</a:t>
            </a:r>
            <a:endParaRPr sz="2400">
              <a:latin typeface="Calibri"/>
              <a:cs typeface="Calibri"/>
            </a:endParaRPr>
          </a:p>
        </p:txBody>
      </p:sp>
      <p:sp>
        <p:nvSpPr>
          <p:cNvPr id="7" name="object 7"/>
          <p:cNvSpPr txBox="1"/>
          <p:nvPr/>
        </p:nvSpPr>
        <p:spPr>
          <a:xfrm>
            <a:off x="502919" y="2422179"/>
            <a:ext cx="2322830" cy="826135"/>
          </a:xfrm>
          <a:prstGeom prst="rect">
            <a:avLst/>
          </a:prstGeom>
        </p:spPr>
        <p:txBody>
          <a:bodyPr vert="horz" wrap="square" lIns="0" tIns="46990" rIns="0" bIns="0" rtlCol="0">
            <a:spAutoFit/>
          </a:bodyPr>
          <a:lstStyle/>
          <a:p>
            <a:pPr marL="12700">
              <a:lnSpc>
                <a:spcPct val="100000"/>
              </a:lnSpc>
              <a:spcBef>
                <a:spcPts val="370"/>
              </a:spcBef>
            </a:pPr>
            <a:r>
              <a:rPr sz="2400" spc="120" dirty="0">
                <a:solidFill>
                  <a:srgbClr val="7061FD"/>
                </a:solidFill>
                <a:latin typeface="Calibri"/>
                <a:cs typeface="Calibri"/>
              </a:rPr>
              <a:t>+</a:t>
            </a:r>
            <a:r>
              <a:rPr sz="2400" spc="120" dirty="0">
                <a:solidFill>
                  <a:srgbClr val="1F1348"/>
                </a:solidFill>
                <a:latin typeface="Calibri"/>
                <a:cs typeface="Calibri"/>
              </a:rPr>
              <a:t>Theoretically,</a:t>
            </a:r>
            <a:endParaRPr sz="2400">
              <a:latin typeface="Calibri"/>
              <a:cs typeface="Calibri"/>
            </a:endParaRPr>
          </a:p>
          <a:p>
            <a:pPr marL="241300">
              <a:lnSpc>
                <a:spcPct val="100000"/>
              </a:lnSpc>
              <a:spcBef>
                <a:spcPts val="270"/>
              </a:spcBef>
              <a:tabLst>
                <a:tab pos="1089660" algn="l"/>
              </a:tabLst>
            </a:pPr>
            <a:r>
              <a:rPr sz="2400" spc="155" dirty="0">
                <a:solidFill>
                  <a:srgbClr val="1F1348"/>
                </a:solidFill>
                <a:latin typeface="Calibri"/>
                <a:cs typeface="Calibri"/>
              </a:rPr>
              <a:t>b</a:t>
            </a:r>
            <a:r>
              <a:rPr sz="2400" spc="165" dirty="0">
                <a:solidFill>
                  <a:srgbClr val="1F1348"/>
                </a:solidFill>
                <a:latin typeface="Calibri"/>
                <a:cs typeface="Calibri"/>
              </a:rPr>
              <a:t>y</a:t>
            </a:r>
            <a:r>
              <a:rPr sz="2400" dirty="0">
                <a:solidFill>
                  <a:srgbClr val="1F1348"/>
                </a:solidFill>
                <a:latin typeface="Calibri"/>
                <a:cs typeface="Calibri"/>
              </a:rPr>
              <a:t>	</a:t>
            </a:r>
            <a:r>
              <a:rPr sz="2400" b="1" spc="285" dirty="0">
                <a:solidFill>
                  <a:srgbClr val="1F1348"/>
                </a:solidFill>
                <a:latin typeface="Calibri"/>
                <a:cs typeface="Calibri"/>
              </a:rPr>
              <a:t>d</a:t>
            </a:r>
            <a:r>
              <a:rPr sz="2400" b="1" spc="215" dirty="0">
                <a:solidFill>
                  <a:srgbClr val="1F1348"/>
                </a:solidFill>
                <a:latin typeface="Calibri"/>
                <a:cs typeface="Calibri"/>
              </a:rPr>
              <a:t>e</a:t>
            </a:r>
            <a:r>
              <a:rPr sz="2400" b="1" spc="204" dirty="0">
                <a:solidFill>
                  <a:srgbClr val="1F1348"/>
                </a:solidFill>
                <a:latin typeface="Calibri"/>
                <a:cs typeface="Calibri"/>
              </a:rPr>
              <a:t>n</a:t>
            </a:r>
            <a:r>
              <a:rPr sz="2400" b="1" spc="210" dirty="0">
                <a:solidFill>
                  <a:srgbClr val="1F1348"/>
                </a:solidFill>
                <a:latin typeface="Calibri"/>
                <a:cs typeface="Calibri"/>
              </a:rPr>
              <a:t>y</a:t>
            </a:r>
            <a:r>
              <a:rPr sz="2400" b="1" spc="80" dirty="0">
                <a:solidFill>
                  <a:srgbClr val="1F1348"/>
                </a:solidFill>
                <a:latin typeface="Calibri"/>
                <a:cs typeface="Calibri"/>
              </a:rPr>
              <a:t>i</a:t>
            </a:r>
            <a:r>
              <a:rPr sz="2400" b="1" spc="204" dirty="0">
                <a:solidFill>
                  <a:srgbClr val="1F1348"/>
                </a:solidFill>
                <a:latin typeface="Calibri"/>
                <a:cs typeface="Calibri"/>
              </a:rPr>
              <a:t>n</a:t>
            </a:r>
            <a:r>
              <a:rPr sz="2400" b="1" spc="445" dirty="0">
                <a:solidFill>
                  <a:srgbClr val="1F1348"/>
                </a:solidFill>
                <a:latin typeface="Calibri"/>
                <a:cs typeface="Calibri"/>
              </a:rPr>
              <a:t>g</a:t>
            </a:r>
            <a:endParaRPr sz="2400">
              <a:latin typeface="Calibri"/>
              <a:cs typeface="Calibri"/>
            </a:endParaRPr>
          </a:p>
        </p:txBody>
      </p:sp>
      <p:sp>
        <p:nvSpPr>
          <p:cNvPr id="8" name="object 8"/>
          <p:cNvSpPr txBox="1"/>
          <p:nvPr/>
        </p:nvSpPr>
        <p:spPr>
          <a:xfrm>
            <a:off x="2828925" y="2422179"/>
            <a:ext cx="2703830" cy="826135"/>
          </a:xfrm>
          <a:prstGeom prst="rect">
            <a:avLst/>
          </a:prstGeom>
        </p:spPr>
        <p:txBody>
          <a:bodyPr vert="horz" wrap="square" lIns="0" tIns="46990" rIns="0" bIns="0" rtlCol="0">
            <a:spAutoFit/>
          </a:bodyPr>
          <a:lstStyle/>
          <a:p>
            <a:pPr marL="12700">
              <a:lnSpc>
                <a:spcPct val="100000"/>
              </a:lnSpc>
              <a:spcBef>
                <a:spcPts val="370"/>
              </a:spcBef>
              <a:tabLst>
                <a:tab pos="1565910" algn="l"/>
                <a:tab pos="2328545" algn="l"/>
              </a:tabLst>
            </a:pPr>
            <a:r>
              <a:rPr sz="2400" spc="235" dirty="0">
                <a:solidFill>
                  <a:srgbClr val="1F1348"/>
                </a:solidFill>
                <a:latin typeface="Calibri"/>
                <a:cs typeface="Calibri"/>
              </a:rPr>
              <a:t>d</a:t>
            </a:r>
            <a:r>
              <a:rPr sz="2400" spc="150" dirty="0">
                <a:solidFill>
                  <a:srgbClr val="1F1348"/>
                </a:solidFill>
                <a:latin typeface="Calibri"/>
                <a:cs typeface="Calibri"/>
              </a:rPr>
              <a:t>e</a:t>
            </a:r>
            <a:r>
              <a:rPr sz="2400" spc="120" dirty="0">
                <a:solidFill>
                  <a:srgbClr val="1F1348"/>
                </a:solidFill>
                <a:latin typeface="Calibri"/>
                <a:cs typeface="Calibri"/>
              </a:rPr>
              <a:t>a</a:t>
            </a:r>
            <a:r>
              <a:rPr sz="2400" spc="235" dirty="0">
                <a:solidFill>
                  <a:srgbClr val="1F1348"/>
                </a:solidFill>
                <a:latin typeface="Calibri"/>
                <a:cs typeface="Calibri"/>
              </a:rPr>
              <a:t>d</a:t>
            </a:r>
            <a:r>
              <a:rPr sz="2400" spc="75" dirty="0">
                <a:solidFill>
                  <a:srgbClr val="1F1348"/>
                </a:solidFill>
                <a:latin typeface="Calibri"/>
                <a:cs typeface="Calibri"/>
              </a:rPr>
              <a:t>l</a:t>
            </a:r>
            <a:r>
              <a:rPr sz="2400" spc="195" dirty="0">
                <a:solidFill>
                  <a:srgbClr val="1F1348"/>
                </a:solidFill>
                <a:latin typeface="Calibri"/>
                <a:cs typeface="Calibri"/>
              </a:rPr>
              <a:t>o</a:t>
            </a:r>
            <a:r>
              <a:rPr sz="2400" spc="160" dirty="0">
                <a:solidFill>
                  <a:srgbClr val="1F1348"/>
                </a:solidFill>
                <a:latin typeface="Calibri"/>
                <a:cs typeface="Calibri"/>
              </a:rPr>
              <a:t>ck</a:t>
            </a:r>
            <a:r>
              <a:rPr sz="2400" dirty="0">
                <a:solidFill>
                  <a:srgbClr val="1F1348"/>
                </a:solidFill>
                <a:latin typeface="Calibri"/>
                <a:cs typeface="Calibri"/>
              </a:rPr>
              <a:t>	</a:t>
            </a:r>
            <a:r>
              <a:rPr sz="2400" spc="150" dirty="0">
                <a:solidFill>
                  <a:srgbClr val="1F1348"/>
                </a:solidFill>
                <a:latin typeface="Calibri"/>
                <a:cs typeface="Calibri"/>
              </a:rPr>
              <a:t>can</a:t>
            </a:r>
            <a:r>
              <a:rPr sz="2400" dirty="0">
                <a:solidFill>
                  <a:srgbClr val="1F1348"/>
                </a:solidFill>
                <a:latin typeface="Calibri"/>
                <a:cs typeface="Calibri"/>
              </a:rPr>
              <a:t>	</a:t>
            </a:r>
            <a:r>
              <a:rPr sz="2400" spc="190" dirty="0">
                <a:solidFill>
                  <a:srgbClr val="1F1348"/>
                </a:solidFill>
                <a:latin typeface="Calibri"/>
                <a:cs typeface="Calibri"/>
              </a:rPr>
              <a:t>be</a:t>
            </a:r>
            <a:endParaRPr sz="2400">
              <a:latin typeface="Calibri"/>
              <a:cs typeface="Calibri"/>
            </a:endParaRPr>
          </a:p>
          <a:p>
            <a:pPr marL="488950">
              <a:lnSpc>
                <a:spcPct val="100000"/>
              </a:lnSpc>
              <a:spcBef>
                <a:spcPts val="270"/>
              </a:spcBef>
              <a:tabLst>
                <a:tab pos="1480185" algn="l"/>
              </a:tabLst>
            </a:pPr>
            <a:r>
              <a:rPr sz="2400" b="1" spc="165" dirty="0">
                <a:solidFill>
                  <a:srgbClr val="1F1348"/>
                </a:solidFill>
                <a:latin typeface="Calibri"/>
                <a:cs typeface="Calibri"/>
              </a:rPr>
              <a:t>the	mutual</a:t>
            </a:r>
            <a:endParaRPr sz="2400">
              <a:latin typeface="Calibri"/>
              <a:cs typeface="Calibri"/>
            </a:endParaRPr>
          </a:p>
        </p:txBody>
      </p:sp>
      <p:sp>
        <p:nvSpPr>
          <p:cNvPr id="9" name="object 9"/>
          <p:cNvSpPr txBox="1"/>
          <p:nvPr/>
        </p:nvSpPr>
        <p:spPr>
          <a:xfrm>
            <a:off x="5774309" y="2422179"/>
            <a:ext cx="1471295" cy="826135"/>
          </a:xfrm>
          <a:prstGeom prst="rect">
            <a:avLst/>
          </a:prstGeom>
        </p:spPr>
        <p:txBody>
          <a:bodyPr vert="horz" wrap="square" lIns="0" tIns="46990" rIns="0" bIns="0" rtlCol="0">
            <a:spAutoFit/>
          </a:bodyPr>
          <a:lstStyle/>
          <a:p>
            <a:pPr marL="12700">
              <a:lnSpc>
                <a:spcPct val="100000"/>
              </a:lnSpc>
              <a:spcBef>
                <a:spcPts val="370"/>
              </a:spcBef>
            </a:pPr>
            <a:r>
              <a:rPr sz="2400" spc="135" dirty="0">
                <a:solidFill>
                  <a:srgbClr val="1F1348"/>
                </a:solidFill>
                <a:latin typeface="Calibri"/>
                <a:cs typeface="Calibri"/>
              </a:rPr>
              <a:t>prevented</a:t>
            </a:r>
            <a:endParaRPr sz="2400">
              <a:latin typeface="Calibri"/>
              <a:cs typeface="Calibri"/>
            </a:endParaRPr>
          </a:p>
          <a:p>
            <a:pPr marL="79375">
              <a:lnSpc>
                <a:spcPct val="100000"/>
              </a:lnSpc>
              <a:spcBef>
                <a:spcPts val="270"/>
              </a:spcBef>
            </a:pPr>
            <a:r>
              <a:rPr sz="2400" b="1" spc="165" dirty="0">
                <a:solidFill>
                  <a:srgbClr val="1F1348"/>
                </a:solidFill>
                <a:latin typeface="Calibri"/>
                <a:cs typeface="Calibri"/>
              </a:rPr>
              <a:t>exclusion</a:t>
            </a:r>
            <a:endParaRPr sz="2400">
              <a:latin typeface="Calibri"/>
              <a:cs typeface="Calibri"/>
            </a:endParaRPr>
          </a:p>
        </p:txBody>
      </p:sp>
      <p:sp>
        <p:nvSpPr>
          <p:cNvPr id="10" name="object 10"/>
          <p:cNvSpPr txBox="1"/>
          <p:nvPr/>
        </p:nvSpPr>
        <p:spPr>
          <a:xfrm>
            <a:off x="731837" y="3266757"/>
            <a:ext cx="6513195" cy="391795"/>
          </a:xfrm>
          <a:prstGeom prst="rect">
            <a:avLst/>
          </a:prstGeom>
        </p:spPr>
        <p:txBody>
          <a:bodyPr vert="horz" wrap="square" lIns="0" tIns="12700" rIns="0" bIns="0" rtlCol="0">
            <a:spAutoFit/>
          </a:bodyPr>
          <a:lstStyle/>
          <a:p>
            <a:pPr marL="12700">
              <a:lnSpc>
                <a:spcPct val="100000"/>
              </a:lnSpc>
              <a:spcBef>
                <a:spcPts val="100"/>
              </a:spcBef>
              <a:tabLst>
                <a:tab pos="2138045" algn="l"/>
                <a:tab pos="2842895" algn="l"/>
                <a:tab pos="3205480" algn="l"/>
                <a:tab pos="4321175" algn="l"/>
                <a:tab pos="4940300" algn="l"/>
                <a:tab pos="6246495" algn="l"/>
              </a:tabLst>
            </a:pPr>
            <a:r>
              <a:rPr sz="2400" b="1" spc="225" dirty="0">
                <a:solidFill>
                  <a:srgbClr val="1F1348"/>
                </a:solidFill>
                <a:latin typeface="Calibri"/>
                <a:cs typeface="Calibri"/>
              </a:rPr>
              <a:t>p</a:t>
            </a:r>
            <a:r>
              <a:rPr sz="2400" b="1" spc="95" dirty="0">
                <a:solidFill>
                  <a:srgbClr val="1F1348"/>
                </a:solidFill>
                <a:latin typeface="Calibri"/>
                <a:cs typeface="Calibri"/>
              </a:rPr>
              <a:t>r</a:t>
            </a:r>
            <a:r>
              <a:rPr sz="2400" b="1" spc="225" dirty="0">
                <a:solidFill>
                  <a:srgbClr val="1F1348"/>
                </a:solidFill>
                <a:latin typeface="Calibri"/>
                <a:cs typeface="Calibri"/>
              </a:rPr>
              <a:t>e</a:t>
            </a:r>
            <a:r>
              <a:rPr sz="2400" b="1" spc="175" dirty="0">
                <a:solidFill>
                  <a:srgbClr val="1F1348"/>
                </a:solidFill>
                <a:latin typeface="Calibri"/>
                <a:cs typeface="Calibri"/>
              </a:rPr>
              <a:t>c</a:t>
            </a:r>
            <a:r>
              <a:rPr sz="2400" b="1" spc="204" dirty="0">
                <a:solidFill>
                  <a:srgbClr val="1F1348"/>
                </a:solidFill>
                <a:latin typeface="Calibri"/>
                <a:cs typeface="Calibri"/>
              </a:rPr>
              <a:t>on</a:t>
            </a:r>
            <a:r>
              <a:rPr sz="2400" b="1" spc="275" dirty="0">
                <a:solidFill>
                  <a:srgbClr val="1F1348"/>
                </a:solidFill>
                <a:latin typeface="Calibri"/>
                <a:cs typeface="Calibri"/>
              </a:rPr>
              <a:t>d</a:t>
            </a:r>
            <a:r>
              <a:rPr sz="2400" b="1" spc="85" dirty="0">
                <a:solidFill>
                  <a:srgbClr val="1F1348"/>
                </a:solidFill>
                <a:latin typeface="Calibri"/>
                <a:cs typeface="Calibri"/>
              </a:rPr>
              <a:t>i</a:t>
            </a:r>
            <a:r>
              <a:rPr sz="2400" b="1" spc="100" dirty="0">
                <a:solidFill>
                  <a:srgbClr val="1F1348"/>
                </a:solidFill>
                <a:latin typeface="Calibri"/>
                <a:cs typeface="Calibri"/>
              </a:rPr>
              <a:t>t</a:t>
            </a:r>
            <a:r>
              <a:rPr sz="2400" b="1" spc="45" dirty="0">
                <a:solidFill>
                  <a:srgbClr val="1F1348"/>
                </a:solidFill>
                <a:latin typeface="Calibri"/>
                <a:cs typeface="Calibri"/>
              </a:rPr>
              <a:t>i</a:t>
            </a:r>
            <a:r>
              <a:rPr sz="2400" b="1" spc="204" dirty="0">
                <a:solidFill>
                  <a:srgbClr val="1F1348"/>
                </a:solidFill>
                <a:latin typeface="Calibri"/>
                <a:cs typeface="Calibri"/>
              </a:rPr>
              <a:t>o</a:t>
            </a:r>
            <a:r>
              <a:rPr sz="2400" b="1" spc="220" dirty="0">
                <a:solidFill>
                  <a:srgbClr val="1F1348"/>
                </a:solidFill>
                <a:latin typeface="Calibri"/>
                <a:cs typeface="Calibri"/>
              </a:rPr>
              <a:t>n</a:t>
            </a:r>
            <a:r>
              <a:rPr sz="2400" spc="15" dirty="0">
                <a:solidFill>
                  <a:srgbClr val="1F1348"/>
                </a:solidFill>
                <a:latin typeface="Calibri"/>
                <a:cs typeface="Calibri"/>
              </a:rPr>
              <a:t>.</a:t>
            </a:r>
            <a:r>
              <a:rPr sz="2400" dirty="0">
                <a:solidFill>
                  <a:srgbClr val="1F1348"/>
                </a:solidFill>
                <a:latin typeface="Calibri"/>
                <a:cs typeface="Calibri"/>
              </a:rPr>
              <a:t>	</a:t>
            </a:r>
            <a:r>
              <a:rPr sz="2400" spc="100" dirty="0">
                <a:solidFill>
                  <a:srgbClr val="1F1348"/>
                </a:solidFill>
                <a:latin typeface="Calibri"/>
                <a:cs typeface="Calibri"/>
              </a:rPr>
              <a:t>T</a:t>
            </a:r>
            <a:r>
              <a:rPr sz="2400" spc="155" dirty="0">
                <a:solidFill>
                  <a:srgbClr val="1F1348"/>
                </a:solidFill>
                <a:latin typeface="Calibri"/>
                <a:cs typeface="Calibri"/>
              </a:rPr>
              <a:t>h</a:t>
            </a:r>
            <a:r>
              <a:rPr sz="2400" spc="85" dirty="0">
                <a:solidFill>
                  <a:srgbClr val="1F1348"/>
                </a:solidFill>
                <a:latin typeface="Calibri"/>
                <a:cs typeface="Calibri"/>
              </a:rPr>
              <a:t>is</a:t>
            </a:r>
            <a:r>
              <a:rPr sz="2400" dirty="0">
                <a:solidFill>
                  <a:srgbClr val="1F1348"/>
                </a:solidFill>
                <a:latin typeface="Calibri"/>
                <a:cs typeface="Calibri"/>
              </a:rPr>
              <a:t>	</a:t>
            </a:r>
            <a:r>
              <a:rPr sz="2400" spc="85" dirty="0">
                <a:solidFill>
                  <a:srgbClr val="1F1348"/>
                </a:solidFill>
                <a:latin typeface="Calibri"/>
                <a:cs typeface="Calibri"/>
              </a:rPr>
              <a:t>is</a:t>
            </a:r>
            <a:r>
              <a:rPr sz="2400" dirty="0">
                <a:solidFill>
                  <a:srgbClr val="1F1348"/>
                </a:solidFill>
                <a:latin typeface="Calibri"/>
                <a:cs typeface="Calibri"/>
              </a:rPr>
              <a:t>	</a:t>
            </a:r>
            <a:r>
              <a:rPr sz="2400" spc="160" dirty="0">
                <a:solidFill>
                  <a:srgbClr val="1F1348"/>
                </a:solidFill>
                <a:latin typeface="Calibri"/>
                <a:cs typeface="Calibri"/>
              </a:rPr>
              <a:t>u</a:t>
            </a:r>
            <a:r>
              <a:rPr sz="2400" spc="110" dirty="0">
                <a:solidFill>
                  <a:srgbClr val="1F1348"/>
                </a:solidFill>
                <a:latin typeface="Calibri"/>
                <a:cs typeface="Calibri"/>
              </a:rPr>
              <a:t>s</a:t>
            </a:r>
            <a:r>
              <a:rPr sz="2400" spc="160" dirty="0">
                <a:solidFill>
                  <a:srgbClr val="1F1348"/>
                </a:solidFill>
                <a:latin typeface="Calibri"/>
                <a:cs typeface="Calibri"/>
              </a:rPr>
              <a:t>u</a:t>
            </a:r>
            <a:r>
              <a:rPr sz="2400" spc="120" dirty="0">
                <a:solidFill>
                  <a:srgbClr val="1F1348"/>
                </a:solidFill>
                <a:latin typeface="Calibri"/>
                <a:cs typeface="Calibri"/>
              </a:rPr>
              <a:t>a</a:t>
            </a:r>
            <a:r>
              <a:rPr sz="2400" spc="45" dirty="0">
                <a:solidFill>
                  <a:srgbClr val="1F1348"/>
                </a:solidFill>
                <a:latin typeface="Calibri"/>
                <a:cs typeface="Calibri"/>
              </a:rPr>
              <a:t>l</a:t>
            </a:r>
            <a:r>
              <a:rPr sz="2400" spc="70" dirty="0">
                <a:solidFill>
                  <a:srgbClr val="1F1348"/>
                </a:solidFill>
                <a:latin typeface="Calibri"/>
                <a:cs typeface="Calibri"/>
              </a:rPr>
              <a:t>ly</a:t>
            </a:r>
            <a:r>
              <a:rPr sz="2400" dirty="0">
                <a:solidFill>
                  <a:srgbClr val="1F1348"/>
                </a:solidFill>
                <a:latin typeface="Calibri"/>
                <a:cs typeface="Calibri"/>
              </a:rPr>
              <a:t>	</a:t>
            </a:r>
            <a:r>
              <a:rPr sz="2400" spc="160" dirty="0">
                <a:solidFill>
                  <a:srgbClr val="1F1348"/>
                </a:solidFill>
                <a:latin typeface="Calibri"/>
                <a:cs typeface="Calibri"/>
              </a:rPr>
              <a:t>n</a:t>
            </a:r>
            <a:r>
              <a:rPr sz="2400" spc="225" dirty="0">
                <a:solidFill>
                  <a:srgbClr val="1F1348"/>
                </a:solidFill>
                <a:latin typeface="Calibri"/>
                <a:cs typeface="Calibri"/>
              </a:rPr>
              <a:t>o</a:t>
            </a:r>
            <a:r>
              <a:rPr sz="2400" spc="-45" dirty="0">
                <a:solidFill>
                  <a:srgbClr val="1F1348"/>
                </a:solidFill>
                <a:latin typeface="Calibri"/>
                <a:cs typeface="Calibri"/>
              </a:rPr>
              <a:t>t</a:t>
            </a:r>
            <a:r>
              <a:rPr sz="2400" dirty="0">
                <a:solidFill>
                  <a:srgbClr val="1F1348"/>
                </a:solidFill>
                <a:latin typeface="Calibri"/>
                <a:cs typeface="Calibri"/>
              </a:rPr>
              <a:t>	</a:t>
            </a:r>
            <a:r>
              <a:rPr sz="2400" spc="155" dirty="0">
                <a:solidFill>
                  <a:srgbClr val="1F1348"/>
                </a:solidFill>
                <a:latin typeface="Calibri"/>
                <a:cs typeface="Calibri"/>
              </a:rPr>
              <a:t>p</a:t>
            </a:r>
            <a:r>
              <a:rPr sz="2400" spc="225" dirty="0">
                <a:solidFill>
                  <a:srgbClr val="1F1348"/>
                </a:solidFill>
                <a:latin typeface="Calibri"/>
                <a:cs typeface="Calibri"/>
              </a:rPr>
              <a:t>o</a:t>
            </a:r>
            <a:r>
              <a:rPr sz="2400" spc="105" dirty="0">
                <a:solidFill>
                  <a:srgbClr val="1F1348"/>
                </a:solidFill>
                <a:latin typeface="Calibri"/>
                <a:cs typeface="Calibri"/>
              </a:rPr>
              <a:t>ss</a:t>
            </a:r>
            <a:r>
              <a:rPr sz="2400" spc="95" dirty="0">
                <a:solidFill>
                  <a:srgbClr val="1F1348"/>
                </a:solidFill>
                <a:latin typeface="Calibri"/>
                <a:cs typeface="Calibri"/>
              </a:rPr>
              <a:t>i</a:t>
            </a:r>
            <a:r>
              <a:rPr sz="2400" spc="185" dirty="0">
                <a:solidFill>
                  <a:srgbClr val="1F1348"/>
                </a:solidFill>
                <a:latin typeface="Calibri"/>
                <a:cs typeface="Calibri"/>
              </a:rPr>
              <a:t>b</a:t>
            </a:r>
            <a:r>
              <a:rPr sz="2400" spc="114" dirty="0">
                <a:solidFill>
                  <a:srgbClr val="1F1348"/>
                </a:solidFill>
                <a:latin typeface="Calibri"/>
                <a:cs typeface="Calibri"/>
              </a:rPr>
              <a:t>le</a:t>
            </a:r>
            <a:r>
              <a:rPr sz="2400" dirty="0">
                <a:solidFill>
                  <a:srgbClr val="1F1348"/>
                </a:solidFill>
                <a:latin typeface="Calibri"/>
                <a:cs typeface="Calibri"/>
              </a:rPr>
              <a:t>	</a:t>
            </a:r>
            <a:r>
              <a:rPr sz="2400" spc="85" dirty="0">
                <a:solidFill>
                  <a:srgbClr val="1F1348"/>
                </a:solidFill>
                <a:latin typeface="Calibri"/>
                <a:cs typeface="Calibri"/>
              </a:rPr>
              <a:t>in</a:t>
            </a:r>
            <a:endParaRPr sz="2400">
              <a:latin typeface="Calibri"/>
              <a:cs typeface="Calibri"/>
            </a:endParaRPr>
          </a:p>
        </p:txBody>
      </p:sp>
      <p:sp>
        <p:nvSpPr>
          <p:cNvPr id="11" name="object 11"/>
          <p:cNvSpPr txBox="1"/>
          <p:nvPr/>
        </p:nvSpPr>
        <p:spPr>
          <a:xfrm>
            <a:off x="731837" y="3632898"/>
            <a:ext cx="1219200" cy="826769"/>
          </a:xfrm>
          <a:prstGeom prst="rect">
            <a:avLst/>
          </a:prstGeom>
        </p:spPr>
        <p:txBody>
          <a:bodyPr vert="horz" wrap="square" lIns="0" tIns="12700" rIns="0" bIns="0" rtlCol="0">
            <a:spAutoFit/>
          </a:bodyPr>
          <a:lstStyle/>
          <a:p>
            <a:pPr marL="12700" marR="5080">
              <a:lnSpc>
                <a:spcPct val="109500"/>
              </a:lnSpc>
              <a:spcBef>
                <a:spcPts val="100"/>
              </a:spcBef>
            </a:pPr>
            <a:r>
              <a:rPr sz="2400" spc="229" dirty="0">
                <a:solidFill>
                  <a:srgbClr val="1F1348"/>
                </a:solidFill>
                <a:latin typeface="Calibri"/>
                <a:cs typeface="Calibri"/>
              </a:rPr>
              <a:t>p</a:t>
            </a:r>
            <a:r>
              <a:rPr sz="2400" spc="55" dirty="0">
                <a:solidFill>
                  <a:srgbClr val="1F1348"/>
                </a:solidFill>
                <a:latin typeface="Calibri"/>
                <a:cs typeface="Calibri"/>
              </a:rPr>
              <a:t>r</a:t>
            </a:r>
            <a:r>
              <a:rPr sz="2400" spc="120" dirty="0">
                <a:solidFill>
                  <a:srgbClr val="1F1348"/>
                </a:solidFill>
                <a:latin typeface="Calibri"/>
                <a:cs typeface="Calibri"/>
              </a:rPr>
              <a:t>a</a:t>
            </a:r>
            <a:r>
              <a:rPr sz="2400" spc="80" dirty="0">
                <a:solidFill>
                  <a:srgbClr val="1F1348"/>
                </a:solidFill>
                <a:latin typeface="Calibri"/>
                <a:cs typeface="Calibri"/>
              </a:rPr>
              <a:t>c</a:t>
            </a:r>
            <a:r>
              <a:rPr sz="2400" spc="45" dirty="0">
                <a:solidFill>
                  <a:srgbClr val="1F1348"/>
                </a:solidFill>
                <a:latin typeface="Calibri"/>
                <a:cs typeface="Calibri"/>
              </a:rPr>
              <a:t>t</a:t>
            </a:r>
            <a:r>
              <a:rPr sz="2400" spc="114" dirty="0">
                <a:solidFill>
                  <a:srgbClr val="1F1348"/>
                </a:solidFill>
                <a:latin typeface="Calibri"/>
                <a:cs typeface="Calibri"/>
              </a:rPr>
              <a:t>ic</a:t>
            </a:r>
            <a:r>
              <a:rPr sz="2400" spc="145" dirty="0">
                <a:solidFill>
                  <a:srgbClr val="1F1348"/>
                </a:solidFill>
                <a:latin typeface="Calibri"/>
                <a:cs typeface="Calibri"/>
              </a:rPr>
              <a:t>e</a:t>
            </a:r>
            <a:r>
              <a:rPr sz="2400" spc="20" dirty="0">
                <a:solidFill>
                  <a:srgbClr val="1F1348"/>
                </a:solidFill>
                <a:latin typeface="Calibri"/>
                <a:cs typeface="Calibri"/>
              </a:rPr>
              <a:t>,  </a:t>
            </a:r>
            <a:r>
              <a:rPr sz="2400" spc="110" dirty="0">
                <a:solidFill>
                  <a:srgbClr val="1F1348"/>
                </a:solidFill>
                <a:latin typeface="Calibri"/>
                <a:cs typeface="Calibri"/>
              </a:rPr>
              <a:t>convert</a:t>
            </a:r>
            <a:endParaRPr sz="2400">
              <a:latin typeface="Calibri"/>
              <a:cs typeface="Calibri"/>
            </a:endParaRPr>
          </a:p>
        </p:txBody>
      </p:sp>
      <p:sp>
        <p:nvSpPr>
          <p:cNvPr id="12" name="object 12"/>
          <p:cNvSpPr txBox="1"/>
          <p:nvPr/>
        </p:nvSpPr>
        <p:spPr>
          <a:xfrm>
            <a:off x="2171064" y="3632898"/>
            <a:ext cx="5073015" cy="826769"/>
          </a:xfrm>
          <a:prstGeom prst="rect">
            <a:avLst/>
          </a:prstGeom>
        </p:spPr>
        <p:txBody>
          <a:bodyPr vert="horz" wrap="square" lIns="0" tIns="12700" rIns="0" bIns="0" rtlCol="0">
            <a:spAutoFit/>
          </a:bodyPr>
          <a:lstStyle/>
          <a:p>
            <a:pPr marL="41275" marR="5080" indent="-28575">
              <a:lnSpc>
                <a:spcPct val="109500"/>
              </a:lnSpc>
              <a:spcBef>
                <a:spcPts val="100"/>
              </a:spcBef>
              <a:tabLst>
                <a:tab pos="1289685" algn="l"/>
                <a:tab pos="1423035" algn="l"/>
                <a:tab pos="1995170" algn="l"/>
                <a:tab pos="2738755" algn="l"/>
                <a:tab pos="3043555" algn="l"/>
                <a:tab pos="3291204" algn="l"/>
                <a:tab pos="4521200" algn="l"/>
                <a:tab pos="4778375" algn="l"/>
              </a:tabLst>
            </a:pPr>
            <a:r>
              <a:rPr sz="2400" spc="165" dirty="0">
                <a:solidFill>
                  <a:srgbClr val="1F1348"/>
                </a:solidFill>
                <a:latin typeface="Calibri"/>
                <a:cs typeface="Calibri"/>
              </a:rPr>
              <a:t>though	</a:t>
            </a:r>
            <a:r>
              <a:rPr sz="2400" spc="90" dirty="0">
                <a:solidFill>
                  <a:srgbClr val="1F1348"/>
                </a:solidFill>
                <a:latin typeface="Calibri"/>
                <a:cs typeface="Calibri"/>
              </a:rPr>
              <a:t>the	</a:t>
            </a:r>
            <a:r>
              <a:rPr sz="2400" spc="145" dirty="0">
                <a:solidFill>
                  <a:srgbClr val="1F1348"/>
                </a:solidFill>
                <a:latin typeface="Calibri"/>
                <a:cs typeface="Calibri"/>
              </a:rPr>
              <a:t>use	</a:t>
            </a:r>
            <a:r>
              <a:rPr sz="2400" spc="100" dirty="0">
                <a:solidFill>
                  <a:srgbClr val="1F1348"/>
                </a:solidFill>
                <a:latin typeface="Calibri"/>
                <a:cs typeface="Calibri"/>
              </a:rPr>
              <a:t>of		</a:t>
            </a:r>
            <a:r>
              <a:rPr sz="2400" spc="180" dirty="0">
                <a:solidFill>
                  <a:srgbClr val="1F1348"/>
                </a:solidFill>
                <a:latin typeface="Calibri"/>
                <a:cs typeface="Calibri"/>
              </a:rPr>
              <a:t>spooling	</a:t>
            </a:r>
            <a:r>
              <a:rPr sz="2400" spc="60" dirty="0">
                <a:solidFill>
                  <a:srgbClr val="1F1348"/>
                </a:solidFill>
                <a:latin typeface="Calibri"/>
                <a:cs typeface="Calibri"/>
              </a:rPr>
              <a:t>to </a:t>
            </a:r>
            <a:r>
              <a:rPr sz="2400" spc="65" dirty="0">
                <a:solidFill>
                  <a:srgbClr val="1F1348"/>
                </a:solidFill>
                <a:latin typeface="Calibri"/>
                <a:cs typeface="Calibri"/>
              </a:rPr>
              <a:t> </a:t>
            </a:r>
            <a:r>
              <a:rPr sz="2400" spc="105" dirty="0">
                <a:solidFill>
                  <a:srgbClr val="1F1348"/>
                </a:solidFill>
                <a:latin typeface="Calibri"/>
                <a:cs typeface="Calibri"/>
              </a:rPr>
              <a:t>s</a:t>
            </a:r>
            <a:r>
              <a:rPr sz="2400" spc="150" dirty="0">
                <a:solidFill>
                  <a:srgbClr val="1F1348"/>
                </a:solidFill>
                <a:latin typeface="Calibri"/>
                <a:cs typeface="Calibri"/>
              </a:rPr>
              <a:t>e</a:t>
            </a:r>
            <a:r>
              <a:rPr sz="2400" spc="55" dirty="0">
                <a:solidFill>
                  <a:srgbClr val="1F1348"/>
                </a:solidFill>
                <a:latin typeface="Calibri"/>
                <a:cs typeface="Calibri"/>
              </a:rPr>
              <a:t>ri</a:t>
            </a:r>
            <a:r>
              <a:rPr sz="2400" spc="110" dirty="0">
                <a:solidFill>
                  <a:srgbClr val="1F1348"/>
                </a:solidFill>
                <a:latin typeface="Calibri"/>
                <a:cs typeface="Calibri"/>
              </a:rPr>
              <a:t>a</a:t>
            </a:r>
            <a:r>
              <a:rPr sz="2400" spc="50" dirty="0">
                <a:solidFill>
                  <a:srgbClr val="1F1348"/>
                </a:solidFill>
                <a:latin typeface="Calibri"/>
                <a:cs typeface="Calibri"/>
              </a:rPr>
              <a:t>l</a:t>
            </a:r>
            <a:r>
              <a:rPr sz="2400" spc="35" dirty="0">
                <a:solidFill>
                  <a:srgbClr val="1F1348"/>
                </a:solidFill>
                <a:latin typeface="Calibri"/>
                <a:cs typeface="Calibri"/>
              </a:rPr>
              <a:t>l</a:t>
            </a:r>
            <a:r>
              <a:rPr sz="2400" spc="85" dirty="0">
                <a:solidFill>
                  <a:srgbClr val="1F1348"/>
                </a:solidFill>
                <a:latin typeface="Calibri"/>
                <a:cs typeface="Calibri"/>
              </a:rPr>
              <a:t>y</a:t>
            </a:r>
            <a:r>
              <a:rPr sz="2400" dirty="0">
                <a:solidFill>
                  <a:srgbClr val="1F1348"/>
                </a:solidFill>
                <a:latin typeface="Calibri"/>
                <a:cs typeface="Calibri"/>
              </a:rPr>
              <a:t>		</a:t>
            </a:r>
            <a:r>
              <a:rPr sz="2400" spc="-15" dirty="0">
                <a:solidFill>
                  <a:srgbClr val="1F1348"/>
                </a:solidFill>
                <a:latin typeface="Calibri"/>
                <a:cs typeface="Calibri"/>
              </a:rPr>
              <a:t>r</a:t>
            </a:r>
            <a:r>
              <a:rPr sz="2400" spc="150" dirty="0">
                <a:solidFill>
                  <a:srgbClr val="1F1348"/>
                </a:solidFill>
                <a:latin typeface="Calibri"/>
                <a:cs typeface="Calibri"/>
              </a:rPr>
              <a:t>e</a:t>
            </a:r>
            <a:r>
              <a:rPr sz="2400" spc="160" dirty="0">
                <a:solidFill>
                  <a:srgbClr val="1F1348"/>
                </a:solidFill>
                <a:latin typeface="Calibri"/>
                <a:cs typeface="Calibri"/>
              </a:rPr>
              <a:t>u</a:t>
            </a:r>
            <a:r>
              <a:rPr sz="2400" spc="110" dirty="0">
                <a:solidFill>
                  <a:srgbClr val="1F1348"/>
                </a:solidFill>
                <a:latin typeface="Calibri"/>
                <a:cs typeface="Calibri"/>
              </a:rPr>
              <a:t>s</a:t>
            </a:r>
            <a:r>
              <a:rPr sz="2400" spc="185" dirty="0">
                <a:solidFill>
                  <a:srgbClr val="1F1348"/>
                </a:solidFill>
                <a:latin typeface="Calibri"/>
                <a:cs typeface="Calibri"/>
              </a:rPr>
              <a:t>a</a:t>
            </a:r>
            <a:r>
              <a:rPr sz="2400" spc="175" dirty="0">
                <a:solidFill>
                  <a:srgbClr val="1F1348"/>
                </a:solidFill>
                <a:latin typeface="Calibri"/>
                <a:cs typeface="Calibri"/>
              </a:rPr>
              <a:t>b</a:t>
            </a:r>
            <a:r>
              <a:rPr sz="2400" spc="114" dirty="0">
                <a:solidFill>
                  <a:srgbClr val="1F1348"/>
                </a:solidFill>
                <a:latin typeface="Calibri"/>
                <a:cs typeface="Calibri"/>
              </a:rPr>
              <a:t>le</a:t>
            </a:r>
            <a:r>
              <a:rPr sz="2400" dirty="0">
                <a:solidFill>
                  <a:srgbClr val="1F1348"/>
                </a:solidFill>
                <a:latin typeface="Calibri"/>
                <a:cs typeface="Calibri"/>
              </a:rPr>
              <a:t>		</a:t>
            </a:r>
            <a:r>
              <a:rPr sz="2400" spc="240" dirty="0">
                <a:solidFill>
                  <a:srgbClr val="1F1348"/>
                </a:solidFill>
                <a:latin typeface="Calibri"/>
                <a:cs typeface="Calibri"/>
              </a:rPr>
              <a:t>d</a:t>
            </a:r>
            <a:r>
              <a:rPr sz="2400" spc="150" dirty="0">
                <a:solidFill>
                  <a:srgbClr val="1F1348"/>
                </a:solidFill>
                <a:latin typeface="Calibri"/>
                <a:cs typeface="Calibri"/>
              </a:rPr>
              <a:t>e</a:t>
            </a:r>
            <a:r>
              <a:rPr sz="2400" spc="110" dirty="0">
                <a:solidFill>
                  <a:srgbClr val="1F1348"/>
                </a:solidFill>
                <a:latin typeface="Calibri"/>
                <a:cs typeface="Calibri"/>
              </a:rPr>
              <a:t>v</a:t>
            </a:r>
            <a:r>
              <a:rPr sz="2400" spc="114" dirty="0">
                <a:solidFill>
                  <a:srgbClr val="1F1348"/>
                </a:solidFill>
                <a:latin typeface="Calibri"/>
                <a:cs typeface="Calibri"/>
              </a:rPr>
              <a:t>ic</a:t>
            </a:r>
            <a:r>
              <a:rPr sz="2400" spc="155" dirty="0">
                <a:solidFill>
                  <a:srgbClr val="1F1348"/>
                </a:solidFill>
                <a:latin typeface="Calibri"/>
                <a:cs typeface="Calibri"/>
              </a:rPr>
              <a:t>e</a:t>
            </a:r>
            <a:r>
              <a:rPr sz="2400" spc="125" dirty="0">
                <a:solidFill>
                  <a:srgbClr val="1F1348"/>
                </a:solidFill>
                <a:latin typeface="Calibri"/>
                <a:cs typeface="Calibri"/>
              </a:rPr>
              <a:t>s</a:t>
            </a:r>
            <a:r>
              <a:rPr sz="2400" dirty="0">
                <a:solidFill>
                  <a:srgbClr val="1F1348"/>
                </a:solidFill>
                <a:latin typeface="Calibri"/>
                <a:cs typeface="Calibri"/>
              </a:rPr>
              <a:t>	</a:t>
            </a:r>
            <a:r>
              <a:rPr sz="2400" spc="55" dirty="0">
                <a:solidFill>
                  <a:srgbClr val="1F1348"/>
                </a:solidFill>
                <a:latin typeface="Calibri"/>
                <a:cs typeface="Calibri"/>
              </a:rPr>
              <a:t>i</a:t>
            </a:r>
            <a:r>
              <a:rPr sz="2400" spc="150" dirty="0">
                <a:solidFill>
                  <a:srgbClr val="1F1348"/>
                </a:solidFill>
                <a:latin typeface="Calibri"/>
                <a:cs typeface="Calibri"/>
              </a:rPr>
              <a:t>n</a:t>
            </a:r>
            <a:r>
              <a:rPr sz="2400" spc="-60" dirty="0">
                <a:solidFill>
                  <a:srgbClr val="1F1348"/>
                </a:solidFill>
                <a:latin typeface="Calibri"/>
                <a:cs typeface="Calibri"/>
              </a:rPr>
              <a:t>t</a:t>
            </a:r>
            <a:r>
              <a:rPr sz="2400" spc="200" dirty="0">
                <a:solidFill>
                  <a:srgbClr val="1F1348"/>
                </a:solidFill>
                <a:latin typeface="Calibri"/>
                <a:cs typeface="Calibri"/>
              </a:rPr>
              <a:t>o</a:t>
            </a:r>
            <a:endParaRPr sz="2400">
              <a:latin typeface="Calibri"/>
              <a:cs typeface="Calibri"/>
            </a:endParaRPr>
          </a:p>
        </p:txBody>
      </p:sp>
      <p:sp>
        <p:nvSpPr>
          <p:cNvPr id="13" name="object 13"/>
          <p:cNvSpPr txBox="1"/>
          <p:nvPr/>
        </p:nvSpPr>
        <p:spPr>
          <a:xfrm>
            <a:off x="731837" y="4423935"/>
            <a:ext cx="6521450" cy="2048510"/>
          </a:xfrm>
          <a:prstGeom prst="rect">
            <a:avLst/>
          </a:prstGeom>
        </p:spPr>
        <p:txBody>
          <a:bodyPr vert="horz" wrap="square" lIns="0" tIns="20320" rIns="0" bIns="0" rtlCol="0">
            <a:spAutoFit/>
          </a:bodyPr>
          <a:lstStyle/>
          <a:p>
            <a:pPr marL="12700" marR="5080" algn="just">
              <a:lnSpc>
                <a:spcPct val="110200"/>
              </a:lnSpc>
              <a:spcBef>
                <a:spcPts val="160"/>
              </a:spcBef>
            </a:pPr>
            <a:r>
              <a:rPr sz="2400" spc="145" dirty="0">
                <a:solidFill>
                  <a:srgbClr val="1F1348"/>
                </a:solidFill>
                <a:latin typeface="Calibri"/>
                <a:cs typeface="Calibri"/>
              </a:rPr>
              <a:t>seemingly </a:t>
            </a:r>
            <a:r>
              <a:rPr sz="2400" spc="125" dirty="0">
                <a:solidFill>
                  <a:srgbClr val="1F1348"/>
                </a:solidFill>
                <a:latin typeface="Calibri"/>
                <a:cs typeface="Calibri"/>
              </a:rPr>
              <a:t>shareable </a:t>
            </a:r>
            <a:r>
              <a:rPr sz="2400" spc="70" dirty="0">
                <a:solidFill>
                  <a:srgbClr val="1F1348"/>
                </a:solidFill>
                <a:latin typeface="Calibri"/>
                <a:cs typeface="Calibri"/>
              </a:rPr>
              <a:t>virtual </a:t>
            </a:r>
            <a:r>
              <a:rPr sz="2400" spc="145" dirty="0">
                <a:solidFill>
                  <a:srgbClr val="1F1348"/>
                </a:solidFill>
                <a:latin typeface="Calibri"/>
                <a:cs typeface="Calibri"/>
              </a:rPr>
              <a:t>devices </a:t>
            </a:r>
            <a:r>
              <a:rPr sz="2400" spc="165" dirty="0">
                <a:solidFill>
                  <a:srgbClr val="1F1348"/>
                </a:solidFill>
                <a:latin typeface="Calibri"/>
                <a:cs typeface="Calibri"/>
              </a:rPr>
              <a:t>could </a:t>
            </a:r>
            <a:r>
              <a:rPr sz="2400" spc="195" dirty="0">
                <a:solidFill>
                  <a:srgbClr val="1F1348"/>
                </a:solidFill>
                <a:latin typeface="Calibri"/>
                <a:cs typeface="Calibri"/>
              </a:rPr>
              <a:t>be </a:t>
            </a:r>
            <a:r>
              <a:rPr sz="2400" spc="200" dirty="0">
                <a:solidFill>
                  <a:srgbClr val="1F1348"/>
                </a:solidFill>
                <a:latin typeface="Calibri"/>
                <a:cs typeface="Calibri"/>
              </a:rPr>
              <a:t> </a:t>
            </a:r>
            <a:r>
              <a:rPr sz="2400" spc="165" dirty="0">
                <a:solidFill>
                  <a:srgbClr val="1F1348"/>
                </a:solidFill>
                <a:latin typeface="Calibri"/>
                <a:cs typeface="Calibri"/>
              </a:rPr>
              <a:t>regarded </a:t>
            </a:r>
            <a:r>
              <a:rPr sz="2400" spc="125" dirty="0">
                <a:solidFill>
                  <a:srgbClr val="1F1348"/>
                </a:solidFill>
                <a:latin typeface="Calibri"/>
                <a:cs typeface="Calibri"/>
              </a:rPr>
              <a:t>as an </a:t>
            </a:r>
            <a:r>
              <a:rPr sz="2400" spc="75" dirty="0">
                <a:solidFill>
                  <a:srgbClr val="1F1348"/>
                </a:solidFill>
                <a:latin typeface="Calibri"/>
                <a:cs typeface="Calibri"/>
              </a:rPr>
              <a:t>attack </a:t>
            </a:r>
            <a:r>
              <a:rPr sz="2400" spc="40" dirty="0">
                <a:solidFill>
                  <a:srgbClr val="1F1348"/>
                </a:solidFill>
                <a:latin typeface="Calibri"/>
                <a:cs typeface="Calibri"/>
              </a:rPr>
              <a:t>at </a:t>
            </a:r>
            <a:r>
              <a:rPr sz="2400" spc="65" dirty="0">
                <a:solidFill>
                  <a:srgbClr val="1F1348"/>
                </a:solidFill>
                <a:latin typeface="Calibri"/>
                <a:cs typeface="Calibri"/>
              </a:rPr>
              <a:t>this </a:t>
            </a:r>
            <a:r>
              <a:rPr sz="2400" spc="105" dirty="0">
                <a:solidFill>
                  <a:srgbClr val="1F1348"/>
                </a:solidFill>
                <a:latin typeface="Calibri"/>
                <a:cs typeface="Calibri"/>
              </a:rPr>
              <a:t>point. </a:t>
            </a:r>
            <a:r>
              <a:rPr sz="2400" spc="100" dirty="0">
                <a:solidFill>
                  <a:srgbClr val="1F1348"/>
                </a:solidFill>
                <a:latin typeface="Calibri"/>
                <a:cs typeface="Calibri"/>
              </a:rPr>
              <a:t>(We </a:t>
            </a:r>
            <a:r>
              <a:rPr sz="2400" spc="180" dirty="0">
                <a:solidFill>
                  <a:srgbClr val="1F1348"/>
                </a:solidFill>
                <a:latin typeface="Calibri"/>
                <a:cs typeface="Calibri"/>
              </a:rPr>
              <a:t>could </a:t>
            </a:r>
            <a:r>
              <a:rPr sz="2400" spc="185" dirty="0">
                <a:solidFill>
                  <a:srgbClr val="1F1348"/>
                </a:solidFill>
                <a:latin typeface="Calibri"/>
                <a:cs typeface="Calibri"/>
              </a:rPr>
              <a:t> </a:t>
            </a:r>
            <a:r>
              <a:rPr sz="2400" spc="120" dirty="0">
                <a:solidFill>
                  <a:srgbClr val="1F1348"/>
                </a:solidFill>
                <a:latin typeface="Calibri"/>
                <a:cs typeface="Calibri"/>
              </a:rPr>
              <a:t>also </a:t>
            </a:r>
            <a:r>
              <a:rPr sz="2400" spc="145" dirty="0">
                <a:solidFill>
                  <a:srgbClr val="1F1348"/>
                </a:solidFill>
                <a:latin typeface="Calibri"/>
                <a:cs typeface="Calibri"/>
              </a:rPr>
              <a:t>regard </a:t>
            </a:r>
            <a:r>
              <a:rPr sz="2400" dirty="0">
                <a:solidFill>
                  <a:srgbClr val="1F1348"/>
                </a:solidFill>
                <a:latin typeface="Calibri"/>
                <a:cs typeface="Calibri"/>
              </a:rPr>
              <a:t>it </a:t>
            </a:r>
            <a:r>
              <a:rPr sz="2400" spc="125" dirty="0">
                <a:solidFill>
                  <a:srgbClr val="1F1348"/>
                </a:solidFill>
                <a:latin typeface="Calibri"/>
                <a:cs typeface="Calibri"/>
              </a:rPr>
              <a:t>as </a:t>
            </a:r>
            <a:r>
              <a:rPr sz="2400" spc="130" dirty="0">
                <a:solidFill>
                  <a:srgbClr val="1F1348"/>
                </a:solidFill>
                <a:latin typeface="Calibri"/>
                <a:cs typeface="Calibri"/>
              </a:rPr>
              <a:t>a </a:t>
            </a:r>
            <a:r>
              <a:rPr sz="2400" spc="95" dirty="0">
                <a:solidFill>
                  <a:srgbClr val="1F1348"/>
                </a:solidFill>
                <a:latin typeface="Calibri"/>
                <a:cs typeface="Calibri"/>
              </a:rPr>
              <a:t>multiplication </a:t>
            </a:r>
            <a:r>
              <a:rPr sz="2400" spc="105" dirty="0">
                <a:solidFill>
                  <a:srgbClr val="1F1348"/>
                </a:solidFill>
                <a:latin typeface="Calibri"/>
                <a:cs typeface="Calibri"/>
              </a:rPr>
              <a:t>of </a:t>
            </a:r>
            <a:r>
              <a:rPr sz="2400" spc="95" dirty="0">
                <a:solidFill>
                  <a:srgbClr val="1F1348"/>
                </a:solidFill>
                <a:latin typeface="Calibri"/>
                <a:cs typeface="Calibri"/>
              </a:rPr>
              <a:t>the </a:t>
            </a:r>
            <a:r>
              <a:rPr sz="2400" spc="150" dirty="0">
                <a:solidFill>
                  <a:srgbClr val="1F1348"/>
                </a:solidFill>
                <a:latin typeface="Calibri"/>
                <a:cs typeface="Calibri"/>
              </a:rPr>
              <a:t>number </a:t>
            </a:r>
            <a:r>
              <a:rPr sz="2400" spc="-530" dirty="0">
                <a:solidFill>
                  <a:srgbClr val="1F1348"/>
                </a:solidFill>
                <a:latin typeface="Calibri"/>
                <a:cs typeface="Calibri"/>
              </a:rPr>
              <a:t> </a:t>
            </a:r>
            <a:r>
              <a:rPr sz="2400" spc="100" dirty="0">
                <a:solidFill>
                  <a:srgbClr val="1F1348"/>
                </a:solidFill>
                <a:latin typeface="Calibri"/>
                <a:cs typeface="Calibri"/>
              </a:rPr>
              <a:t>of </a:t>
            </a:r>
            <a:r>
              <a:rPr sz="2400" spc="95" dirty="0">
                <a:solidFill>
                  <a:srgbClr val="1F1348"/>
                </a:solidFill>
                <a:latin typeface="Calibri"/>
                <a:cs typeface="Calibri"/>
              </a:rPr>
              <a:t>printers </a:t>
            </a:r>
            <a:r>
              <a:rPr sz="2400" spc="70" dirty="0">
                <a:solidFill>
                  <a:srgbClr val="1F1348"/>
                </a:solidFill>
                <a:latin typeface="Calibri"/>
                <a:cs typeface="Calibri"/>
              </a:rPr>
              <a:t>to  </a:t>
            </a:r>
            <a:r>
              <a:rPr sz="2400" spc="90" dirty="0">
                <a:solidFill>
                  <a:srgbClr val="1F1348"/>
                </a:solidFill>
                <a:latin typeface="Calibri"/>
                <a:cs typeface="Calibri"/>
              </a:rPr>
              <a:t>the </a:t>
            </a:r>
            <a:r>
              <a:rPr sz="2400" spc="125" dirty="0">
                <a:solidFill>
                  <a:srgbClr val="1F1348"/>
                </a:solidFill>
                <a:latin typeface="Calibri"/>
                <a:cs typeface="Calibri"/>
              </a:rPr>
              <a:t>point </a:t>
            </a:r>
            <a:r>
              <a:rPr sz="2400" spc="110" dirty="0">
                <a:solidFill>
                  <a:srgbClr val="1F1348"/>
                </a:solidFill>
                <a:latin typeface="Calibri"/>
                <a:cs typeface="Calibri"/>
              </a:rPr>
              <a:t>where </a:t>
            </a:r>
            <a:r>
              <a:rPr sz="2400" spc="150" dirty="0">
                <a:solidFill>
                  <a:srgbClr val="1F1348"/>
                </a:solidFill>
                <a:latin typeface="Calibri"/>
                <a:cs typeface="Calibri"/>
              </a:rPr>
              <a:t>each </a:t>
            </a:r>
            <a:r>
              <a:rPr sz="2400" spc="145" dirty="0">
                <a:solidFill>
                  <a:srgbClr val="1F1348"/>
                </a:solidFill>
                <a:latin typeface="Calibri"/>
                <a:cs typeface="Calibri"/>
              </a:rPr>
              <a:t>process </a:t>
            </a:r>
            <a:r>
              <a:rPr sz="2400" spc="150" dirty="0">
                <a:solidFill>
                  <a:srgbClr val="1F1348"/>
                </a:solidFill>
                <a:latin typeface="Calibri"/>
                <a:cs typeface="Calibri"/>
              </a:rPr>
              <a:t> </a:t>
            </a:r>
            <a:r>
              <a:rPr sz="2400" spc="145" dirty="0">
                <a:solidFill>
                  <a:srgbClr val="1F1348"/>
                </a:solidFill>
                <a:latin typeface="Calibri"/>
                <a:cs typeface="Calibri"/>
              </a:rPr>
              <a:t>can</a:t>
            </a:r>
            <a:r>
              <a:rPr sz="2400" spc="80" dirty="0">
                <a:solidFill>
                  <a:srgbClr val="1F1348"/>
                </a:solidFill>
                <a:latin typeface="Calibri"/>
                <a:cs typeface="Calibri"/>
              </a:rPr>
              <a:t> </a:t>
            </a:r>
            <a:r>
              <a:rPr sz="2400" spc="140" dirty="0">
                <a:solidFill>
                  <a:srgbClr val="1F1348"/>
                </a:solidFill>
                <a:latin typeface="Calibri"/>
                <a:cs typeface="Calibri"/>
              </a:rPr>
              <a:t>have</a:t>
            </a:r>
            <a:r>
              <a:rPr sz="2400" spc="40" dirty="0">
                <a:solidFill>
                  <a:srgbClr val="1F1348"/>
                </a:solidFill>
                <a:latin typeface="Calibri"/>
                <a:cs typeface="Calibri"/>
              </a:rPr>
              <a:t> </a:t>
            </a:r>
            <a:r>
              <a:rPr sz="2400" spc="75" dirty="0">
                <a:solidFill>
                  <a:srgbClr val="1F1348"/>
                </a:solidFill>
                <a:latin typeface="Calibri"/>
                <a:cs typeface="Calibri"/>
              </a:rPr>
              <a:t>all</a:t>
            </a:r>
            <a:r>
              <a:rPr sz="2400" spc="45" dirty="0">
                <a:solidFill>
                  <a:srgbClr val="1F1348"/>
                </a:solidFill>
                <a:latin typeface="Calibri"/>
                <a:cs typeface="Calibri"/>
              </a:rPr>
              <a:t> </a:t>
            </a:r>
            <a:r>
              <a:rPr sz="2400" dirty="0">
                <a:solidFill>
                  <a:srgbClr val="1F1348"/>
                </a:solidFill>
                <a:latin typeface="Calibri"/>
                <a:cs typeface="Calibri"/>
              </a:rPr>
              <a:t>it</a:t>
            </a:r>
            <a:r>
              <a:rPr sz="2400" spc="40" dirty="0">
                <a:solidFill>
                  <a:srgbClr val="1F1348"/>
                </a:solidFill>
                <a:latin typeface="Calibri"/>
                <a:cs typeface="Calibri"/>
              </a:rPr>
              <a:t> </a:t>
            </a:r>
            <a:r>
              <a:rPr sz="2400" spc="114" dirty="0">
                <a:solidFill>
                  <a:srgbClr val="1F1348"/>
                </a:solidFill>
                <a:latin typeface="Calibri"/>
                <a:cs typeface="Calibri"/>
              </a:rPr>
              <a:t>needs.)</a:t>
            </a:r>
            <a:endParaRPr sz="2400">
              <a:latin typeface="Calibri"/>
              <a:cs typeface="Calibri"/>
            </a:endParaRPr>
          </a:p>
        </p:txBody>
      </p:sp>
      <p:pic>
        <p:nvPicPr>
          <p:cNvPr id="14" name="object 14"/>
          <p:cNvPicPr/>
          <p:nvPr/>
        </p:nvPicPr>
        <p:blipFill>
          <a:blip r:embed="rId2" cstate="print"/>
          <a:stretch>
            <a:fillRect/>
          </a:stretch>
        </p:blipFill>
        <p:spPr>
          <a:xfrm>
            <a:off x="7371471" y="1715419"/>
            <a:ext cx="4825290" cy="51473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3732784" y="341693"/>
            <a:ext cx="4890135" cy="632460"/>
          </a:xfrm>
          <a:prstGeom prst="rect">
            <a:avLst/>
          </a:prstGeom>
        </p:spPr>
        <p:txBody>
          <a:bodyPr vert="horz" wrap="square" lIns="0" tIns="16510" rIns="0" bIns="0" rtlCol="0">
            <a:spAutoFit/>
          </a:bodyPr>
          <a:lstStyle/>
          <a:p>
            <a:pPr marL="12700">
              <a:lnSpc>
                <a:spcPct val="100000"/>
              </a:lnSpc>
              <a:spcBef>
                <a:spcPts val="130"/>
              </a:spcBef>
            </a:pPr>
            <a:r>
              <a:rPr sz="3950" spc="80" dirty="0">
                <a:solidFill>
                  <a:srgbClr val="1F1348"/>
                </a:solidFill>
                <a:latin typeface="Arial"/>
                <a:cs typeface="Arial"/>
              </a:rPr>
              <a:t>Deadlock</a:t>
            </a:r>
            <a:r>
              <a:rPr sz="3950" spc="75" dirty="0">
                <a:solidFill>
                  <a:srgbClr val="1F1348"/>
                </a:solidFill>
                <a:latin typeface="Arial"/>
                <a:cs typeface="Arial"/>
              </a:rPr>
              <a:t> </a:t>
            </a:r>
            <a:r>
              <a:rPr sz="3950" spc="145" dirty="0">
                <a:solidFill>
                  <a:srgbClr val="1F1348"/>
                </a:solidFill>
                <a:latin typeface="Arial"/>
                <a:cs typeface="Arial"/>
              </a:rPr>
              <a:t>prevention</a:t>
            </a:r>
            <a:endParaRPr sz="3950">
              <a:latin typeface="Arial"/>
              <a:cs typeface="Arial"/>
            </a:endParaRPr>
          </a:p>
        </p:txBody>
      </p:sp>
      <p:grpSp>
        <p:nvGrpSpPr>
          <p:cNvPr id="6" name="object 6"/>
          <p:cNvGrpSpPr/>
          <p:nvPr/>
        </p:nvGrpSpPr>
        <p:grpSpPr>
          <a:xfrm>
            <a:off x="7981950" y="3276663"/>
            <a:ext cx="4215130" cy="3586479"/>
            <a:chOff x="7981950" y="3276663"/>
            <a:chExt cx="4215130" cy="3586479"/>
          </a:xfrm>
        </p:grpSpPr>
        <p:sp>
          <p:nvSpPr>
            <p:cNvPr id="7" name="object 7"/>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8" name="object 8"/>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2" name="object 12"/>
          <p:cNvSpPr txBox="1"/>
          <p:nvPr/>
        </p:nvSpPr>
        <p:spPr>
          <a:xfrm>
            <a:off x="977582" y="1225549"/>
            <a:ext cx="6142355" cy="392430"/>
          </a:xfrm>
          <a:prstGeom prst="rect">
            <a:avLst/>
          </a:prstGeom>
        </p:spPr>
        <p:txBody>
          <a:bodyPr vert="horz" wrap="square" lIns="0" tIns="13335" rIns="0" bIns="0" rtlCol="0">
            <a:spAutoFit/>
          </a:bodyPr>
          <a:lstStyle/>
          <a:p>
            <a:pPr marL="12700">
              <a:lnSpc>
                <a:spcPct val="100000"/>
              </a:lnSpc>
              <a:spcBef>
                <a:spcPts val="105"/>
              </a:spcBef>
            </a:pPr>
            <a:r>
              <a:rPr sz="2400" spc="290" dirty="0">
                <a:solidFill>
                  <a:srgbClr val="7061FD"/>
                </a:solidFill>
                <a:latin typeface="Calibri"/>
                <a:cs typeface="Calibri"/>
              </a:rPr>
              <a:t>+</a:t>
            </a:r>
            <a:r>
              <a:rPr sz="2400" b="1" spc="290" dirty="0">
                <a:solidFill>
                  <a:srgbClr val="1F1348"/>
                </a:solidFill>
                <a:latin typeface="Calibri"/>
                <a:cs typeface="Calibri"/>
              </a:rPr>
              <a:t>Denying</a:t>
            </a:r>
            <a:r>
              <a:rPr sz="2400" b="1" spc="50" dirty="0">
                <a:solidFill>
                  <a:srgbClr val="1F1348"/>
                </a:solidFill>
                <a:latin typeface="Calibri"/>
                <a:cs typeface="Calibri"/>
              </a:rPr>
              <a:t> </a:t>
            </a:r>
            <a:r>
              <a:rPr sz="2400" b="1" spc="165" dirty="0">
                <a:solidFill>
                  <a:srgbClr val="1F1348"/>
                </a:solidFill>
                <a:latin typeface="Calibri"/>
                <a:cs typeface="Calibri"/>
              </a:rPr>
              <a:t>the</a:t>
            </a:r>
            <a:r>
              <a:rPr sz="2400" b="1" spc="-30" dirty="0">
                <a:solidFill>
                  <a:srgbClr val="1F1348"/>
                </a:solidFill>
                <a:latin typeface="Calibri"/>
                <a:cs typeface="Calibri"/>
              </a:rPr>
              <a:t> </a:t>
            </a:r>
            <a:r>
              <a:rPr sz="2400" b="1" spc="215" dirty="0">
                <a:solidFill>
                  <a:srgbClr val="1F1348"/>
                </a:solidFill>
                <a:latin typeface="Calibri"/>
                <a:cs typeface="Calibri"/>
              </a:rPr>
              <a:t>hold</a:t>
            </a:r>
            <a:r>
              <a:rPr sz="2400" b="1" spc="50" dirty="0">
                <a:solidFill>
                  <a:srgbClr val="1F1348"/>
                </a:solidFill>
                <a:latin typeface="Calibri"/>
                <a:cs typeface="Calibri"/>
              </a:rPr>
              <a:t> </a:t>
            </a:r>
            <a:r>
              <a:rPr sz="2400" b="1" spc="220" dirty="0">
                <a:solidFill>
                  <a:srgbClr val="1F1348"/>
                </a:solidFill>
                <a:latin typeface="Calibri"/>
                <a:cs typeface="Calibri"/>
              </a:rPr>
              <a:t>and</a:t>
            </a:r>
            <a:r>
              <a:rPr sz="2400" b="1" spc="45" dirty="0">
                <a:solidFill>
                  <a:srgbClr val="1F1348"/>
                </a:solidFill>
                <a:latin typeface="Calibri"/>
                <a:cs typeface="Calibri"/>
              </a:rPr>
              <a:t> </a:t>
            </a:r>
            <a:r>
              <a:rPr sz="2400" b="1" spc="150" dirty="0">
                <a:solidFill>
                  <a:srgbClr val="1F1348"/>
                </a:solidFill>
                <a:latin typeface="Calibri"/>
                <a:cs typeface="Calibri"/>
              </a:rPr>
              <a:t>wait</a:t>
            </a:r>
            <a:r>
              <a:rPr sz="2400" b="1" spc="65" dirty="0">
                <a:solidFill>
                  <a:srgbClr val="1F1348"/>
                </a:solidFill>
                <a:latin typeface="Calibri"/>
                <a:cs typeface="Calibri"/>
              </a:rPr>
              <a:t> </a:t>
            </a:r>
            <a:r>
              <a:rPr sz="2400" b="1" spc="170" dirty="0">
                <a:solidFill>
                  <a:srgbClr val="1F1348"/>
                </a:solidFill>
                <a:latin typeface="Calibri"/>
                <a:cs typeface="Calibri"/>
              </a:rPr>
              <a:t>precondition</a:t>
            </a:r>
            <a:endParaRPr sz="2400">
              <a:latin typeface="Calibri"/>
              <a:cs typeface="Calibri"/>
            </a:endParaRPr>
          </a:p>
        </p:txBody>
      </p:sp>
      <p:sp>
        <p:nvSpPr>
          <p:cNvPr id="13" name="object 13"/>
          <p:cNvSpPr txBox="1"/>
          <p:nvPr/>
        </p:nvSpPr>
        <p:spPr>
          <a:xfrm>
            <a:off x="977582" y="1750631"/>
            <a:ext cx="10119360" cy="391795"/>
          </a:xfrm>
          <a:prstGeom prst="rect">
            <a:avLst/>
          </a:prstGeom>
        </p:spPr>
        <p:txBody>
          <a:bodyPr vert="horz" wrap="square" lIns="0" tIns="12700" rIns="0" bIns="0" rtlCol="0">
            <a:spAutoFit/>
          </a:bodyPr>
          <a:lstStyle/>
          <a:p>
            <a:pPr marL="12700">
              <a:lnSpc>
                <a:spcPct val="100000"/>
              </a:lnSpc>
              <a:spcBef>
                <a:spcPts val="100"/>
              </a:spcBef>
              <a:tabLst>
                <a:tab pos="1823720" algn="l"/>
                <a:tab pos="2576830" algn="l"/>
                <a:tab pos="3195955" algn="l"/>
                <a:tab pos="4902835" algn="l"/>
                <a:tab pos="5503545" algn="l"/>
                <a:tab pos="6980555" algn="l"/>
                <a:tab pos="7724140" algn="l"/>
                <a:tab pos="8658860" algn="l"/>
                <a:tab pos="9478010" algn="l"/>
              </a:tabLst>
            </a:pPr>
            <a:r>
              <a:rPr sz="2400" spc="600" dirty="0">
                <a:solidFill>
                  <a:srgbClr val="7061FD"/>
                </a:solidFill>
                <a:latin typeface="Calibri"/>
                <a:cs typeface="Calibri"/>
              </a:rPr>
              <a:t>+</a:t>
            </a:r>
            <a:r>
              <a:rPr sz="2400" spc="320" dirty="0">
                <a:solidFill>
                  <a:srgbClr val="1F1348"/>
                </a:solidFill>
                <a:latin typeface="Calibri"/>
                <a:cs typeface="Calibri"/>
              </a:rPr>
              <a:t>D</a:t>
            </a:r>
            <a:r>
              <a:rPr sz="2400" spc="150" dirty="0">
                <a:solidFill>
                  <a:srgbClr val="1F1348"/>
                </a:solidFill>
                <a:latin typeface="Calibri"/>
                <a:cs typeface="Calibri"/>
              </a:rPr>
              <a:t>e</a:t>
            </a:r>
            <a:r>
              <a:rPr sz="2400" spc="120" dirty="0">
                <a:solidFill>
                  <a:srgbClr val="1F1348"/>
                </a:solidFill>
                <a:latin typeface="Calibri"/>
                <a:cs typeface="Calibri"/>
              </a:rPr>
              <a:t>a</a:t>
            </a:r>
            <a:r>
              <a:rPr sz="2400" spc="235" dirty="0">
                <a:solidFill>
                  <a:srgbClr val="1F1348"/>
                </a:solidFill>
                <a:latin typeface="Calibri"/>
                <a:cs typeface="Calibri"/>
              </a:rPr>
              <a:t>d</a:t>
            </a:r>
            <a:r>
              <a:rPr sz="2400" spc="75" dirty="0">
                <a:solidFill>
                  <a:srgbClr val="1F1348"/>
                </a:solidFill>
                <a:latin typeface="Calibri"/>
                <a:cs typeface="Calibri"/>
              </a:rPr>
              <a:t>l</a:t>
            </a:r>
            <a:r>
              <a:rPr sz="2400" spc="195" dirty="0">
                <a:solidFill>
                  <a:srgbClr val="1F1348"/>
                </a:solidFill>
                <a:latin typeface="Calibri"/>
                <a:cs typeface="Calibri"/>
              </a:rPr>
              <a:t>o</a:t>
            </a:r>
            <a:r>
              <a:rPr sz="2400" spc="160" dirty="0">
                <a:solidFill>
                  <a:srgbClr val="1F1348"/>
                </a:solidFill>
                <a:latin typeface="Calibri"/>
                <a:cs typeface="Calibri"/>
              </a:rPr>
              <a:t>ck</a:t>
            </a:r>
            <a:r>
              <a:rPr sz="2400" dirty="0">
                <a:solidFill>
                  <a:srgbClr val="1F1348"/>
                </a:solidFill>
                <a:latin typeface="Calibri"/>
                <a:cs typeface="Calibri"/>
              </a:rPr>
              <a:t>	</a:t>
            </a:r>
            <a:r>
              <a:rPr sz="2400" spc="150" dirty="0">
                <a:solidFill>
                  <a:srgbClr val="1F1348"/>
                </a:solidFill>
                <a:latin typeface="Calibri"/>
                <a:cs typeface="Calibri"/>
              </a:rPr>
              <a:t>c</a:t>
            </a:r>
            <a:r>
              <a:rPr sz="2400" spc="160" dirty="0">
                <a:solidFill>
                  <a:srgbClr val="1F1348"/>
                </a:solidFill>
                <a:latin typeface="Calibri"/>
                <a:cs typeface="Calibri"/>
              </a:rPr>
              <a:t>a</a:t>
            </a:r>
            <a:r>
              <a:rPr sz="2400" spc="135" dirty="0">
                <a:solidFill>
                  <a:srgbClr val="1F1348"/>
                </a:solidFill>
                <a:latin typeface="Calibri"/>
                <a:cs typeface="Calibri"/>
              </a:rPr>
              <a:t>n</a:t>
            </a:r>
            <a:r>
              <a:rPr sz="2400" dirty="0">
                <a:solidFill>
                  <a:srgbClr val="1F1348"/>
                </a:solidFill>
                <a:latin typeface="Calibri"/>
                <a:cs typeface="Calibri"/>
              </a:rPr>
              <a:t>	</a:t>
            </a:r>
            <a:r>
              <a:rPr sz="2400" spc="195" dirty="0">
                <a:solidFill>
                  <a:srgbClr val="1F1348"/>
                </a:solidFill>
                <a:latin typeface="Calibri"/>
                <a:cs typeface="Calibri"/>
              </a:rPr>
              <a:t>b</a:t>
            </a:r>
            <a:r>
              <a:rPr sz="2400" spc="215" dirty="0">
                <a:solidFill>
                  <a:srgbClr val="1F1348"/>
                </a:solidFill>
                <a:latin typeface="Calibri"/>
                <a:cs typeface="Calibri"/>
              </a:rPr>
              <a:t>e</a:t>
            </a:r>
            <a:r>
              <a:rPr sz="2400" dirty="0">
                <a:solidFill>
                  <a:srgbClr val="1F1348"/>
                </a:solidFill>
                <a:latin typeface="Calibri"/>
                <a:cs typeface="Calibri"/>
              </a:rPr>
              <a:t>	</a:t>
            </a:r>
            <a:r>
              <a:rPr sz="2400" spc="235" dirty="0">
                <a:solidFill>
                  <a:srgbClr val="1F1348"/>
                </a:solidFill>
                <a:latin typeface="Calibri"/>
                <a:cs typeface="Calibri"/>
              </a:rPr>
              <a:t>p</a:t>
            </a:r>
            <a:r>
              <a:rPr sz="2400" spc="55" dirty="0">
                <a:solidFill>
                  <a:srgbClr val="1F1348"/>
                </a:solidFill>
                <a:latin typeface="Calibri"/>
                <a:cs typeface="Calibri"/>
              </a:rPr>
              <a:t>r</a:t>
            </a:r>
            <a:r>
              <a:rPr sz="2400" spc="150" dirty="0">
                <a:solidFill>
                  <a:srgbClr val="1F1348"/>
                </a:solidFill>
                <a:latin typeface="Calibri"/>
                <a:cs typeface="Calibri"/>
              </a:rPr>
              <a:t>e</a:t>
            </a:r>
            <a:r>
              <a:rPr sz="2400" spc="110" dirty="0">
                <a:solidFill>
                  <a:srgbClr val="1F1348"/>
                </a:solidFill>
                <a:latin typeface="Calibri"/>
                <a:cs typeface="Calibri"/>
              </a:rPr>
              <a:t>v</a:t>
            </a:r>
            <a:r>
              <a:rPr sz="2400" spc="150" dirty="0">
                <a:solidFill>
                  <a:srgbClr val="1F1348"/>
                </a:solidFill>
                <a:latin typeface="Calibri"/>
                <a:cs typeface="Calibri"/>
              </a:rPr>
              <a:t>e</a:t>
            </a:r>
            <a:r>
              <a:rPr sz="2400" spc="160" dirty="0">
                <a:solidFill>
                  <a:srgbClr val="1F1348"/>
                </a:solidFill>
                <a:latin typeface="Calibri"/>
                <a:cs typeface="Calibri"/>
              </a:rPr>
              <a:t>n</a:t>
            </a:r>
            <a:r>
              <a:rPr sz="2400" spc="-60" dirty="0">
                <a:solidFill>
                  <a:srgbClr val="1F1348"/>
                </a:solidFill>
                <a:latin typeface="Calibri"/>
                <a:cs typeface="Calibri"/>
              </a:rPr>
              <a:t>t</a:t>
            </a:r>
            <a:r>
              <a:rPr sz="2400" spc="150" dirty="0">
                <a:solidFill>
                  <a:srgbClr val="1F1348"/>
                </a:solidFill>
                <a:latin typeface="Calibri"/>
                <a:cs typeface="Calibri"/>
              </a:rPr>
              <a:t>e</a:t>
            </a:r>
            <a:r>
              <a:rPr sz="2400" spc="270" dirty="0">
                <a:solidFill>
                  <a:srgbClr val="1F1348"/>
                </a:solidFill>
                <a:latin typeface="Calibri"/>
                <a:cs typeface="Calibri"/>
              </a:rPr>
              <a:t>d</a:t>
            </a:r>
            <a:r>
              <a:rPr sz="2400" dirty="0">
                <a:solidFill>
                  <a:srgbClr val="1F1348"/>
                </a:solidFill>
                <a:latin typeface="Calibri"/>
                <a:cs typeface="Calibri"/>
              </a:rPr>
              <a:t>	</a:t>
            </a:r>
            <a:r>
              <a:rPr sz="2400" spc="160" dirty="0">
                <a:solidFill>
                  <a:srgbClr val="1F1348"/>
                </a:solidFill>
                <a:latin typeface="Calibri"/>
                <a:cs typeface="Calibri"/>
              </a:rPr>
              <a:t>by</a:t>
            </a:r>
            <a:r>
              <a:rPr sz="2400" dirty="0">
                <a:solidFill>
                  <a:srgbClr val="1F1348"/>
                </a:solidFill>
                <a:latin typeface="Calibri"/>
                <a:cs typeface="Calibri"/>
              </a:rPr>
              <a:t>	</a:t>
            </a:r>
            <a:r>
              <a:rPr sz="2400" b="1" spc="260" dirty="0">
                <a:solidFill>
                  <a:srgbClr val="1F1348"/>
                </a:solidFill>
                <a:latin typeface="Calibri"/>
                <a:cs typeface="Calibri"/>
              </a:rPr>
              <a:t>d</a:t>
            </a:r>
            <a:r>
              <a:rPr sz="2400" b="1" spc="235" dirty="0">
                <a:solidFill>
                  <a:srgbClr val="1F1348"/>
                </a:solidFill>
                <a:latin typeface="Calibri"/>
                <a:cs typeface="Calibri"/>
              </a:rPr>
              <a:t>e</a:t>
            </a:r>
            <a:r>
              <a:rPr sz="2400" b="1" spc="204" dirty="0">
                <a:solidFill>
                  <a:srgbClr val="1F1348"/>
                </a:solidFill>
                <a:latin typeface="Calibri"/>
                <a:cs typeface="Calibri"/>
              </a:rPr>
              <a:t>n</a:t>
            </a:r>
            <a:r>
              <a:rPr sz="2400" b="1" spc="210" dirty="0">
                <a:solidFill>
                  <a:srgbClr val="1F1348"/>
                </a:solidFill>
                <a:latin typeface="Calibri"/>
                <a:cs typeface="Calibri"/>
              </a:rPr>
              <a:t>y</a:t>
            </a:r>
            <a:r>
              <a:rPr sz="2400" b="1" spc="80" dirty="0">
                <a:solidFill>
                  <a:srgbClr val="1F1348"/>
                </a:solidFill>
                <a:latin typeface="Calibri"/>
                <a:cs typeface="Calibri"/>
              </a:rPr>
              <a:t>i</a:t>
            </a:r>
            <a:r>
              <a:rPr sz="2400" b="1" spc="204" dirty="0">
                <a:solidFill>
                  <a:srgbClr val="1F1348"/>
                </a:solidFill>
                <a:latin typeface="Calibri"/>
                <a:cs typeface="Calibri"/>
              </a:rPr>
              <a:t>n</a:t>
            </a:r>
            <a:r>
              <a:rPr sz="2400" b="1" spc="440" dirty="0">
                <a:solidFill>
                  <a:srgbClr val="1F1348"/>
                </a:solidFill>
                <a:latin typeface="Calibri"/>
                <a:cs typeface="Calibri"/>
              </a:rPr>
              <a:t>g</a:t>
            </a:r>
            <a:r>
              <a:rPr sz="2400" b="1" dirty="0">
                <a:solidFill>
                  <a:srgbClr val="1F1348"/>
                </a:solidFill>
                <a:latin typeface="Calibri"/>
                <a:cs typeface="Calibri"/>
              </a:rPr>
              <a:t>	</a:t>
            </a:r>
            <a:r>
              <a:rPr sz="2400" b="1" spc="65" dirty="0">
                <a:solidFill>
                  <a:srgbClr val="1F1348"/>
                </a:solidFill>
                <a:latin typeface="Calibri"/>
                <a:cs typeface="Calibri"/>
              </a:rPr>
              <a:t>t</a:t>
            </a:r>
            <a:r>
              <a:rPr sz="2400" b="1" spc="204" dirty="0">
                <a:solidFill>
                  <a:srgbClr val="1F1348"/>
                </a:solidFill>
                <a:latin typeface="Calibri"/>
                <a:cs typeface="Calibri"/>
              </a:rPr>
              <a:t>h</a:t>
            </a:r>
            <a:r>
              <a:rPr sz="2400" b="1" spc="220" dirty="0">
                <a:solidFill>
                  <a:srgbClr val="1F1348"/>
                </a:solidFill>
                <a:latin typeface="Calibri"/>
                <a:cs typeface="Calibri"/>
              </a:rPr>
              <a:t>e</a:t>
            </a:r>
            <a:r>
              <a:rPr sz="2400" b="1" dirty="0">
                <a:solidFill>
                  <a:srgbClr val="1F1348"/>
                </a:solidFill>
                <a:latin typeface="Calibri"/>
                <a:cs typeface="Calibri"/>
              </a:rPr>
              <a:t>	</a:t>
            </a:r>
            <a:r>
              <a:rPr sz="2400" b="1" spc="204" dirty="0">
                <a:solidFill>
                  <a:srgbClr val="1F1348"/>
                </a:solidFill>
                <a:latin typeface="Calibri"/>
                <a:cs typeface="Calibri"/>
              </a:rPr>
              <a:t>ho</a:t>
            </a:r>
            <a:r>
              <a:rPr sz="2400" b="1" spc="155" dirty="0">
                <a:solidFill>
                  <a:srgbClr val="1F1348"/>
                </a:solidFill>
                <a:latin typeface="Calibri"/>
                <a:cs typeface="Calibri"/>
              </a:rPr>
              <a:t>l</a:t>
            </a:r>
            <a:r>
              <a:rPr sz="2400" b="1" spc="290" dirty="0">
                <a:solidFill>
                  <a:srgbClr val="1F1348"/>
                </a:solidFill>
                <a:latin typeface="Calibri"/>
                <a:cs typeface="Calibri"/>
              </a:rPr>
              <a:t>d</a:t>
            </a:r>
            <a:r>
              <a:rPr sz="2400" b="1" dirty="0">
                <a:solidFill>
                  <a:srgbClr val="1F1348"/>
                </a:solidFill>
                <a:latin typeface="Calibri"/>
                <a:cs typeface="Calibri"/>
              </a:rPr>
              <a:t>	</a:t>
            </a:r>
            <a:r>
              <a:rPr sz="2400" b="1" spc="160" dirty="0">
                <a:solidFill>
                  <a:srgbClr val="1F1348"/>
                </a:solidFill>
                <a:latin typeface="Calibri"/>
                <a:cs typeface="Calibri"/>
              </a:rPr>
              <a:t>a</a:t>
            </a:r>
            <a:r>
              <a:rPr sz="2400" b="1" spc="204" dirty="0">
                <a:solidFill>
                  <a:srgbClr val="1F1348"/>
                </a:solidFill>
                <a:latin typeface="Calibri"/>
                <a:cs typeface="Calibri"/>
              </a:rPr>
              <a:t>n</a:t>
            </a:r>
            <a:r>
              <a:rPr sz="2400" b="1" spc="290" dirty="0">
                <a:solidFill>
                  <a:srgbClr val="1F1348"/>
                </a:solidFill>
                <a:latin typeface="Calibri"/>
                <a:cs typeface="Calibri"/>
              </a:rPr>
              <a:t>d</a:t>
            </a:r>
            <a:r>
              <a:rPr sz="2400" b="1" dirty="0">
                <a:solidFill>
                  <a:srgbClr val="1F1348"/>
                </a:solidFill>
                <a:latin typeface="Calibri"/>
                <a:cs typeface="Calibri"/>
              </a:rPr>
              <a:t>	</a:t>
            </a:r>
            <a:r>
              <a:rPr sz="2400" b="1" spc="300" dirty="0">
                <a:solidFill>
                  <a:srgbClr val="1F1348"/>
                </a:solidFill>
                <a:latin typeface="Calibri"/>
                <a:cs typeface="Calibri"/>
              </a:rPr>
              <a:t>w</a:t>
            </a:r>
            <a:r>
              <a:rPr sz="2400" b="1" spc="85" dirty="0">
                <a:solidFill>
                  <a:srgbClr val="1F1348"/>
                </a:solidFill>
                <a:latin typeface="Calibri"/>
                <a:cs typeface="Calibri"/>
              </a:rPr>
              <a:t>a</a:t>
            </a:r>
            <a:r>
              <a:rPr sz="2400" b="1" spc="80" dirty="0">
                <a:solidFill>
                  <a:srgbClr val="1F1348"/>
                </a:solidFill>
                <a:latin typeface="Calibri"/>
                <a:cs typeface="Calibri"/>
              </a:rPr>
              <a:t>i</a:t>
            </a:r>
            <a:r>
              <a:rPr sz="2400" b="1" spc="60" dirty="0">
                <a:solidFill>
                  <a:srgbClr val="1F1348"/>
                </a:solidFill>
                <a:latin typeface="Calibri"/>
                <a:cs typeface="Calibri"/>
              </a:rPr>
              <a:t>t</a:t>
            </a:r>
            <a:endParaRPr sz="2400">
              <a:latin typeface="Calibri"/>
              <a:cs typeface="Calibri"/>
            </a:endParaRPr>
          </a:p>
        </p:txBody>
      </p:sp>
      <p:sp>
        <p:nvSpPr>
          <p:cNvPr id="14" name="object 14"/>
          <p:cNvSpPr txBox="1">
            <a:spLocks noGrp="1"/>
          </p:cNvSpPr>
          <p:nvPr>
            <p:ph type="body" idx="1"/>
          </p:nvPr>
        </p:nvSpPr>
        <p:spPr>
          <a:prstGeom prst="rect">
            <a:avLst/>
          </a:prstGeom>
        </p:spPr>
        <p:txBody>
          <a:bodyPr vert="horz" wrap="square" lIns="0" tIns="181610" rIns="0" bIns="0" rtlCol="0">
            <a:spAutoFit/>
          </a:bodyPr>
          <a:lstStyle/>
          <a:p>
            <a:pPr marL="241300" algn="just">
              <a:lnSpc>
                <a:spcPct val="100000"/>
              </a:lnSpc>
              <a:spcBef>
                <a:spcPts val="1430"/>
              </a:spcBef>
            </a:pPr>
            <a:r>
              <a:rPr b="1" spc="160" dirty="0">
                <a:latin typeface="Calibri"/>
                <a:cs typeface="Calibri"/>
              </a:rPr>
              <a:t>precondition</a:t>
            </a:r>
            <a:r>
              <a:rPr spc="160" dirty="0"/>
              <a:t>.</a:t>
            </a:r>
            <a:r>
              <a:rPr spc="25" dirty="0"/>
              <a:t> </a:t>
            </a:r>
            <a:r>
              <a:rPr spc="254" dirty="0"/>
              <a:t>One</a:t>
            </a:r>
            <a:r>
              <a:rPr spc="30" dirty="0"/>
              <a:t> </a:t>
            </a:r>
            <a:r>
              <a:rPr spc="155" dirty="0"/>
              <a:t>approach</a:t>
            </a:r>
            <a:r>
              <a:rPr spc="85" dirty="0"/>
              <a:t> is</a:t>
            </a:r>
            <a:r>
              <a:rPr spc="110" dirty="0"/>
              <a:t> </a:t>
            </a:r>
            <a:r>
              <a:rPr spc="125" dirty="0"/>
              <a:t>as</a:t>
            </a:r>
            <a:r>
              <a:rPr spc="35" dirty="0"/>
              <a:t> </a:t>
            </a:r>
            <a:r>
              <a:rPr spc="95" dirty="0"/>
              <a:t>follows:</a:t>
            </a:r>
          </a:p>
          <a:p>
            <a:pPr marL="241300" marR="14604" indent="-229235" algn="just">
              <a:lnSpc>
                <a:spcPct val="110800"/>
              </a:lnSpc>
              <a:spcBef>
                <a:spcPts val="1015"/>
              </a:spcBef>
            </a:pPr>
            <a:r>
              <a:rPr spc="275" dirty="0">
                <a:solidFill>
                  <a:srgbClr val="7061FD"/>
                </a:solidFill>
              </a:rPr>
              <a:t>+</a:t>
            </a:r>
            <a:r>
              <a:rPr spc="275" dirty="0"/>
              <a:t>1. </a:t>
            </a:r>
            <a:r>
              <a:rPr spc="125" dirty="0"/>
              <a:t>Require </a:t>
            </a:r>
            <a:r>
              <a:rPr spc="45" dirty="0"/>
              <a:t>that </a:t>
            </a:r>
            <a:r>
              <a:rPr spc="130" dirty="0"/>
              <a:t>a </a:t>
            </a:r>
            <a:r>
              <a:rPr spc="145" dirty="0"/>
              <a:t>process </a:t>
            </a:r>
            <a:r>
              <a:rPr spc="114" dirty="0"/>
              <a:t>request </a:t>
            </a:r>
            <a:r>
              <a:rPr spc="75" dirty="0"/>
              <a:t>all </a:t>
            </a:r>
            <a:r>
              <a:rPr spc="90" dirty="0"/>
              <a:t>the </a:t>
            </a:r>
            <a:r>
              <a:rPr spc="125" dirty="0"/>
              <a:t>resources </a:t>
            </a:r>
            <a:r>
              <a:rPr spc="45" dirty="0"/>
              <a:t>that </a:t>
            </a:r>
            <a:r>
              <a:rPr dirty="0"/>
              <a:t>it </a:t>
            </a:r>
            <a:r>
              <a:rPr spc="165" dirty="0"/>
              <a:t>needs </a:t>
            </a:r>
            <a:r>
              <a:rPr spc="85" dirty="0"/>
              <a:t>in </a:t>
            </a:r>
            <a:r>
              <a:rPr spc="185" dirty="0"/>
              <a:t>one </a:t>
            </a:r>
            <a:r>
              <a:rPr spc="190" dirty="0"/>
              <a:t> </a:t>
            </a:r>
            <a:r>
              <a:rPr spc="150" dirty="0"/>
              <a:t>single</a:t>
            </a:r>
            <a:r>
              <a:rPr spc="155" dirty="0"/>
              <a:t> </a:t>
            </a:r>
            <a:r>
              <a:rPr spc="110" dirty="0"/>
              <a:t>request</a:t>
            </a:r>
            <a:r>
              <a:rPr spc="114" dirty="0"/>
              <a:t> </a:t>
            </a:r>
            <a:r>
              <a:rPr spc="40" dirty="0"/>
              <a:t>at</a:t>
            </a:r>
            <a:r>
              <a:rPr spc="45" dirty="0"/>
              <a:t> </a:t>
            </a:r>
            <a:r>
              <a:rPr spc="145" dirty="0"/>
              <a:t>process</a:t>
            </a:r>
            <a:r>
              <a:rPr spc="150" dirty="0"/>
              <a:t> </a:t>
            </a:r>
            <a:r>
              <a:rPr spc="65" dirty="0"/>
              <a:t>start-up.</a:t>
            </a:r>
            <a:r>
              <a:rPr spc="70" dirty="0"/>
              <a:t> </a:t>
            </a:r>
            <a:r>
              <a:rPr spc="145" dirty="0"/>
              <a:t>The</a:t>
            </a:r>
            <a:r>
              <a:rPr spc="150" dirty="0"/>
              <a:t> </a:t>
            </a:r>
            <a:r>
              <a:rPr spc="114" dirty="0"/>
              <a:t>system</a:t>
            </a:r>
            <a:r>
              <a:rPr spc="120" dirty="0"/>
              <a:t> </a:t>
            </a:r>
            <a:r>
              <a:rPr spc="55" dirty="0"/>
              <a:t>will</a:t>
            </a:r>
            <a:r>
              <a:rPr spc="60" dirty="0"/>
              <a:t> </a:t>
            </a:r>
            <a:r>
              <a:rPr spc="114" dirty="0"/>
              <a:t>not</a:t>
            </a:r>
            <a:r>
              <a:rPr spc="120" dirty="0"/>
              <a:t> </a:t>
            </a:r>
            <a:r>
              <a:rPr spc="114" dirty="0"/>
              <a:t>grant</a:t>
            </a:r>
            <a:r>
              <a:rPr spc="120" dirty="0"/>
              <a:t> </a:t>
            </a:r>
            <a:r>
              <a:rPr spc="95" dirty="0"/>
              <a:t>any </a:t>
            </a:r>
            <a:r>
              <a:rPr spc="100" dirty="0"/>
              <a:t> </a:t>
            </a:r>
            <a:r>
              <a:rPr spc="120" dirty="0"/>
              <a:t>resource</a:t>
            </a:r>
            <a:r>
              <a:rPr spc="35" dirty="0"/>
              <a:t> </a:t>
            </a:r>
            <a:r>
              <a:rPr spc="90" dirty="0"/>
              <a:t>in</a:t>
            </a:r>
            <a:r>
              <a:rPr spc="85" dirty="0"/>
              <a:t> </a:t>
            </a:r>
            <a:r>
              <a:rPr spc="95" dirty="0"/>
              <a:t>the</a:t>
            </a:r>
            <a:r>
              <a:rPr spc="35" dirty="0"/>
              <a:t> </a:t>
            </a:r>
            <a:r>
              <a:rPr spc="40" dirty="0"/>
              <a:t>list </a:t>
            </a:r>
            <a:r>
              <a:rPr spc="75" dirty="0"/>
              <a:t>until</a:t>
            </a:r>
            <a:r>
              <a:rPr spc="50" dirty="0"/>
              <a:t> </a:t>
            </a:r>
            <a:r>
              <a:rPr dirty="0"/>
              <a:t>it</a:t>
            </a:r>
            <a:r>
              <a:rPr spc="45" dirty="0"/>
              <a:t> </a:t>
            </a:r>
            <a:r>
              <a:rPr spc="145" dirty="0"/>
              <a:t>can</a:t>
            </a:r>
            <a:r>
              <a:rPr spc="85" dirty="0"/>
              <a:t> </a:t>
            </a:r>
            <a:r>
              <a:rPr spc="130" dirty="0"/>
              <a:t>grant</a:t>
            </a:r>
            <a:r>
              <a:rPr spc="-25" dirty="0"/>
              <a:t> </a:t>
            </a:r>
            <a:r>
              <a:rPr spc="75" dirty="0"/>
              <a:t>all</a:t>
            </a:r>
            <a:r>
              <a:rPr spc="45" dirty="0"/>
              <a:t> </a:t>
            </a:r>
            <a:r>
              <a:rPr spc="105" dirty="0"/>
              <a:t>of</a:t>
            </a:r>
            <a:r>
              <a:rPr spc="100" dirty="0"/>
              <a:t> </a:t>
            </a:r>
            <a:r>
              <a:rPr spc="90" dirty="0"/>
              <a:t>them.</a:t>
            </a:r>
          </a:p>
          <a:p>
            <a:pPr marL="241300" marR="5080" indent="-229235" algn="just">
              <a:lnSpc>
                <a:spcPct val="110200"/>
              </a:lnSpc>
              <a:spcBef>
                <a:spcPts val="960"/>
              </a:spcBef>
            </a:pPr>
            <a:r>
              <a:rPr spc="275" dirty="0">
                <a:solidFill>
                  <a:srgbClr val="7061FD"/>
                </a:solidFill>
              </a:rPr>
              <a:t>+</a:t>
            </a:r>
            <a:r>
              <a:rPr spc="275" dirty="0"/>
              <a:t>2. </a:t>
            </a:r>
            <a:r>
              <a:rPr spc="290" dirty="0"/>
              <a:t>A </a:t>
            </a:r>
            <a:r>
              <a:rPr spc="125" dirty="0"/>
              <a:t>less </a:t>
            </a:r>
            <a:r>
              <a:rPr spc="75" dirty="0"/>
              <a:t>restrictive </a:t>
            </a:r>
            <a:r>
              <a:rPr spc="155" dirty="0"/>
              <a:t>approach </a:t>
            </a:r>
            <a:r>
              <a:rPr spc="85" dirty="0"/>
              <a:t>is </a:t>
            </a:r>
            <a:r>
              <a:rPr spc="70" dirty="0"/>
              <a:t>to </a:t>
            </a:r>
            <a:r>
              <a:rPr spc="100" dirty="0"/>
              <a:t>allow </a:t>
            </a:r>
            <a:r>
              <a:rPr spc="130" dirty="0"/>
              <a:t>a </a:t>
            </a:r>
            <a:r>
              <a:rPr spc="145" dirty="0"/>
              <a:t>process </a:t>
            </a:r>
            <a:r>
              <a:rPr spc="70" dirty="0"/>
              <a:t>to </a:t>
            </a:r>
            <a:r>
              <a:rPr spc="105" dirty="0"/>
              <a:t>request </a:t>
            </a:r>
            <a:r>
              <a:rPr spc="125" dirty="0"/>
              <a:t>resources </a:t>
            </a:r>
            <a:r>
              <a:rPr spc="-530" dirty="0"/>
              <a:t> </a:t>
            </a:r>
            <a:r>
              <a:rPr spc="130" dirty="0"/>
              <a:t>only when </a:t>
            </a:r>
            <a:r>
              <a:rPr dirty="0"/>
              <a:t>it </a:t>
            </a:r>
            <a:r>
              <a:rPr spc="85" dirty="0"/>
              <a:t>is currently </a:t>
            </a:r>
            <a:r>
              <a:rPr spc="180" dirty="0"/>
              <a:t>holding </a:t>
            </a:r>
            <a:r>
              <a:rPr spc="185" dirty="0"/>
              <a:t>no </a:t>
            </a:r>
            <a:r>
              <a:rPr spc="100" dirty="0"/>
              <a:t>resources. </a:t>
            </a:r>
            <a:r>
              <a:rPr spc="110" dirty="0"/>
              <a:t>Thus, </a:t>
            </a:r>
            <a:r>
              <a:rPr spc="10" dirty="0"/>
              <a:t>if </a:t>
            </a:r>
            <a:r>
              <a:rPr spc="135" dirty="0"/>
              <a:t>a </a:t>
            </a:r>
            <a:r>
              <a:rPr spc="145" dirty="0"/>
              <a:t>process </a:t>
            </a:r>
            <a:r>
              <a:rPr spc="180" dirty="0"/>
              <a:t>needs </a:t>
            </a:r>
            <a:r>
              <a:rPr spc="-530" dirty="0"/>
              <a:t> </a:t>
            </a:r>
            <a:r>
              <a:rPr spc="130" dirty="0"/>
              <a:t>a</a:t>
            </a:r>
            <a:r>
              <a:rPr spc="50" dirty="0"/>
              <a:t> </a:t>
            </a:r>
            <a:r>
              <a:rPr spc="130" dirty="0"/>
              <a:t>new</a:t>
            </a:r>
            <a:r>
              <a:rPr spc="75" dirty="0"/>
              <a:t> </a:t>
            </a:r>
            <a:r>
              <a:rPr spc="110" dirty="0"/>
              <a:t>resource,</a:t>
            </a:r>
            <a:r>
              <a:rPr spc="-40" dirty="0"/>
              <a:t> </a:t>
            </a:r>
            <a:r>
              <a:rPr dirty="0"/>
              <a:t>it</a:t>
            </a:r>
            <a:r>
              <a:rPr spc="50" dirty="0"/>
              <a:t> </a:t>
            </a:r>
            <a:r>
              <a:rPr spc="100" dirty="0"/>
              <a:t>must</a:t>
            </a:r>
            <a:r>
              <a:rPr spc="120" dirty="0"/>
              <a:t> </a:t>
            </a:r>
            <a:r>
              <a:rPr spc="20" dirty="0"/>
              <a:t>first</a:t>
            </a:r>
            <a:r>
              <a:rPr spc="55" dirty="0"/>
              <a:t> </a:t>
            </a:r>
            <a:r>
              <a:rPr spc="125" dirty="0"/>
              <a:t>yield</a:t>
            </a:r>
            <a:r>
              <a:rPr spc="95" dirty="0"/>
              <a:t> </a:t>
            </a:r>
            <a:r>
              <a:rPr spc="70" dirty="0"/>
              <a:t>all</a:t>
            </a:r>
            <a:r>
              <a:rPr spc="50" dirty="0"/>
              <a:t> </a:t>
            </a:r>
            <a:r>
              <a:rPr spc="90" dirty="0"/>
              <a:t>the</a:t>
            </a:r>
            <a:r>
              <a:rPr spc="40" dirty="0"/>
              <a:t> </a:t>
            </a:r>
            <a:r>
              <a:rPr spc="130" dirty="0"/>
              <a:t>resources</a:t>
            </a:r>
            <a:r>
              <a:rPr spc="40" dirty="0"/>
              <a:t> </a:t>
            </a:r>
            <a:r>
              <a:rPr dirty="0"/>
              <a:t>it</a:t>
            </a:r>
            <a:r>
              <a:rPr spc="50" dirty="0"/>
              <a:t> </a:t>
            </a:r>
            <a:r>
              <a:rPr spc="135" dirty="0"/>
              <a:t>has</a:t>
            </a:r>
            <a:r>
              <a:rPr spc="45" dirty="0"/>
              <a:t> </a:t>
            </a:r>
            <a:r>
              <a:rPr spc="180" dirty="0"/>
              <a:t>and</a:t>
            </a:r>
            <a:r>
              <a:rPr spc="110" dirty="0"/>
              <a:t> </a:t>
            </a:r>
            <a:r>
              <a:rPr spc="95" dirty="0"/>
              <a:t>then</a:t>
            </a:r>
            <a:r>
              <a:rPr spc="90" dirty="0"/>
              <a:t> </a:t>
            </a:r>
            <a:r>
              <a:rPr spc="114" dirty="0"/>
              <a:t>put</a:t>
            </a:r>
            <a:r>
              <a:rPr spc="45" dirty="0"/>
              <a:t> </a:t>
            </a:r>
            <a:r>
              <a:rPr spc="165" dirty="0"/>
              <a:t>in </a:t>
            </a:r>
            <a:r>
              <a:rPr spc="-530" dirty="0"/>
              <a:t> </a:t>
            </a:r>
            <a:r>
              <a:rPr spc="40" dirty="0"/>
              <a:t>its </a:t>
            </a:r>
            <a:r>
              <a:rPr spc="114" dirty="0"/>
              <a:t>request </a:t>
            </a:r>
            <a:r>
              <a:rPr spc="105" dirty="0"/>
              <a:t>(which </a:t>
            </a:r>
            <a:r>
              <a:rPr spc="140" dirty="0"/>
              <a:t>might </a:t>
            </a:r>
            <a:r>
              <a:rPr spc="145" dirty="0"/>
              <a:t>include </a:t>
            </a:r>
            <a:r>
              <a:rPr spc="130" dirty="0"/>
              <a:t>a </a:t>
            </a:r>
            <a:r>
              <a:rPr spc="105" dirty="0"/>
              <a:t>request </a:t>
            </a:r>
            <a:r>
              <a:rPr spc="65" dirty="0"/>
              <a:t>for </a:t>
            </a:r>
            <a:r>
              <a:rPr spc="90" dirty="0"/>
              <a:t>the </a:t>
            </a:r>
            <a:r>
              <a:rPr spc="105" dirty="0"/>
              <a:t>reallocation </a:t>
            </a:r>
            <a:r>
              <a:rPr spc="100" dirty="0"/>
              <a:t>of </a:t>
            </a:r>
            <a:r>
              <a:rPr spc="130" dirty="0"/>
              <a:t>a </a:t>
            </a:r>
            <a:r>
              <a:rPr spc="135" dirty="0"/>
              <a:t> </a:t>
            </a:r>
            <a:r>
              <a:rPr spc="120" dirty="0"/>
              <a:t>resource</a:t>
            </a:r>
            <a:r>
              <a:rPr spc="40" dirty="0"/>
              <a:t> </a:t>
            </a:r>
            <a:r>
              <a:rPr dirty="0"/>
              <a:t>it</a:t>
            </a:r>
            <a:r>
              <a:rPr spc="45" dirty="0"/>
              <a:t> </a:t>
            </a:r>
            <a:r>
              <a:rPr spc="60" dirty="0"/>
              <a:t>just</a:t>
            </a:r>
            <a:r>
              <a:rPr spc="50" dirty="0"/>
              <a:t> </a:t>
            </a:r>
            <a:r>
              <a:rPr spc="190" dirty="0"/>
              <a:t>gave</a:t>
            </a:r>
            <a:r>
              <a:rPr spc="40" dirty="0"/>
              <a:t> </a:t>
            </a:r>
            <a:r>
              <a:rPr spc="95" dirty="0"/>
              <a:t>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46354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25" dirty="0">
                <a:solidFill>
                  <a:srgbClr val="1F1348"/>
                </a:solidFill>
                <a:latin typeface="Arial"/>
                <a:cs typeface="Arial"/>
              </a:rPr>
              <a:t> </a:t>
            </a:r>
            <a:r>
              <a:rPr sz="4400" spc="150" dirty="0">
                <a:solidFill>
                  <a:srgbClr val="1F1348"/>
                </a:solidFill>
                <a:latin typeface="Arial"/>
                <a:cs typeface="Arial"/>
              </a:rPr>
              <a:t>Prevention</a:t>
            </a:r>
            <a:endParaRPr sz="4400">
              <a:latin typeface="Arial"/>
              <a:cs typeface="Arial"/>
            </a:endParaRPr>
          </a:p>
        </p:txBody>
      </p:sp>
      <p:sp>
        <p:nvSpPr>
          <p:cNvPr id="3" name="object 3"/>
          <p:cNvSpPr txBox="1"/>
          <p:nvPr/>
        </p:nvSpPr>
        <p:spPr>
          <a:xfrm>
            <a:off x="917575" y="1813305"/>
            <a:ext cx="10379075" cy="4146550"/>
          </a:xfrm>
          <a:prstGeom prst="rect">
            <a:avLst/>
          </a:prstGeom>
        </p:spPr>
        <p:txBody>
          <a:bodyPr vert="horz" wrap="square" lIns="0" tIns="13335" rIns="0" bIns="0" rtlCol="0">
            <a:spAutoFit/>
          </a:bodyPr>
          <a:lstStyle/>
          <a:p>
            <a:pPr marL="12700" algn="just">
              <a:lnSpc>
                <a:spcPct val="100000"/>
              </a:lnSpc>
              <a:spcBef>
                <a:spcPts val="105"/>
              </a:spcBef>
            </a:pPr>
            <a:r>
              <a:rPr sz="2400" spc="235" dirty="0">
                <a:solidFill>
                  <a:srgbClr val="7061FD"/>
                </a:solidFill>
                <a:latin typeface="Calibri"/>
                <a:cs typeface="Calibri"/>
              </a:rPr>
              <a:t>+</a:t>
            </a:r>
            <a:r>
              <a:rPr sz="2400" b="1" spc="235" dirty="0">
                <a:solidFill>
                  <a:srgbClr val="1F1348"/>
                </a:solidFill>
                <a:latin typeface="Calibri"/>
                <a:cs typeface="Calibri"/>
              </a:rPr>
              <a:t>Problems</a:t>
            </a:r>
            <a:r>
              <a:rPr sz="2400" b="1" spc="40" dirty="0">
                <a:solidFill>
                  <a:srgbClr val="1F1348"/>
                </a:solidFill>
                <a:latin typeface="Calibri"/>
                <a:cs typeface="Calibri"/>
              </a:rPr>
              <a:t> </a:t>
            </a:r>
            <a:r>
              <a:rPr sz="2400" b="1" spc="160" dirty="0">
                <a:solidFill>
                  <a:srgbClr val="1F1348"/>
                </a:solidFill>
                <a:latin typeface="Calibri"/>
                <a:cs typeface="Calibri"/>
              </a:rPr>
              <a:t>with</a:t>
            </a:r>
            <a:r>
              <a:rPr sz="2400" b="1" spc="70" dirty="0">
                <a:solidFill>
                  <a:srgbClr val="1F1348"/>
                </a:solidFill>
                <a:latin typeface="Calibri"/>
                <a:cs typeface="Calibri"/>
              </a:rPr>
              <a:t> </a:t>
            </a:r>
            <a:r>
              <a:rPr sz="2400" b="1" spc="130" dirty="0">
                <a:solidFill>
                  <a:srgbClr val="1F1348"/>
                </a:solidFill>
                <a:latin typeface="Calibri"/>
                <a:cs typeface="Calibri"/>
              </a:rPr>
              <a:t>this</a:t>
            </a:r>
            <a:r>
              <a:rPr sz="2400" b="1" spc="45" dirty="0">
                <a:solidFill>
                  <a:srgbClr val="1F1348"/>
                </a:solidFill>
                <a:latin typeface="Calibri"/>
                <a:cs typeface="Calibri"/>
              </a:rPr>
              <a:t> </a:t>
            </a:r>
            <a:r>
              <a:rPr sz="2400" b="1" spc="185" dirty="0">
                <a:solidFill>
                  <a:srgbClr val="1F1348"/>
                </a:solidFill>
                <a:latin typeface="Calibri"/>
                <a:cs typeface="Calibri"/>
              </a:rPr>
              <a:t>approach:</a:t>
            </a:r>
            <a:endParaRPr sz="2400">
              <a:latin typeface="Calibri"/>
              <a:cs typeface="Calibri"/>
            </a:endParaRPr>
          </a:p>
          <a:p>
            <a:pPr marL="1156335" marR="5080" indent="-228600" algn="just">
              <a:lnSpc>
                <a:spcPct val="90000"/>
              </a:lnSpc>
              <a:spcBef>
                <a:spcPts val="459"/>
              </a:spcBef>
            </a:pPr>
            <a:r>
              <a:rPr sz="2600" spc="160" dirty="0">
                <a:solidFill>
                  <a:srgbClr val="7061FD"/>
                </a:solidFill>
                <a:latin typeface="Calibri"/>
                <a:cs typeface="Calibri"/>
              </a:rPr>
              <a:t>+</a:t>
            </a:r>
            <a:r>
              <a:rPr sz="2600" spc="160" dirty="0">
                <a:solidFill>
                  <a:srgbClr val="1F1348"/>
                </a:solidFill>
                <a:latin typeface="Calibri"/>
                <a:cs typeface="Calibri"/>
              </a:rPr>
              <a:t>It </a:t>
            </a:r>
            <a:r>
              <a:rPr sz="2600" spc="190" dirty="0">
                <a:solidFill>
                  <a:srgbClr val="1F1348"/>
                </a:solidFill>
                <a:latin typeface="Calibri"/>
                <a:cs typeface="Calibri"/>
              </a:rPr>
              <a:t>can </a:t>
            </a:r>
            <a:r>
              <a:rPr sz="2600" spc="170" dirty="0">
                <a:solidFill>
                  <a:srgbClr val="1F1348"/>
                </a:solidFill>
                <a:latin typeface="Calibri"/>
                <a:cs typeface="Calibri"/>
              </a:rPr>
              <a:t>lead </a:t>
            </a:r>
            <a:r>
              <a:rPr sz="2600" spc="90" dirty="0">
                <a:solidFill>
                  <a:srgbClr val="1F1348"/>
                </a:solidFill>
                <a:latin typeface="Calibri"/>
                <a:cs typeface="Calibri"/>
              </a:rPr>
              <a:t>to </a:t>
            </a:r>
            <a:r>
              <a:rPr sz="2600" spc="155" dirty="0">
                <a:solidFill>
                  <a:srgbClr val="1F1348"/>
                </a:solidFill>
                <a:latin typeface="Calibri"/>
                <a:cs typeface="Calibri"/>
              </a:rPr>
              <a:t>processes </a:t>
            </a:r>
            <a:r>
              <a:rPr sz="2600" spc="190" dirty="0">
                <a:solidFill>
                  <a:srgbClr val="1F1348"/>
                </a:solidFill>
                <a:latin typeface="Calibri"/>
                <a:cs typeface="Calibri"/>
              </a:rPr>
              <a:t>holding </a:t>
            </a:r>
            <a:r>
              <a:rPr sz="2600" spc="114" dirty="0">
                <a:solidFill>
                  <a:srgbClr val="1F1348"/>
                </a:solidFill>
                <a:latin typeface="Calibri"/>
                <a:cs typeface="Calibri"/>
              </a:rPr>
              <a:t>resources </a:t>
            </a:r>
            <a:r>
              <a:rPr sz="2600" spc="145" dirty="0">
                <a:solidFill>
                  <a:srgbClr val="1F1348"/>
                </a:solidFill>
                <a:latin typeface="Calibri"/>
                <a:cs typeface="Calibri"/>
              </a:rPr>
              <a:t>when </a:t>
            </a:r>
            <a:r>
              <a:rPr sz="2600" spc="95" dirty="0">
                <a:solidFill>
                  <a:srgbClr val="1F1348"/>
                </a:solidFill>
                <a:latin typeface="Calibri"/>
                <a:cs typeface="Calibri"/>
              </a:rPr>
              <a:t>they </a:t>
            </a:r>
            <a:r>
              <a:rPr sz="2600" spc="130" dirty="0">
                <a:solidFill>
                  <a:srgbClr val="1F1348"/>
                </a:solidFill>
                <a:latin typeface="Calibri"/>
                <a:cs typeface="Calibri"/>
              </a:rPr>
              <a:t>don't </a:t>
            </a:r>
            <a:r>
              <a:rPr sz="2600" spc="135" dirty="0">
                <a:solidFill>
                  <a:srgbClr val="1F1348"/>
                </a:solidFill>
                <a:latin typeface="Calibri"/>
                <a:cs typeface="Calibri"/>
              </a:rPr>
              <a:t> </a:t>
            </a:r>
            <a:r>
              <a:rPr sz="2600" spc="215" dirty="0">
                <a:solidFill>
                  <a:srgbClr val="1F1348"/>
                </a:solidFill>
                <a:latin typeface="Calibri"/>
                <a:cs typeface="Calibri"/>
              </a:rPr>
              <a:t>need</a:t>
            </a:r>
            <a:r>
              <a:rPr sz="2600" spc="220" dirty="0">
                <a:solidFill>
                  <a:srgbClr val="1F1348"/>
                </a:solidFill>
                <a:latin typeface="Calibri"/>
                <a:cs typeface="Calibri"/>
              </a:rPr>
              <a:t> </a:t>
            </a:r>
            <a:r>
              <a:rPr sz="2600" spc="110" dirty="0">
                <a:solidFill>
                  <a:srgbClr val="1F1348"/>
                </a:solidFill>
                <a:latin typeface="Calibri"/>
                <a:cs typeface="Calibri"/>
              </a:rPr>
              <a:t>them,</a:t>
            </a:r>
            <a:r>
              <a:rPr sz="2600" spc="810" dirty="0">
                <a:solidFill>
                  <a:srgbClr val="1F1348"/>
                </a:solidFill>
                <a:latin typeface="Calibri"/>
                <a:cs typeface="Calibri"/>
              </a:rPr>
              <a:t> </a:t>
            </a:r>
            <a:r>
              <a:rPr sz="2600" spc="75" dirty="0">
                <a:solidFill>
                  <a:srgbClr val="1F1348"/>
                </a:solidFill>
                <a:latin typeface="Calibri"/>
                <a:cs typeface="Calibri"/>
              </a:rPr>
              <a:t>thus</a:t>
            </a:r>
            <a:r>
              <a:rPr sz="2600" spc="80" dirty="0">
                <a:solidFill>
                  <a:srgbClr val="1F1348"/>
                </a:solidFill>
                <a:latin typeface="Calibri"/>
                <a:cs typeface="Calibri"/>
              </a:rPr>
              <a:t> </a:t>
            </a:r>
            <a:r>
              <a:rPr sz="2600" spc="175" dirty="0">
                <a:solidFill>
                  <a:srgbClr val="1F1348"/>
                </a:solidFill>
                <a:latin typeface="Calibri"/>
                <a:cs typeface="Calibri"/>
              </a:rPr>
              <a:t>reducing</a:t>
            </a:r>
            <a:r>
              <a:rPr sz="2600" spc="180" dirty="0">
                <a:solidFill>
                  <a:srgbClr val="1F1348"/>
                </a:solidFill>
                <a:latin typeface="Calibri"/>
                <a:cs typeface="Calibri"/>
              </a:rPr>
              <a:t> </a:t>
            </a:r>
            <a:r>
              <a:rPr sz="2600" spc="130" dirty="0">
                <a:solidFill>
                  <a:srgbClr val="1F1348"/>
                </a:solidFill>
                <a:latin typeface="Calibri"/>
                <a:cs typeface="Calibri"/>
              </a:rPr>
              <a:t>resource</a:t>
            </a:r>
            <a:r>
              <a:rPr sz="2600" spc="135" dirty="0">
                <a:solidFill>
                  <a:srgbClr val="1F1348"/>
                </a:solidFill>
                <a:latin typeface="Calibri"/>
                <a:cs typeface="Calibri"/>
              </a:rPr>
              <a:t> </a:t>
            </a:r>
            <a:r>
              <a:rPr sz="2600" spc="65" dirty="0">
                <a:solidFill>
                  <a:srgbClr val="1F1348"/>
                </a:solidFill>
                <a:latin typeface="Calibri"/>
                <a:cs typeface="Calibri"/>
              </a:rPr>
              <a:t>utilization.</a:t>
            </a:r>
            <a:r>
              <a:rPr sz="2600" spc="70" dirty="0">
                <a:solidFill>
                  <a:srgbClr val="1F1348"/>
                </a:solidFill>
                <a:latin typeface="Calibri"/>
                <a:cs typeface="Calibri"/>
              </a:rPr>
              <a:t> </a:t>
            </a:r>
            <a:r>
              <a:rPr sz="2600" spc="105" dirty="0">
                <a:solidFill>
                  <a:srgbClr val="1F1348"/>
                </a:solidFill>
                <a:latin typeface="Calibri"/>
                <a:cs typeface="Calibri"/>
              </a:rPr>
              <a:t>This</a:t>
            </a:r>
            <a:r>
              <a:rPr sz="2600" spc="110" dirty="0">
                <a:solidFill>
                  <a:srgbClr val="1F1348"/>
                </a:solidFill>
                <a:latin typeface="Calibri"/>
                <a:cs typeface="Calibri"/>
              </a:rPr>
              <a:t> </a:t>
            </a:r>
            <a:r>
              <a:rPr sz="2600" spc="114" dirty="0">
                <a:solidFill>
                  <a:srgbClr val="1F1348"/>
                </a:solidFill>
                <a:latin typeface="Calibri"/>
                <a:cs typeface="Calibri"/>
              </a:rPr>
              <a:t>is </a:t>
            </a:r>
            <a:r>
              <a:rPr sz="2600" spc="120" dirty="0">
                <a:solidFill>
                  <a:srgbClr val="1F1348"/>
                </a:solidFill>
                <a:latin typeface="Calibri"/>
                <a:cs typeface="Calibri"/>
              </a:rPr>
              <a:t> </a:t>
            </a:r>
            <a:r>
              <a:rPr sz="2600" spc="145" dirty="0">
                <a:solidFill>
                  <a:srgbClr val="1F1348"/>
                </a:solidFill>
                <a:latin typeface="Calibri"/>
                <a:cs typeface="Calibri"/>
              </a:rPr>
              <a:t>especially </a:t>
            </a:r>
            <a:r>
              <a:rPr sz="2600" spc="130" dirty="0">
                <a:solidFill>
                  <a:srgbClr val="1F1348"/>
                </a:solidFill>
                <a:latin typeface="Calibri"/>
                <a:cs typeface="Calibri"/>
              </a:rPr>
              <a:t>serious </a:t>
            </a:r>
            <a:r>
              <a:rPr sz="2600" spc="25" dirty="0">
                <a:solidFill>
                  <a:srgbClr val="1F1348"/>
                </a:solidFill>
                <a:latin typeface="Calibri"/>
                <a:cs typeface="Calibri"/>
              </a:rPr>
              <a:t>if </a:t>
            </a:r>
            <a:r>
              <a:rPr sz="2600" spc="155" dirty="0">
                <a:solidFill>
                  <a:srgbClr val="1F1348"/>
                </a:solidFill>
                <a:latin typeface="Calibri"/>
                <a:cs typeface="Calibri"/>
              </a:rPr>
              <a:t>a process </a:t>
            </a:r>
            <a:r>
              <a:rPr sz="2600" spc="210" dirty="0">
                <a:solidFill>
                  <a:srgbClr val="1F1348"/>
                </a:solidFill>
                <a:latin typeface="Calibri"/>
                <a:cs typeface="Calibri"/>
              </a:rPr>
              <a:t>does </a:t>
            </a:r>
            <a:r>
              <a:rPr sz="2600" spc="100" dirty="0">
                <a:solidFill>
                  <a:srgbClr val="1F1348"/>
                </a:solidFill>
                <a:latin typeface="Calibri"/>
                <a:cs typeface="Calibri"/>
              </a:rPr>
              <a:t>not </a:t>
            </a:r>
            <a:r>
              <a:rPr sz="2600" spc="150" dirty="0">
                <a:solidFill>
                  <a:srgbClr val="1F1348"/>
                </a:solidFill>
                <a:latin typeface="Calibri"/>
                <a:cs typeface="Calibri"/>
              </a:rPr>
              <a:t>know </a:t>
            </a:r>
            <a:r>
              <a:rPr sz="2600" spc="85" dirty="0">
                <a:solidFill>
                  <a:srgbClr val="1F1348"/>
                </a:solidFill>
                <a:latin typeface="Calibri"/>
                <a:cs typeface="Calibri"/>
              </a:rPr>
              <a:t>what </a:t>
            </a:r>
            <a:r>
              <a:rPr sz="2600" spc="125" dirty="0">
                <a:solidFill>
                  <a:srgbClr val="1F1348"/>
                </a:solidFill>
                <a:latin typeface="Calibri"/>
                <a:cs typeface="Calibri"/>
              </a:rPr>
              <a:t>resources </a:t>
            </a:r>
            <a:r>
              <a:rPr sz="2600" spc="-575" dirty="0">
                <a:solidFill>
                  <a:srgbClr val="1F1348"/>
                </a:solidFill>
                <a:latin typeface="Calibri"/>
                <a:cs typeface="Calibri"/>
              </a:rPr>
              <a:t> </a:t>
            </a:r>
            <a:r>
              <a:rPr sz="2600" spc="15" dirty="0">
                <a:solidFill>
                  <a:srgbClr val="1F1348"/>
                </a:solidFill>
                <a:latin typeface="Calibri"/>
                <a:cs typeface="Calibri"/>
              </a:rPr>
              <a:t>it</a:t>
            </a:r>
            <a:r>
              <a:rPr sz="2600" spc="80" dirty="0">
                <a:solidFill>
                  <a:srgbClr val="1F1348"/>
                </a:solidFill>
                <a:latin typeface="Calibri"/>
                <a:cs typeface="Calibri"/>
              </a:rPr>
              <a:t> </a:t>
            </a:r>
            <a:r>
              <a:rPr sz="2600" spc="75" dirty="0">
                <a:solidFill>
                  <a:srgbClr val="1F1348"/>
                </a:solidFill>
                <a:latin typeface="Calibri"/>
                <a:cs typeface="Calibri"/>
              </a:rPr>
              <a:t>will</a:t>
            </a:r>
            <a:r>
              <a:rPr sz="2600" spc="35" dirty="0">
                <a:solidFill>
                  <a:srgbClr val="1F1348"/>
                </a:solidFill>
                <a:latin typeface="Calibri"/>
                <a:cs typeface="Calibri"/>
              </a:rPr>
              <a:t> </a:t>
            </a:r>
            <a:r>
              <a:rPr sz="2600" spc="95" dirty="0">
                <a:solidFill>
                  <a:srgbClr val="1F1348"/>
                </a:solidFill>
                <a:latin typeface="Calibri"/>
                <a:cs typeface="Calibri"/>
              </a:rPr>
              <a:t>actually</a:t>
            </a:r>
            <a:r>
              <a:rPr sz="2600" spc="90" dirty="0">
                <a:solidFill>
                  <a:srgbClr val="1F1348"/>
                </a:solidFill>
                <a:latin typeface="Calibri"/>
                <a:cs typeface="Calibri"/>
              </a:rPr>
              <a:t> </a:t>
            </a:r>
            <a:r>
              <a:rPr sz="2600" spc="215" dirty="0">
                <a:solidFill>
                  <a:srgbClr val="1F1348"/>
                </a:solidFill>
                <a:latin typeface="Calibri"/>
                <a:cs typeface="Calibri"/>
              </a:rPr>
              <a:t>need</a:t>
            </a:r>
            <a:r>
              <a:rPr sz="2600" spc="55" dirty="0">
                <a:solidFill>
                  <a:srgbClr val="1F1348"/>
                </a:solidFill>
                <a:latin typeface="Calibri"/>
                <a:cs typeface="Calibri"/>
              </a:rPr>
              <a:t> </a:t>
            </a:r>
            <a:r>
              <a:rPr sz="2600" spc="65" dirty="0">
                <a:solidFill>
                  <a:srgbClr val="1F1348"/>
                </a:solidFill>
                <a:latin typeface="Calibri"/>
                <a:cs typeface="Calibri"/>
              </a:rPr>
              <a:t>for</a:t>
            </a:r>
            <a:r>
              <a:rPr sz="2600" spc="120" dirty="0">
                <a:solidFill>
                  <a:srgbClr val="1F1348"/>
                </a:solidFill>
                <a:latin typeface="Calibri"/>
                <a:cs typeface="Calibri"/>
              </a:rPr>
              <a:t> </a:t>
            </a:r>
            <a:r>
              <a:rPr sz="2600" spc="155" dirty="0">
                <a:solidFill>
                  <a:srgbClr val="1F1348"/>
                </a:solidFill>
                <a:latin typeface="Calibri"/>
                <a:cs typeface="Calibri"/>
              </a:rPr>
              <a:t>a</a:t>
            </a:r>
            <a:r>
              <a:rPr sz="2600" spc="110" dirty="0">
                <a:solidFill>
                  <a:srgbClr val="1F1348"/>
                </a:solidFill>
                <a:latin typeface="Calibri"/>
                <a:cs typeface="Calibri"/>
              </a:rPr>
              <a:t> </a:t>
            </a:r>
            <a:r>
              <a:rPr sz="2600" spc="180" dirty="0">
                <a:solidFill>
                  <a:srgbClr val="1F1348"/>
                </a:solidFill>
                <a:latin typeface="Calibri"/>
                <a:cs typeface="Calibri"/>
              </a:rPr>
              <a:t>given</a:t>
            </a:r>
            <a:r>
              <a:rPr sz="2600" spc="60" dirty="0">
                <a:solidFill>
                  <a:srgbClr val="1F1348"/>
                </a:solidFill>
                <a:latin typeface="Calibri"/>
                <a:cs typeface="Calibri"/>
              </a:rPr>
              <a:t> </a:t>
            </a:r>
            <a:r>
              <a:rPr sz="2600" spc="120" dirty="0">
                <a:solidFill>
                  <a:srgbClr val="1F1348"/>
                </a:solidFill>
                <a:latin typeface="Calibri"/>
                <a:cs typeface="Calibri"/>
              </a:rPr>
              <a:t>run</a:t>
            </a:r>
            <a:r>
              <a:rPr sz="2600" spc="65" dirty="0">
                <a:solidFill>
                  <a:srgbClr val="1F1348"/>
                </a:solidFill>
                <a:latin typeface="Calibri"/>
                <a:cs typeface="Calibri"/>
              </a:rPr>
              <a:t> </a:t>
            </a:r>
            <a:r>
              <a:rPr sz="2600" spc="70" dirty="0">
                <a:solidFill>
                  <a:srgbClr val="1F1348"/>
                </a:solidFill>
                <a:latin typeface="Calibri"/>
                <a:cs typeface="Calibri"/>
              </a:rPr>
              <a:t>until</a:t>
            </a:r>
            <a:r>
              <a:rPr sz="2600" spc="105" dirty="0">
                <a:solidFill>
                  <a:srgbClr val="1F1348"/>
                </a:solidFill>
                <a:latin typeface="Calibri"/>
                <a:cs typeface="Calibri"/>
              </a:rPr>
              <a:t> </a:t>
            </a:r>
            <a:r>
              <a:rPr sz="2600" spc="15" dirty="0">
                <a:solidFill>
                  <a:srgbClr val="1F1348"/>
                </a:solidFill>
                <a:latin typeface="Calibri"/>
                <a:cs typeface="Calibri"/>
              </a:rPr>
              <a:t>it</a:t>
            </a:r>
            <a:r>
              <a:rPr sz="2600" spc="80" dirty="0">
                <a:solidFill>
                  <a:srgbClr val="1F1348"/>
                </a:solidFill>
                <a:latin typeface="Calibri"/>
                <a:cs typeface="Calibri"/>
              </a:rPr>
              <a:t> </a:t>
            </a:r>
            <a:r>
              <a:rPr sz="2600" spc="125" dirty="0">
                <a:solidFill>
                  <a:srgbClr val="1F1348"/>
                </a:solidFill>
                <a:latin typeface="Calibri"/>
                <a:cs typeface="Calibri"/>
              </a:rPr>
              <a:t>has</a:t>
            </a:r>
            <a:r>
              <a:rPr sz="2600" spc="55" dirty="0">
                <a:solidFill>
                  <a:srgbClr val="1F1348"/>
                </a:solidFill>
                <a:latin typeface="Calibri"/>
                <a:cs typeface="Calibri"/>
              </a:rPr>
              <a:t> </a:t>
            </a:r>
            <a:r>
              <a:rPr sz="2600" spc="105" dirty="0">
                <a:solidFill>
                  <a:srgbClr val="1F1348"/>
                </a:solidFill>
                <a:latin typeface="Calibri"/>
                <a:cs typeface="Calibri"/>
              </a:rPr>
              <a:t>started</a:t>
            </a:r>
            <a:r>
              <a:rPr sz="2600" spc="75" dirty="0">
                <a:solidFill>
                  <a:srgbClr val="1F1348"/>
                </a:solidFill>
                <a:latin typeface="Calibri"/>
                <a:cs typeface="Calibri"/>
              </a:rPr>
              <a:t> </a:t>
            </a:r>
            <a:r>
              <a:rPr sz="2600" spc="150" dirty="0">
                <a:solidFill>
                  <a:srgbClr val="1F1348"/>
                </a:solidFill>
                <a:latin typeface="Calibri"/>
                <a:cs typeface="Calibri"/>
              </a:rPr>
              <a:t>working </a:t>
            </a:r>
            <a:r>
              <a:rPr sz="2600" spc="-580" dirty="0">
                <a:solidFill>
                  <a:srgbClr val="1F1348"/>
                </a:solidFill>
                <a:latin typeface="Calibri"/>
                <a:cs typeface="Calibri"/>
              </a:rPr>
              <a:t> </a:t>
            </a:r>
            <a:r>
              <a:rPr sz="2600" spc="180" dirty="0">
                <a:solidFill>
                  <a:srgbClr val="1F1348"/>
                </a:solidFill>
                <a:latin typeface="Calibri"/>
                <a:cs typeface="Calibri"/>
              </a:rPr>
              <a:t>on </a:t>
            </a:r>
            <a:r>
              <a:rPr sz="2600" spc="100" dirty="0">
                <a:solidFill>
                  <a:srgbClr val="1F1348"/>
                </a:solidFill>
                <a:latin typeface="Calibri"/>
                <a:cs typeface="Calibri"/>
              </a:rPr>
              <a:t>the </a:t>
            </a:r>
            <a:r>
              <a:rPr sz="2600" spc="105" dirty="0">
                <a:solidFill>
                  <a:srgbClr val="1F1348"/>
                </a:solidFill>
                <a:latin typeface="Calibri"/>
                <a:cs typeface="Calibri"/>
              </a:rPr>
              <a:t>data. With </a:t>
            </a:r>
            <a:r>
              <a:rPr sz="2600" spc="55" dirty="0">
                <a:solidFill>
                  <a:srgbClr val="1F1348"/>
                </a:solidFill>
                <a:latin typeface="Calibri"/>
                <a:cs typeface="Calibri"/>
              </a:rPr>
              <a:t>this </a:t>
            </a:r>
            <a:r>
              <a:rPr sz="2600" spc="165" dirty="0">
                <a:solidFill>
                  <a:srgbClr val="1F1348"/>
                </a:solidFill>
                <a:latin typeface="Calibri"/>
                <a:cs typeface="Calibri"/>
              </a:rPr>
              <a:t>scheme, </a:t>
            </a:r>
            <a:r>
              <a:rPr sz="2600" spc="20" dirty="0">
                <a:solidFill>
                  <a:srgbClr val="1F1348"/>
                </a:solidFill>
                <a:latin typeface="Calibri"/>
                <a:cs typeface="Calibri"/>
              </a:rPr>
              <a:t>it </a:t>
            </a:r>
            <a:r>
              <a:rPr sz="2600" spc="130" dirty="0">
                <a:solidFill>
                  <a:srgbClr val="1F1348"/>
                </a:solidFill>
                <a:latin typeface="Calibri"/>
                <a:cs typeface="Calibri"/>
              </a:rPr>
              <a:t>must </a:t>
            </a:r>
            <a:r>
              <a:rPr sz="2600" spc="125" dirty="0">
                <a:solidFill>
                  <a:srgbClr val="1F1348"/>
                </a:solidFill>
                <a:latin typeface="Calibri"/>
                <a:cs typeface="Calibri"/>
              </a:rPr>
              <a:t>request </a:t>
            </a:r>
            <a:r>
              <a:rPr sz="2600" spc="215" dirty="0">
                <a:solidFill>
                  <a:srgbClr val="1F1348"/>
                </a:solidFill>
                <a:latin typeface="Calibri"/>
                <a:cs typeface="Calibri"/>
              </a:rPr>
              <a:t>up </a:t>
            </a:r>
            <a:r>
              <a:rPr sz="2600" spc="50" dirty="0">
                <a:solidFill>
                  <a:srgbClr val="1F1348"/>
                </a:solidFill>
                <a:latin typeface="Calibri"/>
                <a:cs typeface="Calibri"/>
              </a:rPr>
              <a:t>front </a:t>
            </a:r>
            <a:r>
              <a:rPr sz="2600" spc="80" dirty="0">
                <a:solidFill>
                  <a:srgbClr val="1F1348"/>
                </a:solidFill>
                <a:latin typeface="Calibri"/>
                <a:cs typeface="Calibri"/>
              </a:rPr>
              <a:t>all </a:t>
            </a:r>
            <a:r>
              <a:rPr sz="2600" spc="100" dirty="0">
                <a:solidFill>
                  <a:srgbClr val="1F1348"/>
                </a:solidFill>
                <a:latin typeface="Calibri"/>
                <a:cs typeface="Calibri"/>
              </a:rPr>
              <a:t>the </a:t>
            </a:r>
            <a:r>
              <a:rPr sz="2600" spc="-575" dirty="0">
                <a:solidFill>
                  <a:srgbClr val="1F1348"/>
                </a:solidFill>
                <a:latin typeface="Calibri"/>
                <a:cs typeface="Calibri"/>
              </a:rPr>
              <a:t> </a:t>
            </a:r>
            <a:r>
              <a:rPr sz="2600" spc="145" dirty="0">
                <a:solidFill>
                  <a:srgbClr val="1F1348"/>
                </a:solidFill>
                <a:latin typeface="Calibri"/>
                <a:cs typeface="Calibri"/>
              </a:rPr>
              <a:t>resources</a:t>
            </a:r>
            <a:r>
              <a:rPr sz="2600" spc="-114" dirty="0">
                <a:solidFill>
                  <a:srgbClr val="1F1348"/>
                </a:solidFill>
                <a:latin typeface="Calibri"/>
                <a:cs typeface="Calibri"/>
              </a:rPr>
              <a:t> </a:t>
            </a:r>
            <a:r>
              <a:rPr sz="2600" spc="15" dirty="0">
                <a:solidFill>
                  <a:srgbClr val="1F1348"/>
                </a:solidFill>
                <a:latin typeface="Calibri"/>
                <a:cs typeface="Calibri"/>
              </a:rPr>
              <a:t>it</a:t>
            </a:r>
            <a:r>
              <a:rPr sz="2600" spc="80" dirty="0">
                <a:solidFill>
                  <a:srgbClr val="1F1348"/>
                </a:solidFill>
                <a:latin typeface="Calibri"/>
                <a:cs typeface="Calibri"/>
              </a:rPr>
              <a:t> </a:t>
            </a:r>
            <a:r>
              <a:rPr sz="2600" b="1" spc="240" dirty="0">
                <a:solidFill>
                  <a:srgbClr val="1F1348"/>
                </a:solidFill>
                <a:latin typeface="Calibri"/>
                <a:cs typeface="Calibri"/>
              </a:rPr>
              <a:t>might</a:t>
            </a:r>
            <a:r>
              <a:rPr sz="2600" b="1" spc="-55" dirty="0">
                <a:solidFill>
                  <a:srgbClr val="1F1348"/>
                </a:solidFill>
                <a:latin typeface="Calibri"/>
                <a:cs typeface="Calibri"/>
              </a:rPr>
              <a:t> </a:t>
            </a:r>
            <a:r>
              <a:rPr sz="2600" spc="170" dirty="0">
                <a:solidFill>
                  <a:srgbClr val="1F1348"/>
                </a:solidFill>
                <a:latin typeface="Calibri"/>
                <a:cs typeface="Calibri"/>
              </a:rPr>
              <a:t>need.</a:t>
            </a:r>
            <a:endParaRPr sz="2600">
              <a:latin typeface="Calibri"/>
              <a:cs typeface="Calibri"/>
            </a:endParaRPr>
          </a:p>
          <a:p>
            <a:pPr>
              <a:lnSpc>
                <a:spcPct val="100000"/>
              </a:lnSpc>
              <a:spcBef>
                <a:spcPts val="30"/>
              </a:spcBef>
            </a:pPr>
            <a:endParaRPr sz="3200">
              <a:latin typeface="Calibri"/>
              <a:cs typeface="Calibri"/>
            </a:endParaRPr>
          </a:p>
          <a:p>
            <a:pPr marL="1156335" marR="5080" indent="-228600" algn="just">
              <a:lnSpc>
                <a:spcPts val="2780"/>
              </a:lnSpc>
            </a:pPr>
            <a:r>
              <a:rPr sz="2600" spc="415" dirty="0">
                <a:solidFill>
                  <a:srgbClr val="7061FD"/>
                </a:solidFill>
                <a:latin typeface="Calibri"/>
                <a:cs typeface="Calibri"/>
              </a:rPr>
              <a:t>+</a:t>
            </a:r>
            <a:r>
              <a:rPr sz="2600" spc="415" dirty="0">
                <a:solidFill>
                  <a:srgbClr val="1F1348"/>
                </a:solidFill>
                <a:latin typeface="Calibri"/>
                <a:cs typeface="Calibri"/>
              </a:rPr>
              <a:t>A </a:t>
            </a:r>
            <a:r>
              <a:rPr sz="2600" spc="155" dirty="0">
                <a:solidFill>
                  <a:srgbClr val="1F1348"/>
                </a:solidFill>
                <a:latin typeface="Calibri"/>
                <a:cs typeface="Calibri"/>
              </a:rPr>
              <a:t>process </a:t>
            </a:r>
            <a:r>
              <a:rPr sz="2600" spc="35" dirty="0">
                <a:solidFill>
                  <a:srgbClr val="1F1348"/>
                </a:solidFill>
                <a:latin typeface="Calibri"/>
                <a:cs typeface="Calibri"/>
              </a:rPr>
              <a:t>that </a:t>
            </a:r>
            <a:r>
              <a:rPr sz="2600" spc="175" dirty="0">
                <a:solidFill>
                  <a:srgbClr val="1F1348"/>
                </a:solidFill>
                <a:latin typeface="Calibri"/>
                <a:cs typeface="Calibri"/>
              </a:rPr>
              <a:t>needs </a:t>
            </a:r>
            <a:r>
              <a:rPr sz="2600" spc="120" dirty="0">
                <a:solidFill>
                  <a:srgbClr val="1F1348"/>
                </a:solidFill>
                <a:latin typeface="Calibri"/>
                <a:cs typeface="Calibri"/>
              </a:rPr>
              <a:t>several </a:t>
            </a:r>
            <a:r>
              <a:rPr sz="2600" spc="160" dirty="0">
                <a:solidFill>
                  <a:srgbClr val="1F1348"/>
                </a:solidFill>
                <a:latin typeface="Calibri"/>
                <a:cs typeface="Calibri"/>
              </a:rPr>
              <a:t>popular </a:t>
            </a:r>
            <a:r>
              <a:rPr sz="2600" spc="125" dirty="0">
                <a:solidFill>
                  <a:srgbClr val="1F1348"/>
                </a:solidFill>
                <a:latin typeface="Calibri"/>
                <a:cs typeface="Calibri"/>
              </a:rPr>
              <a:t>resources </a:t>
            </a:r>
            <a:r>
              <a:rPr sz="2600" spc="165" dirty="0">
                <a:solidFill>
                  <a:srgbClr val="1F1348"/>
                </a:solidFill>
                <a:latin typeface="Calibri"/>
                <a:cs typeface="Calibri"/>
              </a:rPr>
              <a:t>might </a:t>
            </a:r>
            <a:r>
              <a:rPr sz="2600" spc="100" dirty="0">
                <a:solidFill>
                  <a:srgbClr val="1F1348"/>
                </a:solidFill>
                <a:latin typeface="Calibri"/>
                <a:cs typeface="Calibri"/>
              </a:rPr>
              <a:t>starve </a:t>
            </a:r>
            <a:r>
              <a:rPr sz="2600" spc="-575" dirty="0">
                <a:solidFill>
                  <a:srgbClr val="1F1348"/>
                </a:solidFill>
                <a:latin typeface="Calibri"/>
                <a:cs typeface="Calibri"/>
              </a:rPr>
              <a:t> </a:t>
            </a:r>
            <a:r>
              <a:rPr sz="2600" spc="114" dirty="0">
                <a:solidFill>
                  <a:srgbClr val="1F1348"/>
                </a:solidFill>
                <a:latin typeface="Calibri"/>
                <a:cs typeface="Calibri"/>
              </a:rPr>
              <a:t>while</a:t>
            </a:r>
            <a:r>
              <a:rPr sz="2600" spc="120" dirty="0">
                <a:solidFill>
                  <a:srgbClr val="1F1348"/>
                </a:solidFill>
                <a:latin typeface="Calibri"/>
                <a:cs typeface="Calibri"/>
              </a:rPr>
              <a:t> </a:t>
            </a:r>
            <a:r>
              <a:rPr sz="2600" spc="155" dirty="0">
                <a:solidFill>
                  <a:srgbClr val="1F1348"/>
                </a:solidFill>
                <a:latin typeface="Calibri"/>
                <a:cs typeface="Calibri"/>
              </a:rPr>
              <a:t>processes</a:t>
            </a:r>
            <a:r>
              <a:rPr sz="2600" spc="160" dirty="0">
                <a:solidFill>
                  <a:srgbClr val="1F1348"/>
                </a:solidFill>
                <a:latin typeface="Calibri"/>
                <a:cs typeface="Calibri"/>
              </a:rPr>
              <a:t> </a:t>
            </a:r>
            <a:r>
              <a:rPr sz="2600" spc="50" dirty="0">
                <a:solidFill>
                  <a:srgbClr val="1F1348"/>
                </a:solidFill>
                <a:latin typeface="Calibri"/>
                <a:cs typeface="Calibri"/>
              </a:rPr>
              <a:t>that</a:t>
            </a:r>
            <a:r>
              <a:rPr sz="2600" spc="55" dirty="0">
                <a:solidFill>
                  <a:srgbClr val="1F1348"/>
                </a:solidFill>
                <a:latin typeface="Calibri"/>
                <a:cs typeface="Calibri"/>
              </a:rPr>
              <a:t> </a:t>
            </a:r>
            <a:r>
              <a:rPr sz="2600" spc="210" dirty="0">
                <a:solidFill>
                  <a:srgbClr val="1F1348"/>
                </a:solidFill>
                <a:latin typeface="Calibri"/>
                <a:cs typeface="Calibri"/>
              </a:rPr>
              <a:t>need</a:t>
            </a:r>
            <a:r>
              <a:rPr sz="2600" spc="215" dirty="0">
                <a:solidFill>
                  <a:srgbClr val="1F1348"/>
                </a:solidFill>
                <a:latin typeface="Calibri"/>
                <a:cs typeface="Calibri"/>
              </a:rPr>
              <a:t> </a:t>
            </a:r>
            <a:r>
              <a:rPr sz="2600" spc="155" dirty="0">
                <a:solidFill>
                  <a:srgbClr val="1F1348"/>
                </a:solidFill>
                <a:latin typeface="Calibri"/>
                <a:cs typeface="Calibri"/>
              </a:rPr>
              <a:t>a</a:t>
            </a:r>
            <a:r>
              <a:rPr sz="2600" spc="160" dirty="0">
                <a:solidFill>
                  <a:srgbClr val="1F1348"/>
                </a:solidFill>
                <a:latin typeface="Calibri"/>
                <a:cs typeface="Calibri"/>
              </a:rPr>
              <a:t> </a:t>
            </a:r>
            <a:r>
              <a:rPr sz="2600" spc="120" dirty="0">
                <a:solidFill>
                  <a:srgbClr val="1F1348"/>
                </a:solidFill>
                <a:latin typeface="Calibri"/>
                <a:cs typeface="Calibri"/>
              </a:rPr>
              <a:t>smaller</a:t>
            </a:r>
            <a:r>
              <a:rPr sz="2600" spc="125" dirty="0">
                <a:solidFill>
                  <a:srgbClr val="1F1348"/>
                </a:solidFill>
                <a:latin typeface="Calibri"/>
                <a:cs typeface="Calibri"/>
              </a:rPr>
              <a:t> </a:t>
            </a:r>
            <a:r>
              <a:rPr sz="2600" spc="160" dirty="0">
                <a:solidFill>
                  <a:srgbClr val="1F1348"/>
                </a:solidFill>
                <a:latin typeface="Calibri"/>
                <a:cs typeface="Calibri"/>
              </a:rPr>
              <a:t>number</a:t>
            </a:r>
            <a:r>
              <a:rPr sz="2600" spc="165" dirty="0">
                <a:solidFill>
                  <a:srgbClr val="1F1348"/>
                </a:solidFill>
                <a:latin typeface="Calibri"/>
                <a:cs typeface="Calibri"/>
              </a:rPr>
              <a:t> </a:t>
            </a:r>
            <a:r>
              <a:rPr sz="2600" spc="90" dirty="0">
                <a:solidFill>
                  <a:srgbClr val="1F1348"/>
                </a:solidFill>
                <a:latin typeface="Calibri"/>
                <a:cs typeface="Calibri"/>
              </a:rPr>
              <a:t>of</a:t>
            </a:r>
            <a:r>
              <a:rPr sz="2600" spc="95" dirty="0">
                <a:solidFill>
                  <a:srgbClr val="1F1348"/>
                </a:solidFill>
                <a:latin typeface="Calibri"/>
                <a:cs typeface="Calibri"/>
              </a:rPr>
              <a:t> </a:t>
            </a:r>
            <a:r>
              <a:rPr sz="2600" spc="130" dirty="0">
                <a:solidFill>
                  <a:srgbClr val="1F1348"/>
                </a:solidFill>
                <a:latin typeface="Calibri"/>
                <a:cs typeface="Calibri"/>
              </a:rPr>
              <a:t>these </a:t>
            </a:r>
            <a:r>
              <a:rPr sz="2600" spc="135" dirty="0">
                <a:solidFill>
                  <a:srgbClr val="1F1348"/>
                </a:solidFill>
                <a:latin typeface="Calibri"/>
                <a:cs typeface="Calibri"/>
              </a:rPr>
              <a:t> </a:t>
            </a:r>
            <a:r>
              <a:rPr sz="2600" spc="145" dirty="0">
                <a:solidFill>
                  <a:srgbClr val="1F1348"/>
                </a:solidFill>
                <a:latin typeface="Calibri"/>
                <a:cs typeface="Calibri"/>
              </a:rPr>
              <a:t>resources</a:t>
            </a:r>
            <a:r>
              <a:rPr sz="2600" spc="-114" dirty="0">
                <a:solidFill>
                  <a:srgbClr val="1F1348"/>
                </a:solidFill>
                <a:latin typeface="Calibri"/>
                <a:cs typeface="Calibri"/>
              </a:rPr>
              <a:t> </a:t>
            </a:r>
            <a:r>
              <a:rPr sz="2600" spc="200" dirty="0">
                <a:solidFill>
                  <a:srgbClr val="1F1348"/>
                </a:solidFill>
                <a:latin typeface="Calibri"/>
                <a:cs typeface="Calibri"/>
              </a:rPr>
              <a:t>keep</a:t>
            </a:r>
            <a:r>
              <a:rPr sz="2600" spc="65" dirty="0">
                <a:solidFill>
                  <a:srgbClr val="1F1348"/>
                </a:solidFill>
                <a:latin typeface="Calibri"/>
                <a:cs typeface="Calibri"/>
              </a:rPr>
              <a:t> </a:t>
            </a:r>
            <a:r>
              <a:rPr sz="2600" spc="150" dirty="0">
                <a:solidFill>
                  <a:srgbClr val="1F1348"/>
                </a:solidFill>
                <a:latin typeface="Calibri"/>
                <a:cs typeface="Calibri"/>
              </a:rPr>
              <a:t>taking</a:t>
            </a:r>
            <a:r>
              <a:rPr sz="2600" spc="-65" dirty="0">
                <a:solidFill>
                  <a:srgbClr val="1F1348"/>
                </a:solidFill>
                <a:latin typeface="Calibri"/>
                <a:cs typeface="Calibri"/>
              </a:rPr>
              <a:t> </a:t>
            </a:r>
            <a:r>
              <a:rPr sz="2600" spc="135" dirty="0">
                <a:solidFill>
                  <a:srgbClr val="1F1348"/>
                </a:solidFill>
                <a:latin typeface="Calibri"/>
                <a:cs typeface="Calibri"/>
              </a:rPr>
              <a:t>them</a:t>
            </a:r>
            <a:r>
              <a:rPr sz="2600" spc="85" dirty="0">
                <a:solidFill>
                  <a:srgbClr val="1F1348"/>
                </a:solidFill>
                <a:latin typeface="Calibri"/>
                <a:cs typeface="Calibri"/>
              </a:rPr>
              <a:t> </a:t>
            </a:r>
            <a:r>
              <a:rPr sz="2600" spc="95" dirty="0">
                <a:solidFill>
                  <a:srgbClr val="1F1348"/>
                </a:solidFill>
                <a:latin typeface="Calibri"/>
                <a:cs typeface="Calibri"/>
              </a:rPr>
              <a:t>away.</a:t>
            </a:r>
            <a:endParaRPr sz="26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6844665" cy="701040"/>
          </a:xfrm>
          <a:prstGeom prst="rect">
            <a:avLst/>
          </a:prstGeom>
        </p:spPr>
        <p:txBody>
          <a:bodyPr vert="horz" wrap="square" lIns="0" tIns="16510" rIns="0" bIns="0" rtlCol="0">
            <a:spAutoFit/>
          </a:bodyPr>
          <a:lstStyle/>
          <a:p>
            <a:pPr marL="12700">
              <a:lnSpc>
                <a:spcPct val="100000"/>
              </a:lnSpc>
              <a:spcBef>
                <a:spcPts val="130"/>
              </a:spcBef>
            </a:pPr>
            <a:r>
              <a:rPr sz="4400" spc="40" dirty="0">
                <a:solidFill>
                  <a:srgbClr val="1F1348"/>
                </a:solidFill>
                <a:latin typeface="Arial"/>
                <a:cs typeface="Arial"/>
              </a:rPr>
              <a:t>Process</a:t>
            </a:r>
            <a:r>
              <a:rPr sz="4400" spc="-125" dirty="0">
                <a:solidFill>
                  <a:srgbClr val="1F1348"/>
                </a:solidFill>
                <a:latin typeface="Arial"/>
                <a:cs typeface="Arial"/>
              </a:rPr>
              <a:t> </a:t>
            </a:r>
            <a:r>
              <a:rPr sz="4400" spc="80" dirty="0">
                <a:solidFill>
                  <a:srgbClr val="1F1348"/>
                </a:solidFill>
                <a:latin typeface="Arial"/>
                <a:cs typeface="Arial"/>
              </a:rPr>
              <a:t>Deadlocks</a:t>
            </a:r>
            <a:r>
              <a:rPr sz="4400" spc="-195" dirty="0">
                <a:solidFill>
                  <a:srgbClr val="1F1348"/>
                </a:solidFill>
                <a:latin typeface="Arial"/>
                <a:cs typeface="Arial"/>
              </a:rPr>
              <a:t> </a:t>
            </a:r>
            <a:r>
              <a:rPr sz="4400" spc="90" dirty="0">
                <a:solidFill>
                  <a:srgbClr val="1F1348"/>
                </a:solidFill>
                <a:latin typeface="Arial"/>
                <a:cs typeface="Arial"/>
              </a:rPr>
              <a:t>(6</a:t>
            </a:r>
            <a:r>
              <a:rPr sz="4400" spc="-100" dirty="0">
                <a:solidFill>
                  <a:srgbClr val="1F1348"/>
                </a:solidFill>
                <a:latin typeface="Arial"/>
                <a:cs typeface="Arial"/>
              </a:rPr>
              <a:t> </a:t>
            </a:r>
            <a:r>
              <a:rPr sz="4400" spc="-10" dirty="0">
                <a:solidFill>
                  <a:srgbClr val="1F1348"/>
                </a:solidFill>
                <a:latin typeface="Arial"/>
                <a:cs typeface="Arial"/>
              </a:rPr>
              <a:t>hrs.)</a:t>
            </a:r>
            <a:endParaRPr sz="4400">
              <a:latin typeface="Arial"/>
              <a:cs typeface="Arial"/>
            </a:endParaRPr>
          </a:p>
        </p:txBody>
      </p:sp>
      <p:sp>
        <p:nvSpPr>
          <p:cNvPr id="3" name="object 3"/>
          <p:cNvSpPr txBox="1"/>
          <p:nvPr/>
        </p:nvSpPr>
        <p:spPr>
          <a:xfrm>
            <a:off x="917575" y="1722617"/>
            <a:ext cx="10363200" cy="4250690"/>
          </a:xfrm>
          <a:prstGeom prst="rect">
            <a:avLst/>
          </a:prstGeom>
        </p:spPr>
        <p:txBody>
          <a:bodyPr vert="horz" wrap="square" lIns="0" tIns="145415" rIns="0" bIns="0" rtlCol="0">
            <a:spAutoFit/>
          </a:bodyPr>
          <a:lstStyle/>
          <a:p>
            <a:pPr marL="12700">
              <a:lnSpc>
                <a:spcPct val="100000"/>
              </a:lnSpc>
              <a:spcBef>
                <a:spcPts val="1145"/>
              </a:spcBef>
            </a:pPr>
            <a:r>
              <a:rPr sz="2750" spc="220" dirty="0">
                <a:solidFill>
                  <a:srgbClr val="7061FD"/>
                </a:solidFill>
                <a:latin typeface="Calibri"/>
                <a:cs typeface="Calibri"/>
              </a:rPr>
              <a:t>+</a:t>
            </a:r>
            <a:r>
              <a:rPr sz="2750" b="1" spc="220" dirty="0">
                <a:solidFill>
                  <a:srgbClr val="1F1348"/>
                </a:solidFill>
                <a:latin typeface="Calibri"/>
                <a:cs typeface="Calibri"/>
              </a:rPr>
              <a:t>Introduction</a:t>
            </a:r>
            <a:endParaRPr sz="2750">
              <a:latin typeface="Calibri"/>
              <a:cs typeface="Calibri"/>
            </a:endParaRPr>
          </a:p>
          <a:p>
            <a:pPr marL="241300" marR="5080" indent="-229235" algn="just">
              <a:lnSpc>
                <a:spcPct val="101299"/>
              </a:lnSpc>
              <a:spcBef>
                <a:spcPts val="1010"/>
              </a:spcBef>
            </a:pPr>
            <a:r>
              <a:rPr sz="2750" spc="285" dirty="0">
                <a:solidFill>
                  <a:srgbClr val="7061FD"/>
                </a:solidFill>
                <a:latin typeface="Calibri"/>
                <a:cs typeface="Calibri"/>
              </a:rPr>
              <a:t>+</a:t>
            </a:r>
            <a:r>
              <a:rPr sz="2750" b="1" i="1" spc="285" dirty="0">
                <a:solidFill>
                  <a:srgbClr val="1F1348"/>
                </a:solidFill>
                <a:latin typeface="Calibri"/>
                <a:cs typeface="Calibri"/>
              </a:rPr>
              <a:t>Deadlock </a:t>
            </a:r>
            <a:r>
              <a:rPr sz="2750" spc="135" dirty="0">
                <a:solidFill>
                  <a:srgbClr val="1F1348"/>
                </a:solidFill>
                <a:latin typeface="Calibri"/>
                <a:cs typeface="Calibri"/>
              </a:rPr>
              <a:t>is </a:t>
            </a:r>
            <a:r>
              <a:rPr sz="2750" spc="165" dirty="0">
                <a:solidFill>
                  <a:srgbClr val="1F1348"/>
                </a:solidFill>
                <a:latin typeface="Calibri"/>
                <a:cs typeface="Calibri"/>
              </a:rPr>
              <a:t>a </a:t>
            </a:r>
            <a:r>
              <a:rPr sz="2750" spc="114" dirty="0">
                <a:solidFill>
                  <a:srgbClr val="1F1348"/>
                </a:solidFill>
                <a:latin typeface="Calibri"/>
                <a:cs typeface="Calibri"/>
              </a:rPr>
              <a:t>situation </a:t>
            </a:r>
            <a:r>
              <a:rPr sz="2750" spc="165" dirty="0">
                <a:solidFill>
                  <a:srgbClr val="1F1348"/>
                </a:solidFill>
                <a:latin typeface="Calibri"/>
                <a:cs typeface="Calibri"/>
              </a:rPr>
              <a:t>where a </a:t>
            </a:r>
            <a:r>
              <a:rPr sz="2750" spc="114" dirty="0">
                <a:solidFill>
                  <a:srgbClr val="1F1348"/>
                </a:solidFill>
                <a:latin typeface="Calibri"/>
                <a:cs typeface="Calibri"/>
              </a:rPr>
              <a:t>set </a:t>
            </a:r>
            <a:r>
              <a:rPr sz="2750" spc="125" dirty="0">
                <a:solidFill>
                  <a:srgbClr val="1F1348"/>
                </a:solidFill>
                <a:latin typeface="Calibri"/>
                <a:cs typeface="Calibri"/>
              </a:rPr>
              <a:t>of </a:t>
            </a:r>
            <a:r>
              <a:rPr sz="2750" spc="185" dirty="0">
                <a:solidFill>
                  <a:srgbClr val="1F1348"/>
                </a:solidFill>
                <a:latin typeface="Calibri"/>
                <a:cs typeface="Calibri"/>
              </a:rPr>
              <a:t>processes </a:t>
            </a:r>
            <a:r>
              <a:rPr sz="2750" spc="135" dirty="0">
                <a:solidFill>
                  <a:srgbClr val="1F1348"/>
                </a:solidFill>
                <a:latin typeface="Calibri"/>
                <a:cs typeface="Calibri"/>
              </a:rPr>
              <a:t>are </a:t>
            </a:r>
            <a:r>
              <a:rPr sz="2750" spc="229" dirty="0">
                <a:solidFill>
                  <a:srgbClr val="1F1348"/>
                </a:solidFill>
                <a:latin typeface="Calibri"/>
                <a:cs typeface="Calibri"/>
              </a:rPr>
              <a:t>blocked </a:t>
            </a:r>
            <a:r>
              <a:rPr sz="2750" spc="235" dirty="0">
                <a:solidFill>
                  <a:srgbClr val="1F1348"/>
                </a:solidFill>
                <a:latin typeface="Calibri"/>
                <a:cs typeface="Calibri"/>
              </a:rPr>
              <a:t> </a:t>
            </a:r>
            <a:r>
              <a:rPr sz="2750" spc="204" dirty="0">
                <a:solidFill>
                  <a:srgbClr val="1F1348"/>
                </a:solidFill>
                <a:latin typeface="Calibri"/>
                <a:cs typeface="Calibri"/>
              </a:rPr>
              <a:t>because </a:t>
            </a:r>
            <a:r>
              <a:rPr sz="2750" spc="200" dirty="0">
                <a:solidFill>
                  <a:srgbClr val="1F1348"/>
                </a:solidFill>
                <a:latin typeface="Calibri"/>
                <a:cs typeface="Calibri"/>
              </a:rPr>
              <a:t>each </a:t>
            </a:r>
            <a:r>
              <a:rPr sz="2750" spc="195" dirty="0">
                <a:solidFill>
                  <a:srgbClr val="1F1348"/>
                </a:solidFill>
                <a:latin typeface="Calibri"/>
                <a:cs typeface="Calibri"/>
              </a:rPr>
              <a:t>process </a:t>
            </a:r>
            <a:r>
              <a:rPr sz="2750" spc="135" dirty="0">
                <a:solidFill>
                  <a:srgbClr val="1F1348"/>
                </a:solidFill>
                <a:latin typeface="Calibri"/>
                <a:cs typeface="Calibri"/>
              </a:rPr>
              <a:t>is </a:t>
            </a:r>
            <a:r>
              <a:rPr sz="2750" spc="225" dirty="0">
                <a:solidFill>
                  <a:srgbClr val="1F1348"/>
                </a:solidFill>
                <a:latin typeface="Calibri"/>
                <a:cs typeface="Calibri"/>
              </a:rPr>
              <a:t>holding </a:t>
            </a:r>
            <a:r>
              <a:rPr sz="2750" spc="165" dirty="0">
                <a:solidFill>
                  <a:srgbClr val="1F1348"/>
                </a:solidFill>
                <a:latin typeface="Calibri"/>
                <a:cs typeface="Calibri"/>
              </a:rPr>
              <a:t>a </a:t>
            </a:r>
            <a:r>
              <a:rPr sz="2750" spc="155" dirty="0">
                <a:solidFill>
                  <a:srgbClr val="1F1348"/>
                </a:solidFill>
                <a:latin typeface="Calibri"/>
                <a:cs typeface="Calibri"/>
              </a:rPr>
              <a:t>resource </a:t>
            </a:r>
            <a:r>
              <a:rPr sz="2750" spc="235" dirty="0">
                <a:solidFill>
                  <a:srgbClr val="1F1348"/>
                </a:solidFill>
                <a:latin typeface="Calibri"/>
                <a:cs typeface="Calibri"/>
              </a:rPr>
              <a:t>and </a:t>
            </a:r>
            <a:r>
              <a:rPr sz="2750" spc="155" dirty="0">
                <a:solidFill>
                  <a:srgbClr val="1F1348"/>
                </a:solidFill>
                <a:latin typeface="Calibri"/>
                <a:cs typeface="Calibri"/>
              </a:rPr>
              <a:t>waiting </a:t>
            </a:r>
            <a:r>
              <a:rPr sz="2750" spc="100" dirty="0">
                <a:solidFill>
                  <a:srgbClr val="1F1348"/>
                </a:solidFill>
                <a:latin typeface="Calibri"/>
                <a:cs typeface="Calibri"/>
              </a:rPr>
              <a:t>for </a:t>
            </a:r>
            <a:r>
              <a:rPr sz="2750" spc="105" dirty="0">
                <a:solidFill>
                  <a:srgbClr val="1F1348"/>
                </a:solidFill>
                <a:latin typeface="Calibri"/>
                <a:cs typeface="Calibri"/>
              </a:rPr>
              <a:t> </a:t>
            </a:r>
            <a:r>
              <a:rPr sz="2750" spc="140" dirty="0">
                <a:solidFill>
                  <a:srgbClr val="1F1348"/>
                </a:solidFill>
                <a:latin typeface="Calibri"/>
                <a:cs typeface="Calibri"/>
              </a:rPr>
              <a:t>another</a:t>
            </a:r>
            <a:r>
              <a:rPr sz="2750" spc="120" dirty="0">
                <a:solidFill>
                  <a:srgbClr val="1F1348"/>
                </a:solidFill>
                <a:latin typeface="Calibri"/>
                <a:cs typeface="Calibri"/>
              </a:rPr>
              <a:t> </a:t>
            </a:r>
            <a:r>
              <a:rPr sz="2750" spc="135" dirty="0">
                <a:solidFill>
                  <a:srgbClr val="1F1348"/>
                </a:solidFill>
                <a:latin typeface="Calibri"/>
                <a:cs typeface="Calibri"/>
              </a:rPr>
              <a:t>resource</a:t>
            </a:r>
            <a:r>
              <a:rPr sz="2750" spc="340" dirty="0">
                <a:solidFill>
                  <a:srgbClr val="1F1348"/>
                </a:solidFill>
                <a:latin typeface="Calibri"/>
                <a:cs typeface="Calibri"/>
              </a:rPr>
              <a:t> </a:t>
            </a:r>
            <a:r>
              <a:rPr sz="2750" spc="165" dirty="0">
                <a:solidFill>
                  <a:srgbClr val="1F1348"/>
                </a:solidFill>
                <a:latin typeface="Calibri"/>
                <a:cs typeface="Calibri"/>
              </a:rPr>
              <a:t>acquired</a:t>
            </a:r>
            <a:r>
              <a:rPr sz="2750" spc="245" dirty="0">
                <a:solidFill>
                  <a:srgbClr val="1F1348"/>
                </a:solidFill>
                <a:latin typeface="Calibri"/>
                <a:cs typeface="Calibri"/>
              </a:rPr>
              <a:t> </a:t>
            </a:r>
            <a:r>
              <a:rPr sz="2750" spc="229" dirty="0">
                <a:solidFill>
                  <a:srgbClr val="1F1348"/>
                </a:solidFill>
                <a:latin typeface="Calibri"/>
                <a:cs typeface="Calibri"/>
              </a:rPr>
              <a:t>by</a:t>
            </a:r>
            <a:r>
              <a:rPr sz="2750" spc="130" dirty="0">
                <a:solidFill>
                  <a:srgbClr val="1F1348"/>
                </a:solidFill>
                <a:latin typeface="Calibri"/>
                <a:cs typeface="Calibri"/>
              </a:rPr>
              <a:t> </a:t>
            </a:r>
            <a:r>
              <a:rPr sz="2750" spc="220" dirty="0">
                <a:solidFill>
                  <a:srgbClr val="1F1348"/>
                </a:solidFill>
                <a:latin typeface="Calibri"/>
                <a:cs typeface="Calibri"/>
              </a:rPr>
              <a:t>some</a:t>
            </a:r>
            <a:r>
              <a:rPr sz="2750" spc="120" dirty="0">
                <a:solidFill>
                  <a:srgbClr val="1F1348"/>
                </a:solidFill>
                <a:latin typeface="Calibri"/>
                <a:cs typeface="Calibri"/>
              </a:rPr>
              <a:t> </a:t>
            </a:r>
            <a:r>
              <a:rPr sz="2750" spc="135" dirty="0">
                <a:solidFill>
                  <a:srgbClr val="1F1348"/>
                </a:solidFill>
                <a:latin typeface="Calibri"/>
                <a:cs typeface="Calibri"/>
              </a:rPr>
              <a:t>other</a:t>
            </a:r>
            <a:r>
              <a:rPr sz="2750" spc="30" dirty="0">
                <a:solidFill>
                  <a:srgbClr val="1F1348"/>
                </a:solidFill>
                <a:latin typeface="Calibri"/>
                <a:cs typeface="Calibri"/>
              </a:rPr>
              <a:t> </a:t>
            </a:r>
            <a:r>
              <a:rPr sz="2750" spc="150" dirty="0">
                <a:solidFill>
                  <a:srgbClr val="1F1348"/>
                </a:solidFill>
                <a:latin typeface="Calibri"/>
                <a:cs typeface="Calibri"/>
              </a:rPr>
              <a:t>process.</a:t>
            </a:r>
            <a:endParaRPr sz="2750">
              <a:latin typeface="Calibri"/>
              <a:cs typeface="Calibri"/>
            </a:endParaRPr>
          </a:p>
          <a:p>
            <a:pPr marL="241300" marR="7620" indent="-229235" algn="just">
              <a:lnSpc>
                <a:spcPct val="102400"/>
              </a:lnSpc>
              <a:spcBef>
                <a:spcPts val="975"/>
              </a:spcBef>
            </a:pPr>
            <a:r>
              <a:rPr sz="2750" spc="430" dirty="0">
                <a:solidFill>
                  <a:srgbClr val="7061FD"/>
                </a:solidFill>
                <a:latin typeface="Calibri"/>
                <a:cs typeface="Calibri"/>
              </a:rPr>
              <a:t>+</a:t>
            </a:r>
            <a:r>
              <a:rPr sz="2750" spc="430" dirty="0">
                <a:solidFill>
                  <a:srgbClr val="1F1348"/>
                </a:solidFill>
                <a:latin typeface="Calibri"/>
                <a:cs typeface="Calibri"/>
              </a:rPr>
              <a:t>A</a:t>
            </a:r>
            <a:r>
              <a:rPr sz="2750" spc="60" dirty="0">
                <a:solidFill>
                  <a:srgbClr val="1F1348"/>
                </a:solidFill>
                <a:latin typeface="Calibri"/>
                <a:cs typeface="Calibri"/>
              </a:rPr>
              <a:t> </a:t>
            </a:r>
            <a:r>
              <a:rPr sz="2750" spc="240" dirty="0">
                <a:solidFill>
                  <a:srgbClr val="1F1348"/>
                </a:solidFill>
                <a:latin typeface="Calibri"/>
                <a:cs typeface="Calibri"/>
              </a:rPr>
              <a:t>Deadlock</a:t>
            </a:r>
            <a:r>
              <a:rPr sz="2750" spc="155" dirty="0">
                <a:solidFill>
                  <a:srgbClr val="1F1348"/>
                </a:solidFill>
                <a:latin typeface="Calibri"/>
                <a:cs typeface="Calibri"/>
              </a:rPr>
              <a:t> </a:t>
            </a:r>
            <a:r>
              <a:rPr sz="2750" spc="135" dirty="0">
                <a:solidFill>
                  <a:srgbClr val="1F1348"/>
                </a:solidFill>
                <a:latin typeface="Calibri"/>
                <a:cs typeface="Calibri"/>
              </a:rPr>
              <a:t>is</a:t>
            </a:r>
            <a:r>
              <a:rPr sz="2750" spc="105" dirty="0">
                <a:solidFill>
                  <a:srgbClr val="1F1348"/>
                </a:solidFill>
                <a:latin typeface="Calibri"/>
                <a:cs typeface="Calibri"/>
              </a:rPr>
              <a:t> </a:t>
            </a:r>
            <a:r>
              <a:rPr sz="2750" spc="165" dirty="0">
                <a:solidFill>
                  <a:srgbClr val="1F1348"/>
                </a:solidFill>
                <a:latin typeface="Calibri"/>
                <a:cs typeface="Calibri"/>
              </a:rPr>
              <a:t>a</a:t>
            </a:r>
            <a:r>
              <a:rPr sz="2750" spc="220" dirty="0">
                <a:solidFill>
                  <a:srgbClr val="1F1348"/>
                </a:solidFill>
                <a:latin typeface="Calibri"/>
                <a:cs typeface="Calibri"/>
              </a:rPr>
              <a:t> </a:t>
            </a:r>
            <a:r>
              <a:rPr sz="2750" spc="105" dirty="0">
                <a:solidFill>
                  <a:srgbClr val="1F1348"/>
                </a:solidFill>
                <a:latin typeface="Calibri"/>
                <a:cs typeface="Calibri"/>
              </a:rPr>
              <a:t>situation</a:t>
            </a:r>
            <a:r>
              <a:rPr sz="2750" spc="175" dirty="0">
                <a:solidFill>
                  <a:srgbClr val="1F1348"/>
                </a:solidFill>
                <a:latin typeface="Calibri"/>
                <a:cs typeface="Calibri"/>
              </a:rPr>
              <a:t> </a:t>
            </a:r>
            <a:r>
              <a:rPr sz="2750" spc="150" dirty="0">
                <a:solidFill>
                  <a:srgbClr val="1F1348"/>
                </a:solidFill>
                <a:latin typeface="Calibri"/>
                <a:cs typeface="Calibri"/>
              </a:rPr>
              <a:t>where</a:t>
            </a:r>
            <a:r>
              <a:rPr sz="2750" spc="204" dirty="0">
                <a:solidFill>
                  <a:srgbClr val="1F1348"/>
                </a:solidFill>
                <a:latin typeface="Calibri"/>
                <a:cs typeface="Calibri"/>
              </a:rPr>
              <a:t> </a:t>
            </a:r>
            <a:r>
              <a:rPr sz="2750" spc="200" dirty="0">
                <a:solidFill>
                  <a:srgbClr val="1F1348"/>
                </a:solidFill>
                <a:latin typeface="Calibri"/>
                <a:cs typeface="Calibri"/>
              </a:rPr>
              <a:t>each</a:t>
            </a:r>
            <a:r>
              <a:rPr sz="2750" spc="170" dirty="0">
                <a:solidFill>
                  <a:srgbClr val="1F1348"/>
                </a:solidFill>
                <a:latin typeface="Calibri"/>
                <a:cs typeface="Calibri"/>
              </a:rPr>
              <a:t> </a:t>
            </a:r>
            <a:r>
              <a:rPr sz="2750" spc="125" dirty="0">
                <a:solidFill>
                  <a:srgbClr val="1F1348"/>
                </a:solidFill>
                <a:latin typeface="Calibri"/>
                <a:cs typeface="Calibri"/>
              </a:rPr>
              <a:t>of</a:t>
            </a:r>
            <a:r>
              <a:rPr sz="2750" spc="215" dirty="0">
                <a:solidFill>
                  <a:srgbClr val="1F1348"/>
                </a:solidFill>
                <a:latin typeface="Calibri"/>
                <a:cs typeface="Calibri"/>
              </a:rPr>
              <a:t> </a:t>
            </a:r>
            <a:r>
              <a:rPr sz="2750" spc="130" dirty="0">
                <a:solidFill>
                  <a:srgbClr val="1F1348"/>
                </a:solidFill>
                <a:latin typeface="Calibri"/>
                <a:cs typeface="Calibri"/>
              </a:rPr>
              <a:t>the</a:t>
            </a:r>
            <a:r>
              <a:rPr sz="2750" spc="125" dirty="0">
                <a:solidFill>
                  <a:srgbClr val="1F1348"/>
                </a:solidFill>
                <a:latin typeface="Calibri"/>
                <a:cs typeface="Calibri"/>
              </a:rPr>
              <a:t> </a:t>
            </a:r>
            <a:r>
              <a:rPr sz="2750" spc="195" dirty="0">
                <a:solidFill>
                  <a:srgbClr val="1F1348"/>
                </a:solidFill>
                <a:latin typeface="Calibri"/>
                <a:cs typeface="Calibri"/>
              </a:rPr>
              <a:t>computer</a:t>
            </a:r>
            <a:r>
              <a:rPr sz="2750" spc="190" dirty="0">
                <a:solidFill>
                  <a:srgbClr val="1F1348"/>
                </a:solidFill>
                <a:latin typeface="Calibri"/>
                <a:cs typeface="Calibri"/>
              </a:rPr>
              <a:t> </a:t>
            </a:r>
            <a:r>
              <a:rPr sz="2750" spc="185" dirty="0">
                <a:solidFill>
                  <a:srgbClr val="1F1348"/>
                </a:solidFill>
                <a:latin typeface="Calibri"/>
                <a:cs typeface="Calibri"/>
              </a:rPr>
              <a:t>process </a:t>
            </a:r>
            <a:r>
              <a:rPr sz="2750" spc="-610" dirty="0">
                <a:solidFill>
                  <a:srgbClr val="1F1348"/>
                </a:solidFill>
                <a:latin typeface="Calibri"/>
                <a:cs typeface="Calibri"/>
              </a:rPr>
              <a:t> </a:t>
            </a:r>
            <a:r>
              <a:rPr sz="2750" spc="95" dirty="0">
                <a:solidFill>
                  <a:srgbClr val="1F1348"/>
                </a:solidFill>
                <a:latin typeface="Calibri"/>
                <a:cs typeface="Calibri"/>
              </a:rPr>
              <a:t>waits </a:t>
            </a:r>
            <a:r>
              <a:rPr sz="2750" spc="100" dirty="0">
                <a:solidFill>
                  <a:srgbClr val="1F1348"/>
                </a:solidFill>
                <a:latin typeface="Calibri"/>
                <a:cs typeface="Calibri"/>
              </a:rPr>
              <a:t>for </a:t>
            </a:r>
            <a:r>
              <a:rPr sz="2750" spc="165" dirty="0">
                <a:solidFill>
                  <a:srgbClr val="1F1348"/>
                </a:solidFill>
                <a:latin typeface="Calibri"/>
                <a:cs typeface="Calibri"/>
              </a:rPr>
              <a:t>a </a:t>
            </a:r>
            <a:r>
              <a:rPr sz="2750" spc="150" dirty="0">
                <a:solidFill>
                  <a:srgbClr val="1F1348"/>
                </a:solidFill>
                <a:latin typeface="Calibri"/>
                <a:cs typeface="Calibri"/>
              </a:rPr>
              <a:t>resource </a:t>
            </a:r>
            <a:r>
              <a:rPr sz="2750" spc="160" dirty="0">
                <a:solidFill>
                  <a:srgbClr val="1F1348"/>
                </a:solidFill>
                <a:latin typeface="Calibri"/>
                <a:cs typeface="Calibri"/>
              </a:rPr>
              <a:t>which </a:t>
            </a:r>
            <a:r>
              <a:rPr sz="2750" spc="100" dirty="0">
                <a:solidFill>
                  <a:srgbClr val="1F1348"/>
                </a:solidFill>
                <a:latin typeface="Calibri"/>
                <a:cs typeface="Calibri"/>
              </a:rPr>
              <a:t>is </a:t>
            </a:r>
            <a:r>
              <a:rPr sz="2750" spc="265" dirty="0">
                <a:solidFill>
                  <a:srgbClr val="1F1348"/>
                </a:solidFill>
                <a:latin typeface="Calibri"/>
                <a:cs typeface="Calibri"/>
              </a:rPr>
              <a:t>being </a:t>
            </a:r>
            <a:r>
              <a:rPr sz="2750" spc="220" dirty="0">
                <a:solidFill>
                  <a:srgbClr val="1F1348"/>
                </a:solidFill>
                <a:latin typeface="Calibri"/>
                <a:cs typeface="Calibri"/>
              </a:rPr>
              <a:t>assigned </a:t>
            </a:r>
            <a:r>
              <a:rPr sz="2750" spc="110" dirty="0">
                <a:solidFill>
                  <a:srgbClr val="1F1348"/>
                </a:solidFill>
                <a:latin typeface="Calibri"/>
                <a:cs typeface="Calibri"/>
              </a:rPr>
              <a:t>to </a:t>
            </a:r>
            <a:r>
              <a:rPr sz="2750" spc="240" dirty="0">
                <a:solidFill>
                  <a:srgbClr val="1F1348"/>
                </a:solidFill>
                <a:latin typeface="Calibri"/>
                <a:cs typeface="Calibri"/>
              </a:rPr>
              <a:t>some </a:t>
            </a:r>
            <a:r>
              <a:rPr sz="2750" spc="150" dirty="0">
                <a:solidFill>
                  <a:srgbClr val="1F1348"/>
                </a:solidFill>
                <a:latin typeface="Calibri"/>
                <a:cs typeface="Calibri"/>
              </a:rPr>
              <a:t>another </a:t>
            </a:r>
            <a:r>
              <a:rPr sz="2750" spc="155" dirty="0">
                <a:solidFill>
                  <a:srgbClr val="1F1348"/>
                </a:solidFill>
                <a:latin typeface="Calibri"/>
                <a:cs typeface="Calibri"/>
              </a:rPr>
              <a:t> </a:t>
            </a:r>
            <a:r>
              <a:rPr sz="2750" spc="160" dirty="0">
                <a:solidFill>
                  <a:srgbClr val="1F1348"/>
                </a:solidFill>
                <a:latin typeface="Calibri"/>
                <a:cs typeface="Calibri"/>
              </a:rPr>
              <a:t>process. </a:t>
            </a:r>
            <a:r>
              <a:rPr sz="2750" spc="110" dirty="0">
                <a:solidFill>
                  <a:srgbClr val="1F1348"/>
                </a:solidFill>
                <a:latin typeface="Calibri"/>
                <a:cs typeface="Calibri"/>
              </a:rPr>
              <a:t>In this </a:t>
            </a:r>
            <a:r>
              <a:rPr sz="2750" spc="95" dirty="0">
                <a:solidFill>
                  <a:srgbClr val="1F1348"/>
                </a:solidFill>
                <a:latin typeface="Calibri"/>
                <a:cs typeface="Calibri"/>
              </a:rPr>
              <a:t>situation, </a:t>
            </a:r>
            <a:r>
              <a:rPr sz="2750" spc="204" dirty="0">
                <a:solidFill>
                  <a:srgbClr val="1F1348"/>
                </a:solidFill>
                <a:latin typeface="Calibri"/>
                <a:cs typeface="Calibri"/>
              </a:rPr>
              <a:t>none </a:t>
            </a:r>
            <a:r>
              <a:rPr sz="2750" spc="125" dirty="0">
                <a:solidFill>
                  <a:srgbClr val="1F1348"/>
                </a:solidFill>
                <a:latin typeface="Calibri"/>
                <a:cs typeface="Calibri"/>
              </a:rPr>
              <a:t>of </a:t>
            </a:r>
            <a:r>
              <a:rPr sz="2750" spc="130" dirty="0">
                <a:solidFill>
                  <a:srgbClr val="1F1348"/>
                </a:solidFill>
                <a:latin typeface="Calibri"/>
                <a:cs typeface="Calibri"/>
              </a:rPr>
              <a:t>the </a:t>
            </a:r>
            <a:r>
              <a:rPr sz="2750" spc="195" dirty="0">
                <a:solidFill>
                  <a:srgbClr val="1F1348"/>
                </a:solidFill>
                <a:latin typeface="Calibri"/>
                <a:cs typeface="Calibri"/>
              </a:rPr>
              <a:t>process </a:t>
            </a:r>
            <a:r>
              <a:rPr sz="2750" spc="204" dirty="0">
                <a:solidFill>
                  <a:srgbClr val="1F1348"/>
                </a:solidFill>
                <a:latin typeface="Calibri"/>
                <a:cs typeface="Calibri"/>
              </a:rPr>
              <a:t>gets </a:t>
            </a:r>
            <a:r>
              <a:rPr sz="2750" spc="190" dirty="0">
                <a:solidFill>
                  <a:srgbClr val="1F1348"/>
                </a:solidFill>
                <a:latin typeface="Calibri"/>
                <a:cs typeface="Calibri"/>
              </a:rPr>
              <a:t>executed </a:t>
            </a:r>
            <a:r>
              <a:rPr sz="2750" spc="195" dirty="0">
                <a:solidFill>
                  <a:srgbClr val="1F1348"/>
                </a:solidFill>
                <a:latin typeface="Calibri"/>
                <a:cs typeface="Calibri"/>
              </a:rPr>
              <a:t> </a:t>
            </a:r>
            <a:r>
              <a:rPr sz="2750" spc="150" dirty="0">
                <a:solidFill>
                  <a:srgbClr val="1F1348"/>
                </a:solidFill>
                <a:latin typeface="Calibri"/>
                <a:cs typeface="Calibri"/>
              </a:rPr>
              <a:t>since </a:t>
            </a:r>
            <a:r>
              <a:rPr sz="2750" spc="130" dirty="0">
                <a:solidFill>
                  <a:srgbClr val="1F1348"/>
                </a:solidFill>
                <a:latin typeface="Calibri"/>
                <a:cs typeface="Calibri"/>
              </a:rPr>
              <a:t>the </a:t>
            </a:r>
            <a:r>
              <a:rPr sz="2750" spc="150" dirty="0">
                <a:solidFill>
                  <a:srgbClr val="1F1348"/>
                </a:solidFill>
                <a:latin typeface="Calibri"/>
                <a:cs typeface="Calibri"/>
              </a:rPr>
              <a:t>resource </a:t>
            </a:r>
            <a:r>
              <a:rPr sz="2750" dirty="0">
                <a:solidFill>
                  <a:srgbClr val="1F1348"/>
                </a:solidFill>
                <a:latin typeface="Calibri"/>
                <a:cs typeface="Calibri"/>
              </a:rPr>
              <a:t>it</a:t>
            </a:r>
            <a:r>
              <a:rPr sz="2750" spc="5" dirty="0">
                <a:solidFill>
                  <a:srgbClr val="1F1348"/>
                </a:solidFill>
                <a:latin typeface="Calibri"/>
                <a:cs typeface="Calibri"/>
              </a:rPr>
              <a:t> </a:t>
            </a:r>
            <a:r>
              <a:rPr sz="2750" spc="185" dirty="0">
                <a:solidFill>
                  <a:srgbClr val="1F1348"/>
                </a:solidFill>
                <a:latin typeface="Calibri"/>
                <a:cs typeface="Calibri"/>
              </a:rPr>
              <a:t>needs, </a:t>
            </a:r>
            <a:r>
              <a:rPr sz="2750" spc="135" dirty="0">
                <a:solidFill>
                  <a:srgbClr val="1F1348"/>
                </a:solidFill>
                <a:latin typeface="Calibri"/>
                <a:cs typeface="Calibri"/>
              </a:rPr>
              <a:t>is </a:t>
            </a:r>
            <a:r>
              <a:rPr sz="2750" spc="210" dirty="0">
                <a:solidFill>
                  <a:srgbClr val="1F1348"/>
                </a:solidFill>
                <a:latin typeface="Calibri"/>
                <a:cs typeface="Calibri"/>
              </a:rPr>
              <a:t>held </a:t>
            </a:r>
            <a:r>
              <a:rPr sz="2750" spc="229" dirty="0">
                <a:solidFill>
                  <a:srgbClr val="1F1348"/>
                </a:solidFill>
                <a:latin typeface="Calibri"/>
                <a:cs typeface="Calibri"/>
              </a:rPr>
              <a:t>by </a:t>
            </a:r>
            <a:r>
              <a:rPr sz="2750" spc="220" dirty="0">
                <a:solidFill>
                  <a:srgbClr val="1F1348"/>
                </a:solidFill>
                <a:latin typeface="Calibri"/>
                <a:cs typeface="Calibri"/>
              </a:rPr>
              <a:t>some </a:t>
            </a:r>
            <a:r>
              <a:rPr sz="2750" spc="135" dirty="0">
                <a:solidFill>
                  <a:srgbClr val="1F1348"/>
                </a:solidFill>
                <a:latin typeface="Calibri"/>
                <a:cs typeface="Calibri"/>
              </a:rPr>
              <a:t>other </a:t>
            </a:r>
            <a:r>
              <a:rPr sz="2750" spc="185" dirty="0">
                <a:solidFill>
                  <a:srgbClr val="1F1348"/>
                </a:solidFill>
                <a:latin typeface="Calibri"/>
                <a:cs typeface="Calibri"/>
              </a:rPr>
              <a:t>process </a:t>
            </a:r>
            <a:r>
              <a:rPr sz="2750" spc="190" dirty="0">
                <a:solidFill>
                  <a:srgbClr val="1F1348"/>
                </a:solidFill>
                <a:latin typeface="Calibri"/>
                <a:cs typeface="Calibri"/>
              </a:rPr>
              <a:t> </a:t>
            </a:r>
            <a:r>
              <a:rPr sz="2750" spc="155" dirty="0">
                <a:solidFill>
                  <a:srgbClr val="1F1348"/>
                </a:solidFill>
                <a:latin typeface="Calibri"/>
                <a:cs typeface="Calibri"/>
              </a:rPr>
              <a:t>which</a:t>
            </a:r>
            <a:r>
              <a:rPr sz="2750" spc="95" dirty="0">
                <a:solidFill>
                  <a:srgbClr val="1F1348"/>
                </a:solidFill>
                <a:latin typeface="Calibri"/>
                <a:cs typeface="Calibri"/>
              </a:rPr>
              <a:t> </a:t>
            </a:r>
            <a:r>
              <a:rPr sz="2750" spc="100" dirty="0">
                <a:solidFill>
                  <a:srgbClr val="1F1348"/>
                </a:solidFill>
                <a:latin typeface="Calibri"/>
                <a:cs typeface="Calibri"/>
              </a:rPr>
              <a:t>is</a:t>
            </a:r>
            <a:r>
              <a:rPr sz="2750" spc="95" dirty="0">
                <a:solidFill>
                  <a:srgbClr val="1F1348"/>
                </a:solidFill>
                <a:latin typeface="Calibri"/>
                <a:cs typeface="Calibri"/>
              </a:rPr>
              <a:t> </a:t>
            </a:r>
            <a:r>
              <a:rPr sz="2750" spc="145" dirty="0">
                <a:solidFill>
                  <a:srgbClr val="1F1348"/>
                </a:solidFill>
                <a:latin typeface="Calibri"/>
                <a:cs typeface="Calibri"/>
              </a:rPr>
              <a:t>also</a:t>
            </a:r>
            <a:r>
              <a:rPr sz="2750" spc="160" dirty="0">
                <a:solidFill>
                  <a:srgbClr val="1F1348"/>
                </a:solidFill>
                <a:latin typeface="Calibri"/>
                <a:cs typeface="Calibri"/>
              </a:rPr>
              <a:t> </a:t>
            </a:r>
            <a:r>
              <a:rPr sz="2750" spc="135" dirty="0">
                <a:solidFill>
                  <a:srgbClr val="1F1348"/>
                </a:solidFill>
                <a:latin typeface="Calibri"/>
                <a:cs typeface="Calibri"/>
              </a:rPr>
              <a:t>waiting</a:t>
            </a:r>
            <a:r>
              <a:rPr sz="2750" spc="180" dirty="0">
                <a:solidFill>
                  <a:srgbClr val="1F1348"/>
                </a:solidFill>
                <a:latin typeface="Calibri"/>
                <a:cs typeface="Calibri"/>
              </a:rPr>
              <a:t> </a:t>
            </a:r>
            <a:r>
              <a:rPr sz="2750" spc="95" dirty="0">
                <a:solidFill>
                  <a:srgbClr val="1F1348"/>
                </a:solidFill>
                <a:latin typeface="Calibri"/>
                <a:cs typeface="Calibri"/>
              </a:rPr>
              <a:t>for</a:t>
            </a:r>
            <a:r>
              <a:rPr sz="2750" spc="105" dirty="0">
                <a:solidFill>
                  <a:srgbClr val="1F1348"/>
                </a:solidFill>
                <a:latin typeface="Calibri"/>
                <a:cs typeface="Calibri"/>
              </a:rPr>
              <a:t> </a:t>
            </a:r>
            <a:r>
              <a:rPr sz="2750" spc="220" dirty="0">
                <a:solidFill>
                  <a:srgbClr val="1F1348"/>
                </a:solidFill>
                <a:latin typeface="Calibri"/>
                <a:cs typeface="Calibri"/>
              </a:rPr>
              <a:t>some</a:t>
            </a:r>
            <a:r>
              <a:rPr sz="2750" spc="125" dirty="0">
                <a:solidFill>
                  <a:srgbClr val="1F1348"/>
                </a:solidFill>
                <a:latin typeface="Calibri"/>
                <a:cs typeface="Calibri"/>
              </a:rPr>
              <a:t> </a:t>
            </a:r>
            <a:r>
              <a:rPr sz="2750" spc="135" dirty="0">
                <a:solidFill>
                  <a:srgbClr val="1F1348"/>
                </a:solidFill>
                <a:latin typeface="Calibri"/>
                <a:cs typeface="Calibri"/>
              </a:rPr>
              <a:t>other</a:t>
            </a:r>
            <a:r>
              <a:rPr sz="2750" spc="40" dirty="0">
                <a:solidFill>
                  <a:srgbClr val="1F1348"/>
                </a:solidFill>
                <a:latin typeface="Calibri"/>
                <a:cs typeface="Calibri"/>
              </a:rPr>
              <a:t> </a:t>
            </a:r>
            <a:r>
              <a:rPr sz="2750" spc="135" dirty="0">
                <a:solidFill>
                  <a:srgbClr val="1F1348"/>
                </a:solidFill>
                <a:latin typeface="Calibri"/>
                <a:cs typeface="Calibri"/>
              </a:rPr>
              <a:t>resource</a:t>
            </a:r>
            <a:r>
              <a:rPr sz="2750" spc="345" dirty="0">
                <a:solidFill>
                  <a:srgbClr val="1F1348"/>
                </a:solidFill>
                <a:latin typeface="Calibri"/>
                <a:cs typeface="Calibri"/>
              </a:rPr>
              <a:t> </a:t>
            </a:r>
            <a:r>
              <a:rPr sz="2750" spc="110" dirty="0">
                <a:solidFill>
                  <a:srgbClr val="1F1348"/>
                </a:solidFill>
                <a:latin typeface="Calibri"/>
                <a:cs typeface="Calibri"/>
              </a:rPr>
              <a:t>to</a:t>
            </a:r>
            <a:r>
              <a:rPr sz="2750" spc="80" dirty="0">
                <a:solidFill>
                  <a:srgbClr val="1F1348"/>
                </a:solidFill>
                <a:latin typeface="Calibri"/>
                <a:cs typeface="Calibri"/>
              </a:rPr>
              <a:t> </a:t>
            </a:r>
            <a:r>
              <a:rPr sz="2750" spc="285" dirty="0">
                <a:solidFill>
                  <a:srgbClr val="1F1348"/>
                </a:solidFill>
                <a:latin typeface="Calibri"/>
                <a:cs typeface="Calibri"/>
              </a:rPr>
              <a:t>be</a:t>
            </a:r>
            <a:r>
              <a:rPr sz="2750" spc="40" dirty="0">
                <a:solidFill>
                  <a:srgbClr val="1F1348"/>
                </a:solidFill>
                <a:latin typeface="Calibri"/>
                <a:cs typeface="Calibri"/>
              </a:rPr>
              <a:t> </a:t>
            </a:r>
            <a:r>
              <a:rPr sz="2750" spc="140" dirty="0">
                <a:solidFill>
                  <a:srgbClr val="1F1348"/>
                </a:solidFill>
                <a:latin typeface="Calibri"/>
                <a:cs typeface="Calibri"/>
              </a:rPr>
              <a:t>released.</a:t>
            </a:r>
            <a:endParaRPr sz="275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46354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25" dirty="0">
                <a:solidFill>
                  <a:srgbClr val="1F1348"/>
                </a:solidFill>
                <a:latin typeface="Arial"/>
                <a:cs typeface="Arial"/>
              </a:rPr>
              <a:t> </a:t>
            </a:r>
            <a:r>
              <a:rPr sz="4400" spc="150" dirty="0">
                <a:solidFill>
                  <a:srgbClr val="1F1348"/>
                </a:solidFill>
                <a:latin typeface="Arial"/>
                <a:cs typeface="Arial"/>
              </a:rPr>
              <a:t>Prevention</a:t>
            </a:r>
            <a:endParaRPr sz="4400">
              <a:latin typeface="Arial"/>
              <a:cs typeface="Arial"/>
            </a:endParaRPr>
          </a:p>
        </p:txBody>
      </p:sp>
      <p:sp>
        <p:nvSpPr>
          <p:cNvPr id="3" name="object 3"/>
          <p:cNvSpPr txBox="1"/>
          <p:nvPr/>
        </p:nvSpPr>
        <p:spPr>
          <a:xfrm>
            <a:off x="917575" y="1716341"/>
            <a:ext cx="10131425" cy="3993515"/>
          </a:xfrm>
          <a:prstGeom prst="rect">
            <a:avLst/>
          </a:prstGeom>
        </p:spPr>
        <p:txBody>
          <a:bodyPr vert="horz" wrap="square" lIns="0" tIns="113030" rIns="0" bIns="0" rtlCol="0">
            <a:spAutoFit/>
          </a:bodyPr>
          <a:lstStyle/>
          <a:p>
            <a:pPr marL="12700">
              <a:lnSpc>
                <a:spcPct val="100000"/>
              </a:lnSpc>
              <a:spcBef>
                <a:spcPts val="890"/>
              </a:spcBef>
            </a:pPr>
            <a:r>
              <a:rPr sz="2150" spc="375" dirty="0">
                <a:solidFill>
                  <a:srgbClr val="7061FD"/>
                </a:solidFill>
                <a:latin typeface="Calibri"/>
                <a:cs typeface="Calibri"/>
              </a:rPr>
              <a:t>+</a:t>
            </a:r>
            <a:r>
              <a:rPr sz="2150" spc="-135" dirty="0">
                <a:solidFill>
                  <a:srgbClr val="7061FD"/>
                </a:solidFill>
                <a:latin typeface="Calibri"/>
                <a:cs typeface="Calibri"/>
              </a:rPr>
              <a:t> </a:t>
            </a:r>
            <a:r>
              <a:rPr sz="2150" b="1" spc="225" dirty="0">
                <a:solidFill>
                  <a:srgbClr val="1F1348"/>
                </a:solidFill>
                <a:latin typeface="Calibri"/>
                <a:cs typeface="Calibri"/>
              </a:rPr>
              <a:t>Denying</a:t>
            </a:r>
            <a:r>
              <a:rPr sz="2150" b="1" spc="175" dirty="0">
                <a:solidFill>
                  <a:srgbClr val="1F1348"/>
                </a:solidFill>
                <a:latin typeface="Calibri"/>
                <a:cs typeface="Calibri"/>
              </a:rPr>
              <a:t> </a:t>
            </a:r>
            <a:r>
              <a:rPr sz="2150" b="1" spc="155" dirty="0">
                <a:solidFill>
                  <a:srgbClr val="1F1348"/>
                </a:solidFill>
                <a:latin typeface="Calibri"/>
                <a:cs typeface="Calibri"/>
              </a:rPr>
              <a:t>the</a:t>
            </a:r>
            <a:r>
              <a:rPr sz="2150" b="1" spc="100" dirty="0">
                <a:solidFill>
                  <a:srgbClr val="1F1348"/>
                </a:solidFill>
                <a:latin typeface="Calibri"/>
                <a:cs typeface="Calibri"/>
              </a:rPr>
              <a:t> </a:t>
            </a:r>
            <a:r>
              <a:rPr sz="2150" b="1" spc="204" dirty="0">
                <a:solidFill>
                  <a:srgbClr val="1F1348"/>
                </a:solidFill>
                <a:latin typeface="Calibri"/>
                <a:cs typeface="Calibri"/>
              </a:rPr>
              <a:t>no</a:t>
            </a:r>
            <a:r>
              <a:rPr sz="2150" b="1" spc="85" dirty="0">
                <a:solidFill>
                  <a:srgbClr val="1F1348"/>
                </a:solidFill>
                <a:latin typeface="Calibri"/>
                <a:cs typeface="Calibri"/>
              </a:rPr>
              <a:t> </a:t>
            </a:r>
            <a:r>
              <a:rPr sz="2150" b="1" spc="165" dirty="0">
                <a:solidFill>
                  <a:srgbClr val="1F1348"/>
                </a:solidFill>
                <a:latin typeface="Calibri"/>
                <a:cs typeface="Calibri"/>
              </a:rPr>
              <a:t>pre-emption</a:t>
            </a:r>
            <a:r>
              <a:rPr sz="2150" b="1" spc="350" dirty="0">
                <a:solidFill>
                  <a:srgbClr val="1F1348"/>
                </a:solidFill>
                <a:latin typeface="Calibri"/>
                <a:cs typeface="Calibri"/>
              </a:rPr>
              <a:t> </a:t>
            </a:r>
            <a:r>
              <a:rPr sz="2150" b="1" spc="170" dirty="0">
                <a:solidFill>
                  <a:srgbClr val="1F1348"/>
                </a:solidFill>
                <a:latin typeface="Calibri"/>
                <a:cs typeface="Calibri"/>
              </a:rPr>
              <a:t>precondition</a:t>
            </a:r>
            <a:endParaRPr sz="2150">
              <a:latin typeface="Calibri"/>
              <a:cs typeface="Calibri"/>
            </a:endParaRPr>
          </a:p>
          <a:p>
            <a:pPr marL="12700">
              <a:lnSpc>
                <a:spcPct val="100000"/>
              </a:lnSpc>
              <a:spcBef>
                <a:spcPts val="800"/>
              </a:spcBef>
            </a:pPr>
            <a:r>
              <a:rPr sz="2150" spc="375" dirty="0">
                <a:solidFill>
                  <a:srgbClr val="7061FD"/>
                </a:solidFill>
                <a:latin typeface="Calibri"/>
                <a:cs typeface="Calibri"/>
              </a:rPr>
              <a:t>+</a:t>
            </a:r>
            <a:r>
              <a:rPr sz="2150" spc="-135" dirty="0">
                <a:solidFill>
                  <a:srgbClr val="7061FD"/>
                </a:solidFill>
                <a:latin typeface="Calibri"/>
                <a:cs typeface="Calibri"/>
              </a:rPr>
              <a:t> </a:t>
            </a:r>
            <a:r>
              <a:rPr sz="2150" spc="175" dirty="0">
                <a:solidFill>
                  <a:srgbClr val="1F1348"/>
                </a:solidFill>
                <a:latin typeface="Calibri"/>
                <a:cs typeface="Calibri"/>
              </a:rPr>
              <a:t>Deadlock</a:t>
            </a:r>
            <a:r>
              <a:rPr sz="2150" spc="130" dirty="0">
                <a:solidFill>
                  <a:srgbClr val="1F1348"/>
                </a:solidFill>
                <a:latin typeface="Calibri"/>
                <a:cs typeface="Calibri"/>
              </a:rPr>
              <a:t> </a:t>
            </a:r>
            <a:r>
              <a:rPr sz="2150" spc="145" dirty="0">
                <a:solidFill>
                  <a:srgbClr val="1F1348"/>
                </a:solidFill>
                <a:latin typeface="Calibri"/>
                <a:cs typeface="Calibri"/>
              </a:rPr>
              <a:t>can</a:t>
            </a:r>
            <a:r>
              <a:rPr sz="2150" spc="125" dirty="0">
                <a:solidFill>
                  <a:srgbClr val="1F1348"/>
                </a:solidFill>
                <a:latin typeface="Calibri"/>
                <a:cs typeface="Calibri"/>
              </a:rPr>
              <a:t> </a:t>
            </a:r>
            <a:r>
              <a:rPr sz="2150" spc="195" dirty="0">
                <a:solidFill>
                  <a:srgbClr val="1F1348"/>
                </a:solidFill>
                <a:latin typeface="Calibri"/>
                <a:cs typeface="Calibri"/>
              </a:rPr>
              <a:t>be</a:t>
            </a:r>
            <a:r>
              <a:rPr sz="2150" spc="140" dirty="0">
                <a:solidFill>
                  <a:srgbClr val="1F1348"/>
                </a:solidFill>
                <a:latin typeface="Calibri"/>
                <a:cs typeface="Calibri"/>
              </a:rPr>
              <a:t> </a:t>
            </a:r>
            <a:r>
              <a:rPr sz="2150" spc="130" dirty="0">
                <a:solidFill>
                  <a:srgbClr val="1F1348"/>
                </a:solidFill>
                <a:latin typeface="Calibri"/>
                <a:cs typeface="Calibri"/>
              </a:rPr>
              <a:t>prevented</a:t>
            </a:r>
            <a:r>
              <a:rPr sz="2150" spc="225" dirty="0">
                <a:solidFill>
                  <a:srgbClr val="1F1348"/>
                </a:solidFill>
                <a:latin typeface="Calibri"/>
                <a:cs typeface="Calibri"/>
              </a:rPr>
              <a:t> </a:t>
            </a:r>
            <a:r>
              <a:rPr sz="2150" spc="150" dirty="0">
                <a:solidFill>
                  <a:srgbClr val="1F1348"/>
                </a:solidFill>
                <a:latin typeface="Calibri"/>
                <a:cs typeface="Calibri"/>
              </a:rPr>
              <a:t>by </a:t>
            </a:r>
            <a:r>
              <a:rPr sz="2150" b="1" spc="225" dirty="0">
                <a:solidFill>
                  <a:srgbClr val="1F1348"/>
                </a:solidFill>
                <a:latin typeface="Calibri"/>
                <a:cs typeface="Calibri"/>
              </a:rPr>
              <a:t>denying</a:t>
            </a:r>
            <a:r>
              <a:rPr sz="2150" b="1" spc="180" dirty="0">
                <a:solidFill>
                  <a:srgbClr val="1F1348"/>
                </a:solidFill>
                <a:latin typeface="Calibri"/>
                <a:cs typeface="Calibri"/>
              </a:rPr>
              <a:t> </a:t>
            </a:r>
            <a:r>
              <a:rPr sz="2150" b="1" spc="155" dirty="0">
                <a:solidFill>
                  <a:srgbClr val="1F1348"/>
                </a:solidFill>
                <a:latin typeface="Calibri"/>
                <a:cs typeface="Calibri"/>
              </a:rPr>
              <a:t>the</a:t>
            </a:r>
            <a:r>
              <a:rPr sz="2150" b="1" spc="100" dirty="0">
                <a:solidFill>
                  <a:srgbClr val="1F1348"/>
                </a:solidFill>
                <a:latin typeface="Calibri"/>
                <a:cs typeface="Calibri"/>
              </a:rPr>
              <a:t> </a:t>
            </a:r>
            <a:r>
              <a:rPr sz="2150" b="1" spc="204" dirty="0">
                <a:solidFill>
                  <a:srgbClr val="1F1348"/>
                </a:solidFill>
                <a:latin typeface="Calibri"/>
                <a:cs typeface="Calibri"/>
              </a:rPr>
              <a:t>no</a:t>
            </a:r>
            <a:r>
              <a:rPr sz="2150" b="1" spc="85" dirty="0">
                <a:solidFill>
                  <a:srgbClr val="1F1348"/>
                </a:solidFill>
                <a:latin typeface="Calibri"/>
                <a:cs typeface="Calibri"/>
              </a:rPr>
              <a:t> </a:t>
            </a:r>
            <a:r>
              <a:rPr sz="2150" b="1" spc="160" dirty="0">
                <a:solidFill>
                  <a:srgbClr val="1F1348"/>
                </a:solidFill>
                <a:latin typeface="Calibri"/>
                <a:cs typeface="Calibri"/>
              </a:rPr>
              <a:t>pre-emption</a:t>
            </a:r>
            <a:r>
              <a:rPr sz="2150" b="1" spc="270" dirty="0">
                <a:solidFill>
                  <a:srgbClr val="1F1348"/>
                </a:solidFill>
                <a:latin typeface="Calibri"/>
                <a:cs typeface="Calibri"/>
              </a:rPr>
              <a:t> </a:t>
            </a:r>
            <a:r>
              <a:rPr sz="2150" b="1" spc="160" dirty="0">
                <a:solidFill>
                  <a:srgbClr val="1F1348"/>
                </a:solidFill>
                <a:latin typeface="Calibri"/>
                <a:cs typeface="Calibri"/>
              </a:rPr>
              <a:t>precondition</a:t>
            </a:r>
            <a:r>
              <a:rPr sz="2150" spc="160" dirty="0">
                <a:solidFill>
                  <a:srgbClr val="1F1348"/>
                </a:solidFill>
                <a:latin typeface="Calibri"/>
                <a:cs typeface="Calibri"/>
              </a:rPr>
              <a:t>.</a:t>
            </a:r>
            <a:endParaRPr sz="2150">
              <a:latin typeface="Calibri"/>
              <a:cs typeface="Calibri"/>
            </a:endParaRPr>
          </a:p>
          <a:p>
            <a:pPr marL="12700">
              <a:lnSpc>
                <a:spcPts val="2490"/>
              </a:lnSpc>
              <a:spcBef>
                <a:spcPts val="800"/>
              </a:spcBef>
            </a:pPr>
            <a:r>
              <a:rPr sz="2150" spc="375" dirty="0">
                <a:solidFill>
                  <a:srgbClr val="7061FD"/>
                </a:solidFill>
                <a:latin typeface="Calibri"/>
                <a:cs typeface="Calibri"/>
              </a:rPr>
              <a:t>+</a:t>
            </a:r>
            <a:r>
              <a:rPr sz="2150" spc="-135" dirty="0">
                <a:solidFill>
                  <a:srgbClr val="7061FD"/>
                </a:solidFill>
                <a:latin typeface="Calibri"/>
                <a:cs typeface="Calibri"/>
              </a:rPr>
              <a:t> </a:t>
            </a:r>
            <a:r>
              <a:rPr sz="2150" spc="175" dirty="0">
                <a:solidFill>
                  <a:srgbClr val="1F1348"/>
                </a:solidFill>
                <a:latin typeface="Calibri"/>
                <a:cs typeface="Calibri"/>
              </a:rPr>
              <a:t>Deadlock</a:t>
            </a:r>
            <a:r>
              <a:rPr sz="2150" spc="125" dirty="0">
                <a:solidFill>
                  <a:srgbClr val="1F1348"/>
                </a:solidFill>
                <a:latin typeface="Calibri"/>
                <a:cs typeface="Calibri"/>
              </a:rPr>
              <a:t> </a:t>
            </a:r>
            <a:r>
              <a:rPr sz="2150" spc="95" dirty="0">
                <a:solidFill>
                  <a:srgbClr val="1F1348"/>
                </a:solidFill>
                <a:latin typeface="Calibri"/>
                <a:cs typeface="Calibri"/>
              </a:rPr>
              <a:t>arises</a:t>
            </a:r>
            <a:r>
              <a:rPr sz="2150" spc="190" dirty="0">
                <a:solidFill>
                  <a:srgbClr val="1F1348"/>
                </a:solidFill>
                <a:latin typeface="Calibri"/>
                <a:cs typeface="Calibri"/>
              </a:rPr>
              <a:t> </a:t>
            </a:r>
            <a:r>
              <a:rPr sz="2150" spc="175" dirty="0">
                <a:solidFill>
                  <a:srgbClr val="1F1348"/>
                </a:solidFill>
                <a:latin typeface="Calibri"/>
                <a:cs typeface="Calibri"/>
              </a:rPr>
              <a:t>due</a:t>
            </a:r>
            <a:r>
              <a:rPr sz="2150" spc="140" dirty="0">
                <a:solidFill>
                  <a:srgbClr val="1F1348"/>
                </a:solidFill>
                <a:latin typeface="Calibri"/>
                <a:cs typeface="Calibri"/>
              </a:rPr>
              <a:t> </a:t>
            </a:r>
            <a:r>
              <a:rPr sz="2150" spc="75" dirty="0">
                <a:solidFill>
                  <a:srgbClr val="1F1348"/>
                </a:solidFill>
                <a:latin typeface="Calibri"/>
                <a:cs typeface="Calibri"/>
              </a:rPr>
              <a:t>to</a:t>
            </a:r>
            <a:r>
              <a:rPr sz="2150" spc="130" dirty="0">
                <a:solidFill>
                  <a:srgbClr val="1F1348"/>
                </a:solidFill>
                <a:latin typeface="Calibri"/>
                <a:cs typeface="Calibri"/>
              </a:rPr>
              <a:t> </a:t>
            </a:r>
            <a:r>
              <a:rPr sz="2150" spc="90" dirty="0">
                <a:solidFill>
                  <a:srgbClr val="1F1348"/>
                </a:solidFill>
                <a:latin typeface="Calibri"/>
                <a:cs typeface="Calibri"/>
              </a:rPr>
              <a:t>the</a:t>
            </a:r>
            <a:r>
              <a:rPr sz="2150" spc="70" dirty="0">
                <a:solidFill>
                  <a:srgbClr val="1F1348"/>
                </a:solidFill>
                <a:latin typeface="Calibri"/>
                <a:cs typeface="Calibri"/>
              </a:rPr>
              <a:t> fact</a:t>
            </a:r>
            <a:r>
              <a:rPr sz="2150" spc="95" dirty="0">
                <a:solidFill>
                  <a:srgbClr val="1F1348"/>
                </a:solidFill>
                <a:latin typeface="Calibri"/>
                <a:cs typeface="Calibri"/>
              </a:rPr>
              <a:t> </a:t>
            </a:r>
            <a:r>
              <a:rPr sz="2150" spc="40" dirty="0">
                <a:solidFill>
                  <a:srgbClr val="1F1348"/>
                </a:solidFill>
                <a:latin typeface="Calibri"/>
                <a:cs typeface="Calibri"/>
              </a:rPr>
              <a:t>that</a:t>
            </a:r>
            <a:r>
              <a:rPr sz="2150" spc="170" dirty="0">
                <a:solidFill>
                  <a:srgbClr val="1F1348"/>
                </a:solidFill>
                <a:latin typeface="Calibri"/>
                <a:cs typeface="Calibri"/>
              </a:rPr>
              <a:t> </a:t>
            </a:r>
            <a:r>
              <a:rPr sz="2150" spc="130" dirty="0">
                <a:solidFill>
                  <a:srgbClr val="1F1348"/>
                </a:solidFill>
                <a:latin typeface="Calibri"/>
                <a:cs typeface="Calibri"/>
              </a:rPr>
              <a:t>a</a:t>
            </a:r>
            <a:r>
              <a:rPr sz="2150" spc="75" dirty="0">
                <a:solidFill>
                  <a:srgbClr val="1F1348"/>
                </a:solidFill>
                <a:latin typeface="Calibri"/>
                <a:cs typeface="Calibri"/>
              </a:rPr>
              <a:t> </a:t>
            </a:r>
            <a:r>
              <a:rPr sz="2150" spc="145" dirty="0">
                <a:solidFill>
                  <a:srgbClr val="1F1348"/>
                </a:solidFill>
                <a:latin typeface="Calibri"/>
                <a:cs typeface="Calibri"/>
              </a:rPr>
              <a:t>process</a:t>
            </a:r>
            <a:r>
              <a:rPr sz="2150" spc="114" dirty="0">
                <a:solidFill>
                  <a:srgbClr val="1F1348"/>
                </a:solidFill>
                <a:latin typeface="Calibri"/>
                <a:cs typeface="Calibri"/>
              </a:rPr>
              <a:t> </a:t>
            </a:r>
            <a:r>
              <a:rPr sz="2150" spc="105" dirty="0">
                <a:solidFill>
                  <a:srgbClr val="1F1348"/>
                </a:solidFill>
                <a:latin typeface="Calibri"/>
                <a:cs typeface="Calibri"/>
              </a:rPr>
              <a:t>can't</a:t>
            </a:r>
            <a:r>
              <a:rPr sz="2150" spc="95" dirty="0">
                <a:solidFill>
                  <a:srgbClr val="1F1348"/>
                </a:solidFill>
                <a:latin typeface="Calibri"/>
                <a:cs typeface="Calibri"/>
              </a:rPr>
              <a:t> </a:t>
            </a:r>
            <a:r>
              <a:rPr sz="2150" spc="195" dirty="0">
                <a:solidFill>
                  <a:srgbClr val="1F1348"/>
                </a:solidFill>
                <a:latin typeface="Calibri"/>
                <a:cs typeface="Calibri"/>
              </a:rPr>
              <a:t>be</a:t>
            </a:r>
            <a:r>
              <a:rPr sz="2150" spc="140" dirty="0">
                <a:solidFill>
                  <a:srgbClr val="1F1348"/>
                </a:solidFill>
                <a:latin typeface="Calibri"/>
                <a:cs typeface="Calibri"/>
              </a:rPr>
              <a:t> </a:t>
            </a:r>
            <a:r>
              <a:rPr sz="2150" spc="170" dirty="0">
                <a:solidFill>
                  <a:srgbClr val="1F1348"/>
                </a:solidFill>
                <a:latin typeface="Calibri"/>
                <a:cs typeface="Calibri"/>
              </a:rPr>
              <a:t>stopped</a:t>
            </a:r>
            <a:r>
              <a:rPr sz="2150" spc="145" dirty="0">
                <a:solidFill>
                  <a:srgbClr val="1F1348"/>
                </a:solidFill>
                <a:latin typeface="Calibri"/>
                <a:cs typeface="Calibri"/>
              </a:rPr>
              <a:t> </a:t>
            </a:r>
            <a:r>
              <a:rPr sz="2150" spc="180" dirty="0">
                <a:solidFill>
                  <a:srgbClr val="1F1348"/>
                </a:solidFill>
                <a:latin typeface="Calibri"/>
                <a:cs typeface="Calibri"/>
              </a:rPr>
              <a:t>once</a:t>
            </a:r>
            <a:r>
              <a:rPr sz="2150" spc="65" dirty="0">
                <a:solidFill>
                  <a:srgbClr val="1F1348"/>
                </a:solidFill>
                <a:latin typeface="Calibri"/>
                <a:cs typeface="Calibri"/>
              </a:rPr>
              <a:t> </a:t>
            </a:r>
            <a:r>
              <a:rPr sz="2150" dirty="0">
                <a:solidFill>
                  <a:srgbClr val="1F1348"/>
                </a:solidFill>
                <a:latin typeface="Calibri"/>
                <a:cs typeface="Calibri"/>
              </a:rPr>
              <a:t>it</a:t>
            </a:r>
            <a:r>
              <a:rPr sz="2150" spc="95" dirty="0">
                <a:solidFill>
                  <a:srgbClr val="1F1348"/>
                </a:solidFill>
                <a:latin typeface="Calibri"/>
                <a:cs typeface="Calibri"/>
              </a:rPr>
              <a:t> </a:t>
            </a:r>
            <a:r>
              <a:rPr sz="2150" spc="40" dirty="0">
                <a:solidFill>
                  <a:srgbClr val="1F1348"/>
                </a:solidFill>
                <a:latin typeface="Calibri"/>
                <a:cs typeface="Calibri"/>
              </a:rPr>
              <a:t>starts.</a:t>
            </a:r>
            <a:endParaRPr sz="2150">
              <a:latin typeface="Calibri"/>
              <a:cs typeface="Calibri"/>
            </a:endParaRPr>
          </a:p>
          <a:p>
            <a:pPr marL="241300" marR="723900">
              <a:lnSpc>
                <a:spcPts val="2400"/>
              </a:lnSpc>
              <a:spcBef>
                <a:spcPts val="145"/>
              </a:spcBef>
            </a:pPr>
            <a:r>
              <a:rPr sz="2150" spc="120" dirty="0">
                <a:solidFill>
                  <a:srgbClr val="1F1348"/>
                </a:solidFill>
                <a:latin typeface="Calibri"/>
                <a:cs typeface="Calibri"/>
              </a:rPr>
              <a:t>However,</a:t>
            </a:r>
            <a:r>
              <a:rPr sz="2150" spc="-5" dirty="0">
                <a:solidFill>
                  <a:srgbClr val="1F1348"/>
                </a:solidFill>
                <a:latin typeface="Calibri"/>
                <a:cs typeface="Calibri"/>
              </a:rPr>
              <a:t> </a:t>
            </a:r>
            <a:r>
              <a:rPr sz="2150" spc="5" dirty="0">
                <a:solidFill>
                  <a:srgbClr val="1F1348"/>
                </a:solidFill>
                <a:latin typeface="Calibri"/>
                <a:cs typeface="Calibri"/>
              </a:rPr>
              <a:t>if</a:t>
            </a:r>
            <a:r>
              <a:rPr sz="2150" spc="145" dirty="0">
                <a:solidFill>
                  <a:srgbClr val="1F1348"/>
                </a:solidFill>
                <a:latin typeface="Calibri"/>
                <a:cs typeface="Calibri"/>
              </a:rPr>
              <a:t> </a:t>
            </a:r>
            <a:r>
              <a:rPr sz="2150" spc="140" dirty="0">
                <a:solidFill>
                  <a:srgbClr val="1F1348"/>
                </a:solidFill>
                <a:latin typeface="Calibri"/>
                <a:cs typeface="Calibri"/>
              </a:rPr>
              <a:t>we</a:t>
            </a:r>
            <a:r>
              <a:rPr sz="2150" spc="65" dirty="0">
                <a:solidFill>
                  <a:srgbClr val="1F1348"/>
                </a:solidFill>
                <a:latin typeface="Calibri"/>
                <a:cs typeface="Calibri"/>
              </a:rPr>
              <a:t> </a:t>
            </a:r>
            <a:r>
              <a:rPr sz="2150" spc="70" dirty="0">
                <a:solidFill>
                  <a:srgbClr val="1F1348"/>
                </a:solidFill>
                <a:latin typeface="Calibri"/>
                <a:cs typeface="Calibri"/>
              </a:rPr>
              <a:t>take</a:t>
            </a:r>
            <a:r>
              <a:rPr sz="2150" spc="220" dirty="0">
                <a:solidFill>
                  <a:srgbClr val="1F1348"/>
                </a:solidFill>
                <a:latin typeface="Calibri"/>
                <a:cs typeface="Calibri"/>
              </a:rPr>
              <a:t> </a:t>
            </a:r>
            <a:r>
              <a:rPr sz="2150" spc="90" dirty="0">
                <a:solidFill>
                  <a:srgbClr val="1F1348"/>
                </a:solidFill>
                <a:latin typeface="Calibri"/>
                <a:cs typeface="Calibri"/>
              </a:rPr>
              <a:t>the</a:t>
            </a:r>
            <a:r>
              <a:rPr sz="2150" spc="70" dirty="0">
                <a:solidFill>
                  <a:srgbClr val="1F1348"/>
                </a:solidFill>
                <a:latin typeface="Calibri"/>
                <a:cs typeface="Calibri"/>
              </a:rPr>
              <a:t> </a:t>
            </a:r>
            <a:r>
              <a:rPr sz="2150" spc="110" dirty="0">
                <a:solidFill>
                  <a:srgbClr val="1F1348"/>
                </a:solidFill>
                <a:latin typeface="Calibri"/>
                <a:cs typeface="Calibri"/>
              </a:rPr>
              <a:t>resource</a:t>
            </a:r>
            <a:r>
              <a:rPr sz="2150" spc="220" dirty="0">
                <a:solidFill>
                  <a:srgbClr val="1F1348"/>
                </a:solidFill>
                <a:latin typeface="Calibri"/>
                <a:cs typeface="Calibri"/>
              </a:rPr>
              <a:t> </a:t>
            </a:r>
            <a:r>
              <a:rPr sz="2150" spc="95" dirty="0">
                <a:solidFill>
                  <a:srgbClr val="1F1348"/>
                </a:solidFill>
                <a:latin typeface="Calibri"/>
                <a:cs typeface="Calibri"/>
              </a:rPr>
              <a:t>away</a:t>
            </a:r>
            <a:r>
              <a:rPr sz="2150" spc="175" dirty="0">
                <a:solidFill>
                  <a:srgbClr val="1F1348"/>
                </a:solidFill>
                <a:latin typeface="Calibri"/>
                <a:cs typeface="Calibri"/>
              </a:rPr>
              <a:t> </a:t>
            </a:r>
            <a:r>
              <a:rPr sz="2150" spc="85" dirty="0">
                <a:solidFill>
                  <a:srgbClr val="1F1348"/>
                </a:solidFill>
                <a:latin typeface="Calibri"/>
                <a:cs typeface="Calibri"/>
              </a:rPr>
              <a:t>from</a:t>
            </a:r>
            <a:r>
              <a:rPr sz="2150" spc="135" dirty="0">
                <a:solidFill>
                  <a:srgbClr val="1F1348"/>
                </a:solidFill>
                <a:latin typeface="Calibri"/>
                <a:cs typeface="Calibri"/>
              </a:rPr>
              <a:t> </a:t>
            </a:r>
            <a:r>
              <a:rPr sz="2150" spc="90" dirty="0">
                <a:solidFill>
                  <a:srgbClr val="1F1348"/>
                </a:solidFill>
                <a:latin typeface="Calibri"/>
                <a:cs typeface="Calibri"/>
              </a:rPr>
              <a:t>the</a:t>
            </a:r>
            <a:r>
              <a:rPr sz="2150" spc="75" dirty="0">
                <a:solidFill>
                  <a:srgbClr val="1F1348"/>
                </a:solidFill>
                <a:latin typeface="Calibri"/>
                <a:cs typeface="Calibri"/>
              </a:rPr>
              <a:t> </a:t>
            </a:r>
            <a:r>
              <a:rPr sz="2150" spc="145" dirty="0">
                <a:solidFill>
                  <a:srgbClr val="1F1348"/>
                </a:solidFill>
                <a:latin typeface="Calibri"/>
                <a:cs typeface="Calibri"/>
              </a:rPr>
              <a:t>process</a:t>
            </a:r>
            <a:r>
              <a:rPr sz="2150" spc="195" dirty="0">
                <a:solidFill>
                  <a:srgbClr val="1F1348"/>
                </a:solidFill>
                <a:latin typeface="Calibri"/>
                <a:cs typeface="Calibri"/>
              </a:rPr>
              <a:t> </a:t>
            </a:r>
            <a:r>
              <a:rPr sz="2150" spc="125" dirty="0">
                <a:solidFill>
                  <a:srgbClr val="1F1348"/>
                </a:solidFill>
                <a:latin typeface="Calibri"/>
                <a:cs typeface="Calibri"/>
              </a:rPr>
              <a:t>which</a:t>
            </a:r>
            <a:r>
              <a:rPr sz="2150" spc="45" dirty="0">
                <a:solidFill>
                  <a:srgbClr val="1F1348"/>
                </a:solidFill>
                <a:latin typeface="Calibri"/>
                <a:cs typeface="Calibri"/>
              </a:rPr>
              <a:t> </a:t>
            </a:r>
            <a:r>
              <a:rPr sz="2150" spc="75" dirty="0">
                <a:solidFill>
                  <a:srgbClr val="1F1348"/>
                </a:solidFill>
                <a:latin typeface="Calibri"/>
                <a:cs typeface="Calibri"/>
              </a:rPr>
              <a:t>is</a:t>
            </a:r>
            <a:r>
              <a:rPr sz="2150" spc="120" dirty="0">
                <a:solidFill>
                  <a:srgbClr val="1F1348"/>
                </a:solidFill>
                <a:latin typeface="Calibri"/>
                <a:cs typeface="Calibri"/>
              </a:rPr>
              <a:t> </a:t>
            </a:r>
            <a:r>
              <a:rPr sz="2150" spc="155" dirty="0">
                <a:solidFill>
                  <a:srgbClr val="1F1348"/>
                </a:solidFill>
                <a:latin typeface="Calibri"/>
                <a:cs typeface="Calibri"/>
              </a:rPr>
              <a:t>causing </a:t>
            </a:r>
            <a:r>
              <a:rPr sz="2150" spc="-470" dirty="0">
                <a:solidFill>
                  <a:srgbClr val="1F1348"/>
                </a:solidFill>
                <a:latin typeface="Calibri"/>
                <a:cs typeface="Calibri"/>
              </a:rPr>
              <a:t> </a:t>
            </a:r>
            <a:r>
              <a:rPr sz="2150" spc="160" dirty="0">
                <a:solidFill>
                  <a:srgbClr val="1F1348"/>
                </a:solidFill>
                <a:latin typeface="Calibri"/>
                <a:cs typeface="Calibri"/>
              </a:rPr>
              <a:t>deadlock</a:t>
            </a:r>
            <a:r>
              <a:rPr sz="2150" spc="200" dirty="0">
                <a:solidFill>
                  <a:srgbClr val="1F1348"/>
                </a:solidFill>
                <a:latin typeface="Calibri"/>
                <a:cs typeface="Calibri"/>
              </a:rPr>
              <a:t> </a:t>
            </a:r>
            <a:r>
              <a:rPr sz="2150" spc="105" dirty="0">
                <a:solidFill>
                  <a:srgbClr val="1F1348"/>
                </a:solidFill>
                <a:latin typeface="Calibri"/>
                <a:cs typeface="Calibri"/>
              </a:rPr>
              <a:t>then</a:t>
            </a:r>
            <a:r>
              <a:rPr sz="2150" spc="120" dirty="0">
                <a:solidFill>
                  <a:srgbClr val="1F1348"/>
                </a:solidFill>
                <a:latin typeface="Calibri"/>
                <a:cs typeface="Calibri"/>
              </a:rPr>
              <a:t> </a:t>
            </a:r>
            <a:r>
              <a:rPr sz="2150" spc="140" dirty="0">
                <a:solidFill>
                  <a:srgbClr val="1F1348"/>
                </a:solidFill>
                <a:latin typeface="Calibri"/>
                <a:cs typeface="Calibri"/>
              </a:rPr>
              <a:t>we</a:t>
            </a:r>
            <a:r>
              <a:rPr sz="2150" spc="65" dirty="0">
                <a:solidFill>
                  <a:srgbClr val="1F1348"/>
                </a:solidFill>
                <a:latin typeface="Calibri"/>
                <a:cs typeface="Calibri"/>
              </a:rPr>
              <a:t> </a:t>
            </a:r>
            <a:r>
              <a:rPr sz="2150" spc="145" dirty="0">
                <a:solidFill>
                  <a:srgbClr val="1F1348"/>
                </a:solidFill>
                <a:latin typeface="Calibri"/>
                <a:cs typeface="Calibri"/>
              </a:rPr>
              <a:t>can</a:t>
            </a:r>
            <a:r>
              <a:rPr sz="2150" spc="45" dirty="0">
                <a:solidFill>
                  <a:srgbClr val="1F1348"/>
                </a:solidFill>
                <a:latin typeface="Calibri"/>
                <a:cs typeface="Calibri"/>
              </a:rPr>
              <a:t> </a:t>
            </a:r>
            <a:r>
              <a:rPr sz="2150" spc="100" dirty="0">
                <a:solidFill>
                  <a:srgbClr val="1F1348"/>
                </a:solidFill>
                <a:latin typeface="Calibri"/>
                <a:cs typeface="Calibri"/>
              </a:rPr>
              <a:t>prevent</a:t>
            </a:r>
            <a:r>
              <a:rPr sz="2150" spc="240" dirty="0">
                <a:solidFill>
                  <a:srgbClr val="1F1348"/>
                </a:solidFill>
                <a:latin typeface="Calibri"/>
                <a:cs typeface="Calibri"/>
              </a:rPr>
              <a:t> </a:t>
            </a:r>
            <a:r>
              <a:rPr sz="2150" spc="145" dirty="0">
                <a:solidFill>
                  <a:srgbClr val="1F1348"/>
                </a:solidFill>
                <a:latin typeface="Calibri"/>
                <a:cs typeface="Calibri"/>
              </a:rPr>
              <a:t>deadlock.</a:t>
            </a:r>
            <a:endParaRPr sz="2150">
              <a:latin typeface="Calibri"/>
              <a:cs typeface="Calibri"/>
            </a:endParaRPr>
          </a:p>
          <a:p>
            <a:pPr marL="241300" marR="501015" indent="-229235" algn="just">
              <a:lnSpc>
                <a:spcPct val="91700"/>
              </a:lnSpc>
              <a:spcBef>
                <a:spcPts val="965"/>
              </a:spcBef>
            </a:pPr>
            <a:r>
              <a:rPr sz="2150" spc="380" dirty="0">
                <a:solidFill>
                  <a:srgbClr val="7061FD"/>
                </a:solidFill>
                <a:latin typeface="Calibri"/>
                <a:cs typeface="Calibri"/>
              </a:rPr>
              <a:t>+</a:t>
            </a:r>
            <a:r>
              <a:rPr sz="2150" spc="-140" dirty="0">
                <a:solidFill>
                  <a:srgbClr val="7061FD"/>
                </a:solidFill>
                <a:latin typeface="Calibri"/>
                <a:cs typeface="Calibri"/>
              </a:rPr>
              <a:t> </a:t>
            </a:r>
            <a:r>
              <a:rPr sz="2150" spc="110" dirty="0">
                <a:solidFill>
                  <a:srgbClr val="1F1348"/>
                </a:solidFill>
                <a:latin typeface="Calibri"/>
                <a:cs typeface="Calibri"/>
              </a:rPr>
              <a:t>This</a:t>
            </a:r>
            <a:r>
              <a:rPr sz="2150" spc="120" dirty="0">
                <a:solidFill>
                  <a:srgbClr val="1F1348"/>
                </a:solidFill>
                <a:latin typeface="Calibri"/>
                <a:cs typeface="Calibri"/>
              </a:rPr>
              <a:t> </a:t>
            </a:r>
            <a:r>
              <a:rPr sz="2150" spc="75" dirty="0">
                <a:solidFill>
                  <a:srgbClr val="1F1348"/>
                </a:solidFill>
                <a:latin typeface="Calibri"/>
                <a:cs typeface="Calibri"/>
              </a:rPr>
              <a:t>is</a:t>
            </a:r>
            <a:r>
              <a:rPr sz="2150" spc="114" dirty="0">
                <a:solidFill>
                  <a:srgbClr val="1F1348"/>
                </a:solidFill>
                <a:latin typeface="Calibri"/>
                <a:cs typeface="Calibri"/>
              </a:rPr>
              <a:t> </a:t>
            </a:r>
            <a:r>
              <a:rPr sz="2150" spc="105" dirty="0">
                <a:solidFill>
                  <a:srgbClr val="1F1348"/>
                </a:solidFill>
                <a:latin typeface="Calibri"/>
                <a:cs typeface="Calibri"/>
              </a:rPr>
              <a:t>not</a:t>
            </a:r>
            <a:r>
              <a:rPr sz="2150" spc="25" dirty="0">
                <a:solidFill>
                  <a:srgbClr val="1F1348"/>
                </a:solidFill>
                <a:latin typeface="Calibri"/>
                <a:cs typeface="Calibri"/>
              </a:rPr>
              <a:t> </a:t>
            </a:r>
            <a:r>
              <a:rPr sz="2150" spc="130" dirty="0">
                <a:solidFill>
                  <a:srgbClr val="1F1348"/>
                </a:solidFill>
                <a:latin typeface="Calibri"/>
                <a:cs typeface="Calibri"/>
              </a:rPr>
              <a:t>a</a:t>
            </a:r>
            <a:r>
              <a:rPr sz="2150" spc="70" dirty="0">
                <a:solidFill>
                  <a:srgbClr val="1F1348"/>
                </a:solidFill>
                <a:latin typeface="Calibri"/>
                <a:cs typeface="Calibri"/>
              </a:rPr>
              <a:t> </a:t>
            </a:r>
            <a:r>
              <a:rPr sz="2150" spc="254" dirty="0">
                <a:solidFill>
                  <a:srgbClr val="1F1348"/>
                </a:solidFill>
                <a:latin typeface="Calibri"/>
                <a:cs typeface="Calibri"/>
              </a:rPr>
              <a:t>good</a:t>
            </a:r>
            <a:r>
              <a:rPr sz="2150" spc="150" dirty="0">
                <a:solidFill>
                  <a:srgbClr val="1F1348"/>
                </a:solidFill>
                <a:latin typeface="Calibri"/>
                <a:cs typeface="Calibri"/>
              </a:rPr>
              <a:t> </a:t>
            </a:r>
            <a:r>
              <a:rPr sz="2150" spc="135" dirty="0">
                <a:solidFill>
                  <a:srgbClr val="1F1348"/>
                </a:solidFill>
                <a:latin typeface="Calibri"/>
                <a:cs typeface="Calibri"/>
              </a:rPr>
              <a:t>approach</a:t>
            </a:r>
            <a:r>
              <a:rPr sz="2150" spc="340" dirty="0">
                <a:solidFill>
                  <a:srgbClr val="1F1348"/>
                </a:solidFill>
                <a:latin typeface="Calibri"/>
                <a:cs typeface="Calibri"/>
              </a:rPr>
              <a:t> </a:t>
            </a:r>
            <a:r>
              <a:rPr sz="2150" spc="30" dirty="0">
                <a:solidFill>
                  <a:srgbClr val="1F1348"/>
                </a:solidFill>
                <a:latin typeface="Calibri"/>
                <a:cs typeface="Calibri"/>
              </a:rPr>
              <a:t>at</a:t>
            </a:r>
            <a:r>
              <a:rPr sz="2150" spc="100" dirty="0">
                <a:solidFill>
                  <a:srgbClr val="1F1348"/>
                </a:solidFill>
                <a:latin typeface="Calibri"/>
                <a:cs typeface="Calibri"/>
              </a:rPr>
              <a:t> </a:t>
            </a:r>
            <a:r>
              <a:rPr sz="2150" spc="60" dirty="0">
                <a:solidFill>
                  <a:srgbClr val="1F1348"/>
                </a:solidFill>
                <a:latin typeface="Calibri"/>
                <a:cs typeface="Calibri"/>
              </a:rPr>
              <a:t>all</a:t>
            </a:r>
            <a:r>
              <a:rPr sz="2150" spc="85" dirty="0">
                <a:solidFill>
                  <a:srgbClr val="1F1348"/>
                </a:solidFill>
                <a:latin typeface="Calibri"/>
                <a:cs typeface="Calibri"/>
              </a:rPr>
              <a:t> </a:t>
            </a:r>
            <a:r>
              <a:rPr sz="2150" spc="135" dirty="0">
                <a:solidFill>
                  <a:srgbClr val="1F1348"/>
                </a:solidFill>
                <a:latin typeface="Calibri"/>
                <a:cs typeface="Calibri"/>
              </a:rPr>
              <a:t>since</a:t>
            </a:r>
            <a:r>
              <a:rPr sz="2150" spc="70" dirty="0">
                <a:solidFill>
                  <a:srgbClr val="1F1348"/>
                </a:solidFill>
                <a:latin typeface="Calibri"/>
                <a:cs typeface="Calibri"/>
              </a:rPr>
              <a:t> </a:t>
            </a:r>
            <a:r>
              <a:rPr sz="2150" spc="5" dirty="0">
                <a:solidFill>
                  <a:srgbClr val="1F1348"/>
                </a:solidFill>
                <a:latin typeface="Calibri"/>
                <a:cs typeface="Calibri"/>
              </a:rPr>
              <a:t>if</a:t>
            </a:r>
            <a:r>
              <a:rPr sz="2150" spc="220" dirty="0">
                <a:solidFill>
                  <a:srgbClr val="1F1348"/>
                </a:solidFill>
                <a:latin typeface="Calibri"/>
                <a:cs typeface="Calibri"/>
              </a:rPr>
              <a:t> </a:t>
            </a:r>
            <a:r>
              <a:rPr sz="2150" spc="140" dirty="0">
                <a:solidFill>
                  <a:srgbClr val="1F1348"/>
                </a:solidFill>
                <a:latin typeface="Calibri"/>
                <a:cs typeface="Calibri"/>
              </a:rPr>
              <a:t>we</a:t>
            </a:r>
            <a:r>
              <a:rPr sz="2150" spc="65" dirty="0">
                <a:solidFill>
                  <a:srgbClr val="1F1348"/>
                </a:solidFill>
                <a:latin typeface="Calibri"/>
                <a:cs typeface="Calibri"/>
              </a:rPr>
              <a:t> </a:t>
            </a:r>
            <a:r>
              <a:rPr sz="2150" spc="70" dirty="0">
                <a:solidFill>
                  <a:srgbClr val="1F1348"/>
                </a:solidFill>
                <a:latin typeface="Calibri"/>
                <a:cs typeface="Calibri"/>
              </a:rPr>
              <a:t>take</a:t>
            </a:r>
            <a:r>
              <a:rPr sz="2150" spc="140" dirty="0">
                <a:solidFill>
                  <a:srgbClr val="1F1348"/>
                </a:solidFill>
                <a:latin typeface="Calibri"/>
                <a:cs typeface="Calibri"/>
              </a:rPr>
              <a:t> </a:t>
            </a:r>
            <a:r>
              <a:rPr sz="2150" spc="130" dirty="0">
                <a:solidFill>
                  <a:srgbClr val="1F1348"/>
                </a:solidFill>
                <a:latin typeface="Calibri"/>
                <a:cs typeface="Calibri"/>
              </a:rPr>
              <a:t>a</a:t>
            </a:r>
            <a:r>
              <a:rPr sz="2150" spc="75" dirty="0">
                <a:solidFill>
                  <a:srgbClr val="1F1348"/>
                </a:solidFill>
                <a:latin typeface="Calibri"/>
                <a:cs typeface="Calibri"/>
              </a:rPr>
              <a:t> </a:t>
            </a:r>
            <a:r>
              <a:rPr sz="2150" spc="114" dirty="0">
                <a:solidFill>
                  <a:srgbClr val="1F1348"/>
                </a:solidFill>
                <a:latin typeface="Calibri"/>
                <a:cs typeface="Calibri"/>
              </a:rPr>
              <a:t>resource</a:t>
            </a:r>
            <a:r>
              <a:rPr sz="2150" spc="210" dirty="0">
                <a:solidFill>
                  <a:srgbClr val="1F1348"/>
                </a:solidFill>
                <a:latin typeface="Calibri"/>
                <a:cs typeface="Calibri"/>
              </a:rPr>
              <a:t> </a:t>
            </a:r>
            <a:r>
              <a:rPr sz="2150" spc="95" dirty="0">
                <a:solidFill>
                  <a:srgbClr val="1F1348"/>
                </a:solidFill>
                <a:latin typeface="Calibri"/>
                <a:cs typeface="Calibri"/>
              </a:rPr>
              <a:t>away</a:t>
            </a:r>
            <a:r>
              <a:rPr sz="2150" spc="175" dirty="0">
                <a:solidFill>
                  <a:srgbClr val="1F1348"/>
                </a:solidFill>
                <a:latin typeface="Calibri"/>
                <a:cs typeface="Calibri"/>
              </a:rPr>
              <a:t> </a:t>
            </a:r>
            <a:r>
              <a:rPr sz="2150" spc="125" dirty="0">
                <a:solidFill>
                  <a:srgbClr val="1F1348"/>
                </a:solidFill>
                <a:latin typeface="Calibri"/>
                <a:cs typeface="Calibri"/>
              </a:rPr>
              <a:t>which</a:t>
            </a:r>
            <a:r>
              <a:rPr sz="2150" spc="45" dirty="0">
                <a:solidFill>
                  <a:srgbClr val="1F1348"/>
                </a:solidFill>
                <a:latin typeface="Calibri"/>
                <a:cs typeface="Calibri"/>
              </a:rPr>
              <a:t> </a:t>
            </a:r>
            <a:r>
              <a:rPr sz="2150" spc="75" dirty="0">
                <a:solidFill>
                  <a:srgbClr val="1F1348"/>
                </a:solidFill>
                <a:latin typeface="Calibri"/>
                <a:cs typeface="Calibri"/>
              </a:rPr>
              <a:t>is </a:t>
            </a:r>
            <a:r>
              <a:rPr sz="2150" spc="-475" dirty="0">
                <a:solidFill>
                  <a:srgbClr val="1F1348"/>
                </a:solidFill>
                <a:latin typeface="Calibri"/>
                <a:cs typeface="Calibri"/>
              </a:rPr>
              <a:t> </a:t>
            </a:r>
            <a:r>
              <a:rPr sz="2150" spc="190" dirty="0">
                <a:solidFill>
                  <a:srgbClr val="1F1348"/>
                </a:solidFill>
                <a:latin typeface="Calibri"/>
                <a:cs typeface="Calibri"/>
              </a:rPr>
              <a:t>being </a:t>
            </a:r>
            <a:r>
              <a:rPr sz="2150" spc="180" dirty="0">
                <a:solidFill>
                  <a:srgbClr val="1F1348"/>
                </a:solidFill>
                <a:latin typeface="Calibri"/>
                <a:cs typeface="Calibri"/>
              </a:rPr>
              <a:t>used </a:t>
            </a:r>
            <a:r>
              <a:rPr sz="2150" spc="150" dirty="0">
                <a:solidFill>
                  <a:srgbClr val="1F1348"/>
                </a:solidFill>
                <a:latin typeface="Calibri"/>
                <a:cs typeface="Calibri"/>
              </a:rPr>
              <a:t>by </a:t>
            </a:r>
            <a:r>
              <a:rPr sz="2150" spc="90" dirty="0">
                <a:solidFill>
                  <a:srgbClr val="1F1348"/>
                </a:solidFill>
                <a:latin typeface="Calibri"/>
                <a:cs typeface="Calibri"/>
              </a:rPr>
              <a:t>the </a:t>
            </a:r>
            <a:r>
              <a:rPr sz="2150" spc="145" dirty="0">
                <a:solidFill>
                  <a:srgbClr val="1F1348"/>
                </a:solidFill>
                <a:latin typeface="Calibri"/>
                <a:cs typeface="Calibri"/>
              </a:rPr>
              <a:t>process </a:t>
            </a:r>
            <a:r>
              <a:rPr sz="2150" spc="105" dirty="0">
                <a:solidFill>
                  <a:srgbClr val="1F1348"/>
                </a:solidFill>
                <a:latin typeface="Calibri"/>
                <a:cs typeface="Calibri"/>
              </a:rPr>
              <a:t>then </a:t>
            </a:r>
            <a:r>
              <a:rPr sz="2150" spc="55" dirty="0">
                <a:solidFill>
                  <a:srgbClr val="1F1348"/>
                </a:solidFill>
                <a:latin typeface="Calibri"/>
                <a:cs typeface="Calibri"/>
              </a:rPr>
              <a:t>all </a:t>
            </a:r>
            <a:r>
              <a:rPr sz="2150" spc="90" dirty="0">
                <a:solidFill>
                  <a:srgbClr val="1F1348"/>
                </a:solidFill>
                <a:latin typeface="Calibri"/>
                <a:cs typeface="Calibri"/>
              </a:rPr>
              <a:t>the </a:t>
            </a:r>
            <a:r>
              <a:rPr sz="2150" spc="110" dirty="0">
                <a:solidFill>
                  <a:srgbClr val="1F1348"/>
                </a:solidFill>
                <a:latin typeface="Calibri"/>
                <a:cs typeface="Calibri"/>
              </a:rPr>
              <a:t>work </a:t>
            </a:r>
            <a:r>
              <a:rPr sz="2150" spc="125" dirty="0">
                <a:solidFill>
                  <a:srgbClr val="1F1348"/>
                </a:solidFill>
                <a:latin typeface="Calibri"/>
                <a:cs typeface="Calibri"/>
              </a:rPr>
              <a:t>which </a:t>
            </a:r>
            <a:r>
              <a:rPr sz="2150" dirty="0">
                <a:solidFill>
                  <a:srgbClr val="1F1348"/>
                </a:solidFill>
                <a:latin typeface="Calibri"/>
                <a:cs typeface="Calibri"/>
              </a:rPr>
              <a:t>it </a:t>
            </a:r>
            <a:r>
              <a:rPr sz="2150" spc="120" dirty="0">
                <a:solidFill>
                  <a:srgbClr val="1F1348"/>
                </a:solidFill>
                <a:latin typeface="Calibri"/>
                <a:cs typeface="Calibri"/>
              </a:rPr>
              <a:t>has </a:t>
            </a:r>
            <a:r>
              <a:rPr sz="2150" spc="185" dirty="0">
                <a:solidFill>
                  <a:srgbClr val="1F1348"/>
                </a:solidFill>
                <a:latin typeface="Calibri"/>
                <a:cs typeface="Calibri"/>
              </a:rPr>
              <a:t>done </a:t>
            </a:r>
            <a:r>
              <a:rPr sz="2150" spc="15" dirty="0">
                <a:solidFill>
                  <a:srgbClr val="1F1348"/>
                </a:solidFill>
                <a:latin typeface="Calibri"/>
                <a:cs typeface="Calibri"/>
              </a:rPr>
              <a:t>till </a:t>
            </a:r>
            <a:r>
              <a:rPr sz="2150" spc="145" dirty="0">
                <a:solidFill>
                  <a:srgbClr val="1F1348"/>
                </a:solidFill>
                <a:latin typeface="Calibri"/>
                <a:cs typeface="Calibri"/>
              </a:rPr>
              <a:t>now can </a:t>
            </a:r>
            <a:r>
              <a:rPr sz="2150" spc="-475" dirty="0">
                <a:solidFill>
                  <a:srgbClr val="1F1348"/>
                </a:solidFill>
                <a:latin typeface="Calibri"/>
                <a:cs typeface="Calibri"/>
              </a:rPr>
              <a:t> </a:t>
            </a:r>
            <a:r>
              <a:rPr sz="2150" spc="204" dirty="0">
                <a:solidFill>
                  <a:srgbClr val="1F1348"/>
                </a:solidFill>
                <a:latin typeface="Calibri"/>
                <a:cs typeface="Calibri"/>
              </a:rPr>
              <a:t>become</a:t>
            </a:r>
            <a:r>
              <a:rPr sz="2150" spc="60" dirty="0">
                <a:solidFill>
                  <a:srgbClr val="1F1348"/>
                </a:solidFill>
                <a:latin typeface="Calibri"/>
                <a:cs typeface="Calibri"/>
              </a:rPr>
              <a:t> </a:t>
            </a:r>
            <a:r>
              <a:rPr sz="2150" spc="95" dirty="0">
                <a:solidFill>
                  <a:srgbClr val="1F1348"/>
                </a:solidFill>
                <a:latin typeface="Calibri"/>
                <a:cs typeface="Calibri"/>
              </a:rPr>
              <a:t>inconsistent.</a:t>
            </a:r>
            <a:endParaRPr sz="2150">
              <a:latin typeface="Calibri"/>
              <a:cs typeface="Calibri"/>
            </a:endParaRPr>
          </a:p>
          <a:p>
            <a:pPr marL="241300" marR="5080" indent="-229235">
              <a:lnSpc>
                <a:spcPct val="93200"/>
              </a:lnSpc>
              <a:spcBef>
                <a:spcPts val="975"/>
              </a:spcBef>
            </a:pPr>
            <a:r>
              <a:rPr sz="2150" spc="375" dirty="0">
                <a:solidFill>
                  <a:srgbClr val="7061FD"/>
                </a:solidFill>
                <a:latin typeface="Calibri"/>
                <a:cs typeface="Calibri"/>
              </a:rPr>
              <a:t>+ </a:t>
            </a:r>
            <a:r>
              <a:rPr sz="2150" b="1" spc="215" dirty="0">
                <a:solidFill>
                  <a:srgbClr val="1F1348"/>
                </a:solidFill>
                <a:latin typeface="Calibri"/>
                <a:cs typeface="Calibri"/>
              </a:rPr>
              <a:t>Example: </a:t>
            </a:r>
            <a:r>
              <a:rPr sz="2150" spc="280" dirty="0">
                <a:solidFill>
                  <a:srgbClr val="1F1348"/>
                </a:solidFill>
                <a:latin typeface="Calibri"/>
                <a:cs typeface="Calibri"/>
              </a:rPr>
              <a:t>A </a:t>
            </a:r>
            <a:r>
              <a:rPr sz="2150" spc="145" dirty="0">
                <a:solidFill>
                  <a:srgbClr val="1F1348"/>
                </a:solidFill>
                <a:latin typeface="Calibri"/>
                <a:cs typeface="Calibri"/>
              </a:rPr>
              <a:t>process holds </a:t>
            </a:r>
            <a:r>
              <a:rPr sz="2150" spc="130" dirty="0">
                <a:solidFill>
                  <a:srgbClr val="1F1348"/>
                </a:solidFill>
                <a:latin typeface="Calibri"/>
                <a:cs typeface="Calibri"/>
              </a:rPr>
              <a:t>a </a:t>
            </a:r>
            <a:r>
              <a:rPr sz="2150" spc="110" dirty="0">
                <a:solidFill>
                  <a:srgbClr val="1F1348"/>
                </a:solidFill>
                <a:latin typeface="Calibri"/>
                <a:cs typeface="Calibri"/>
              </a:rPr>
              <a:t>tape </a:t>
            </a:r>
            <a:r>
              <a:rPr sz="2150" spc="95" dirty="0">
                <a:solidFill>
                  <a:srgbClr val="1F1348"/>
                </a:solidFill>
                <a:latin typeface="Calibri"/>
                <a:cs typeface="Calibri"/>
              </a:rPr>
              <a:t>drive </a:t>
            </a:r>
            <a:r>
              <a:rPr sz="2150" spc="165" dirty="0">
                <a:solidFill>
                  <a:srgbClr val="1F1348"/>
                </a:solidFill>
                <a:latin typeface="Calibri"/>
                <a:cs typeface="Calibri"/>
              </a:rPr>
              <a:t>and </a:t>
            </a:r>
            <a:r>
              <a:rPr sz="2150" spc="110" dirty="0">
                <a:solidFill>
                  <a:srgbClr val="1F1348"/>
                </a:solidFill>
                <a:latin typeface="Calibri"/>
                <a:cs typeface="Calibri"/>
              </a:rPr>
              <a:t>requests </a:t>
            </a:r>
            <a:r>
              <a:rPr sz="2150" spc="130" dirty="0">
                <a:solidFill>
                  <a:srgbClr val="1F1348"/>
                </a:solidFill>
                <a:latin typeface="Calibri"/>
                <a:cs typeface="Calibri"/>
              </a:rPr>
              <a:t>a </a:t>
            </a:r>
            <a:r>
              <a:rPr sz="2150" spc="95" dirty="0">
                <a:solidFill>
                  <a:srgbClr val="1F1348"/>
                </a:solidFill>
                <a:latin typeface="Calibri"/>
                <a:cs typeface="Calibri"/>
              </a:rPr>
              <a:t>line </a:t>
            </a:r>
            <a:r>
              <a:rPr sz="2150" spc="60" dirty="0">
                <a:solidFill>
                  <a:srgbClr val="1F1348"/>
                </a:solidFill>
                <a:latin typeface="Calibri"/>
                <a:cs typeface="Calibri"/>
              </a:rPr>
              <a:t>printer. </a:t>
            </a:r>
            <a:r>
              <a:rPr sz="2150" spc="20" dirty="0">
                <a:solidFill>
                  <a:srgbClr val="1F1348"/>
                </a:solidFill>
                <a:latin typeface="Calibri"/>
                <a:cs typeface="Calibri"/>
              </a:rPr>
              <a:t>If </a:t>
            </a:r>
            <a:r>
              <a:rPr sz="2150" spc="130" dirty="0">
                <a:solidFill>
                  <a:srgbClr val="1F1348"/>
                </a:solidFill>
                <a:latin typeface="Calibri"/>
                <a:cs typeface="Calibri"/>
              </a:rPr>
              <a:t>a </a:t>
            </a:r>
            <a:r>
              <a:rPr sz="2150" spc="95" dirty="0">
                <a:solidFill>
                  <a:srgbClr val="1F1348"/>
                </a:solidFill>
                <a:latin typeface="Calibri"/>
                <a:cs typeface="Calibri"/>
              </a:rPr>
              <a:t>line </a:t>
            </a:r>
            <a:r>
              <a:rPr sz="2150" spc="100" dirty="0">
                <a:solidFill>
                  <a:srgbClr val="1F1348"/>
                </a:solidFill>
                <a:latin typeface="Calibri"/>
                <a:cs typeface="Calibri"/>
              </a:rPr>
              <a:t> </a:t>
            </a:r>
            <a:r>
              <a:rPr sz="2150" spc="80" dirty="0">
                <a:solidFill>
                  <a:srgbClr val="1F1348"/>
                </a:solidFill>
                <a:latin typeface="Calibri"/>
                <a:cs typeface="Calibri"/>
              </a:rPr>
              <a:t>printer</a:t>
            </a:r>
            <a:r>
              <a:rPr sz="2150" spc="150" dirty="0">
                <a:solidFill>
                  <a:srgbClr val="1F1348"/>
                </a:solidFill>
                <a:latin typeface="Calibri"/>
                <a:cs typeface="Calibri"/>
              </a:rPr>
              <a:t> </a:t>
            </a:r>
            <a:r>
              <a:rPr sz="2150" spc="75" dirty="0">
                <a:solidFill>
                  <a:srgbClr val="1F1348"/>
                </a:solidFill>
                <a:latin typeface="Calibri"/>
                <a:cs typeface="Calibri"/>
              </a:rPr>
              <a:t>is</a:t>
            </a:r>
            <a:r>
              <a:rPr sz="2150" spc="120" dirty="0">
                <a:solidFill>
                  <a:srgbClr val="1F1348"/>
                </a:solidFill>
                <a:latin typeface="Calibri"/>
                <a:cs typeface="Calibri"/>
              </a:rPr>
              <a:t> </a:t>
            </a:r>
            <a:r>
              <a:rPr sz="2150" spc="105" dirty="0">
                <a:solidFill>
                  <a:srgbClr val="1F1348"/>
                </a:solidFill>
                <a:latin typeface="Calibri"/>
                <a:cs typeface="Calibri"/>
              </a:rPr>
              <a:t>not</a:t>
            </a:r>
            <a:r>
              <a:rPr sz="2150" spc="95" dirty="0">
                <a:solidFill>
                  <a:srgbClr val="1F1348"/>
                </a:solidFill>
                <a:latin typeface="Calibri"/>
                <a:cs typeface="Calibri"/>
              </a:rPr>
              <a:t> </a:t>
            </a:r>
            <a:r>
              <a:rPr sz="2150" spc="85" dirty="0">
                <a:solidFill>
                  <a:srgbClr val="1F1348"/>
                </a:solidFill>
                <a:latin typeface="Calibri"/>
                <a:cs typeface="Calibri"/>
              </a:rPr>
              <a:t>available,</a:t>
            </a:r>
            <a:r>
              <a:rPr sz="2150" spc="305" dirty="0">
                <a:solidFill>
                  <a:srgbClr val="1F1348"/>
                </a:solidFill>
                <a:latin typeface="Calibri"/>
                <a:cs typeface="Calibri"/>
              </a:rPr>
              <a:t> </a:t>
            </a:r>
            <a:r>
              <a:rPr sz="2150" spc="90" dirty="0">
                <a:solidFill>
                  <a:srgbClr val="1F1348"/>
                </a:solidFill>
                <a:latin typeface="Calibri"/>
                <a:cs typeface="Calibri"/>
              </a:rPr>
              <a:t>the</a:t>
            </a:r>
            <a:r>
              <a:rPr sz="2150" spc="70" dirty="0">
                <a:solidFill>
                  <a:srgbClr val="1F1348"/>
                </a:solidFill>
                <a:latin typeface="Calibri"/>
                <a:cs typeface="Calibri"/>
              </a:rPr>
              <a:t> </a:t>
            </a:r>
            <a:r>
              <a:rPr sz="2150" spc="110" dirty="0">
                <a:solidFill>
                  <a:srgbClr val="1F1348"/>
                </a:solidFill>
                <a:latin typeface="Calibri"/>
                <a:cs typeface="Calibri"/>
              </a:rPr>
              <a:t>tape</a:t>
            </a:r>
            <a:r>
              <a:rPr sz="2150" spc="220" dirty="0">
                <a:solidFill>
                  <a:srgbClr val="1F1348"/>
                </a:solidFill>
                <a:latin typeface="Calibri"/>
                <a:cs typeface="Calibri"/>
              </a:rPr>
              <a:t> </a:t>
            </a:r>
            <a:r>
              <a:rPr sz="2150" spc="95" dirty="0">
                <a:solidFill>
                  <a:srgbClr val="1F1348"/>
                </a:solidFill>
                <a:latin typeface="Calibri"/>
                <a:cs typeface="Calibri"/>
              </a:rPr>
              <a:t>drive</a:t>
            </a:r>
            <a:r>
              <a:rPr sz="2150" spc="220" dirty="0">
                <a:solidFill>
                  <a:srgbClr val="1F1348"/>
                </a:solidFill>
                <a:latin typeface="Calibri"/>
                <a:cs typeface="Calibri"/>
              </a:rPr>
              <a:t> </a:t>
            </a:r>
            <a:r>
              <a:rPr sz="2150" spc="75" dirty="0">
                <a:solidFill>
                  <a:srgbClr val="1F1348"/>
                </a:solidFill>
                <a:latin typeface="Calibri"/>
                <a:cs typeface="Calibri"/>
              </a:rPr>
              <a:t>is</a:t>
            </a:r>
            <a:r>
              <a:rPr sz="2150" spc="114" dirty="0">
                <a:solidFill>
                  <a:srgbClr val="1F1348"/>
                </a:solidFill>
                <a:latin typeface="Calibri"/>
                <a:cs typeface="Calibri"/>
              </a:rPr>
              <a:t> </a:t>
            </a:r>
            <a:r>
              <a:rPr sz="2150" spc="90" dirty="0">
                <a:solidFill>
                  <a:srgbClr val="1F1348"/>
                </a:solidFill>
                <a:latin typeface="Calibri"/>
                <a:cs typeface="Calibri"/>
              </a:rPr>
              <a:t>taken</a:t>
            </a:r>
            <a:r>
              <a:rPr sz="2150" spc="200" dirty="0">
                <a:solidFill>
                  <a:srgbClr val="1F1348"/>
                </a:solidFill>
                <a:latin typeface="Calibri"/>
                <a:cs typeface="Calibri"/>
              </a:rPr>
              <a:t> </a:t>
            </a:r>
            <a:r>
              <a:rPr sz="2150" spc="95" dirty="0">
                <a:solidFill>
                  <a:srgbClr val="1F1348"/>
                </a:solidFill>
                <a:latin typeface="Calibri"/>
                <a:cs typeface="Calibri"/>
              </a:rPr>
              <a:t>away</a:t>
            </a:r>
            <a:r>
              <a:rPr sz="2150" spc="105" dirty="0">
                <a:solidFill>
                  <a:srgbClr val="1F1348"/>
                </a:solidFill>
                <a:latin typeface="Calibri"/>
                <a:cs typeface="Calibri"/>
              </a:rPr>
              <a:t> </a:t>
            </a:r>
            <a:r>
              <a:rPr sz="2150" spc="160" dirty="0">
                <a:solidFill>
                  <a:srgbClr val="1F1348"/>
                </a:solidFill>
                <a:latin typeface="Calibri"/>
                <a:cs typeface="Calibri"/>
              </a:rPr>
              <a:t>and</a:t>
            </a:r>
            <a:r>
              <a:rPr sz="2150" spc="145" dirty="0">
                <a:solidFill>
                  <a:srgbClr val="1F1348"/>
                </a:solidFill>
                <a:latin typeface="Calibri"/>
                <a:cs typeface="Calibri"/>
              </a:rPr>
              <a:t> </a:t>
            </a:r>
            <a:r>
              <a:rPr sz="2150" spc="90" dirty="0">
                <a:solidFill>
                  <a:srgbClr val="1F1348"/>
                </a:solidFill>
                <a:latin typeface="Calibri"/>
                <a:cs typeface="Calibri"/>
              </a:rPr>
              <a:t>the</a:t>
            </a:r>
            <a:r>
              <a:rPr sz="2150" spc="150" dirty="0">
                <a:solidFill>
                  <a:srgbClr val="1F1348"/>
                </a:solidFill>
                <a:latin typeface="Calibri"/>
                <a:cs typeface="Calibri"/>
              </a:rPr>
              <a:t> </a:t>
            </a:r>
            <a:r>
              <a:rPr sz="2150" spc="145" dirty="0">
                <a:solidFill>
                  <a:srgbClr val="1F1348"/>
                </a:solidFill>
                <a:latin typeface="Calibri"/>
                <a:cs typeface="Calibri"/>
              </a:rPr>
              <a:t>process</a:t>
            </a:r>
            <a:r>
              <a:rPr sz="2150" spc="120" dirty="0">
                <a:solidFill>
                  <a:srgbClr val="1F1348"/>
                </a:solidFill>
                <a:latin typeface="Calibri"/>
                <a:cs typeface="Calibri"/>
              </a:rPr>
              <a:t> </a:t>
            </a:r>
            <a:r>
              <a:rPr sz="2150" spc="75" dirty="0">
                <a:solidFill>
                  <a:srgbClr val="1F1348"/>
                </a:solidFill>
                <a:latin typeface="Calibri"/>
                <a:cs typeface="Calibri"/>
              </a:rPr>
              <a:t>is</a:t>
            </a:r>
            <a:r>
              <a:rPr sz="2150" spc="114" dirty="0">
                <a:solidFill>
                  <a:srgbClr val="1F1348"/>
                </a:solidFill>
                <a:latin typeface="Calibri"/>
                <a:cs typeface="Calibri"/>
              </a:rPr>
              <a:t> </a:t>
            </a:r>
            <a:r>
              <a:rPr sz="2150" spc="105" dirty="0">
                <a:solidFill>
                  <a:srgbClr val="1F1348"/>
                </a:solidFill>
                <a:latin typeface="Calibri"/>
                <a:cs typeface="Calibri"/>
              </a:rPr>
              <a:t>put</a:t>
            </a:r>
            <a:r>
              <a:rPr sz="2150" spc="100" dirty="0">
                <a:solidFill>
                  <a:srgbClr val="1F1348"/>
                </a:solidFill>
                <a:latin typeface="Calibri"/>
                <a:cs typeface="Calibri"/>
              </a:rPr>
              <a:t> </a:t>
            </a:r>
            <a:r>
              <a:rPr sz="2150" spc="80" dirty="0">
                <a:solidFill>
                  <a:srgbClr val="1F1348"/>
                </a:solidFill>
                <a:latin typeface="Calibri"/>
                <a:cs typeface="Calibri"/>
              </a:rPr>
              <a:t>into </a:t>
            </a:r>
            <a:r>
              <a:rPr sz="2150" spc="-470" dirty="0">
                <a:solidFill>
                  <a:srgbClr val="1F1348"/>
                </a:solidFill>
                <a:latin typeface="Calibri"/>
                <a:cs typeface="Calibri"/>
              </a:rPr>
              <a:t> </a:t>
            </a:r>
            <a:r>
              <a:rPr sz="2150" spc="130" dirty="0">
                <a:solidFill>
                  <a:srgbClr val="1F1348"/>
                </a:solidFill>
                <a:latin typeface="Calibri"/>
                <a:cs typeface="Calibri"/>
              </a:rPr>
              <a:t>a</a:t>
            </a:r>
            <a:r>
              <a:rPr sz="2150" spc="75" dirty="0">
                <a:solidFill>
                  <a:srgbClr val="1F1348"/>
                </a:solidFill>
                <a:latin typeface="Calibri"/>
                <a:cs typeface="Calibri"/>
              </a:rPr>
              <a:t> </a:t>
            </a:r>
            <a:r>
              <a:rPr sz="2150" spc="60" dirty="0">
                <a:solidFill>
                  <a:srgbClr val="1F1348"/>
                </a:solidFill>
                <a:latin typeface="Calibri"/>
                <a:cs typeface="Calibri"/>
              </a:rPr>
              <a:t>state</a:t>
            </a:r>
            <a:r>
              <a:rPr sz="2150" spc="140" dirty="0">
                <a:solidFill>
                  <a:srgbClr val="1F1348"/>
                </a:solidFill>
                <a:latin typeface="Calibri"/>
                <a:cs typeface="Calibri"/>
              </a:rPr>
              <a:t> </a:t>
            </a:r>
            <a:r>
              <a:rPr sz="2150" spc="95" dirty="0">
                <a:solidFill>
                  <a:srgbClr val="1F1348"/>
                </a:solidFill>
                <a:latin typeface="Calibri"/>
                <a:cs typeface="Calibri"/>
              </a:rPr>
              <a:t>of</a:t>
            </a:r>
            <a:r>
              <a:rPr sz="2150" spc="140" dirty="0">
                <a:solidFill>
                  <a:srgbClr val="1F1348"/>
                </a:solidFill>
                <a:latin typeface="Calibri"/>
                <a:cs typeface="Calibri"/>
              </a:rPr>
              <a:t> </a:t>
            </a:r>
            <a:r>
              <a:rPr sz="2150" spc="100" dirty="0">
                <a:solidFill>
                  <a:srgbClr val="1F1348"/>
                </a:solidFill>
                <a:latin typeface="Calibri"/>
                <a:cs typeface="Calibri"/>
              </a:rPr>
              <a:t>waiting</a:t>
            </a:r>
            <a:r>
              <a:rPr sz="2150" spc="160" dirty="0">
                <a:solidFill>
                  <a:srgbClr val="1F1348"/>
                </a:solidFill>
                <a:latin typeface="Calibri"/>
                <a:cs typeface="Calibri"/>
              </a:rPr>
              <a:t> </a:t>
            </a:r>
            <a:r>
              <a:rPr sz="2150" spc="85" dirty="0">
                <a:solidFill>
                  <a:srgbClr val="1F1348"/>
                </a:solidFill>
                <a:latin typeface="Calibri"/>
                <a:cs typeface="Calibri"/>
              </a:rPr>
              <a:t>for</a:t>
            </a:r>
            <a:r>
              <a:rPr sz="2150" spc="75" dirty="0">
                <a:solidFill>
                  <a:srgbClr val="1F1348"/>
                </a:solidFill>
                <a:latin typeface="Calibri"/>
                <a:cs typeface="Calibri"/>
              </a:rPr>
              <a:t> </a:t>
            </a:r>
            <a:r>
              <a:rPr sz="2150" spc="130" dirty="0">
                <a:solidFill>
                  <a:srgbClr val="1F1348"/>
                </a:solidFill>
                <a:latin typeface="Calibri"/>
                <a:cs typeface="Calibri"/>
              </a:rPr>
              <a:t>both</a:t>
            </a:r>
            <a:r>
              <a:rPr sz="2150" spc="114" dirty="0">
                <a:solidFill>
                  <a:srgbClr val="1F1348"/>
                </a:solidFill>
                <a:latin typeface="Calibri"/>
                <a:cs typeface="Calibri"/>
              </a:rPr>
              <a:t> </a:t>
            </a:r>
            <a:r>
              <a:rPr sz="2150" spc="130" dirty="0">
                <a:solidFill>
                  <a:srgbClr val="1F1348"/>
                </a:solidFill>
                <a:latin typeface="Calibri"/>
                <a:cs typeface="Calibri"/>
              </a:rPr>
              <a:t>a</a:t>
            </a:r>
            <a:r>
              <a:rPr sz="2150" spc="75" dirty="0">
                <a:solidFill>
                  <a:srgbClr val="1F1348"/>
                </a:solidFill>
                <a:latin typeface="Calibri"/>
                <a:cs typeface="Calibri"/>
              </a:rPr>
              <a:t> </a:t>
            </a:r>
            <a:r>
              <a:rPr sz="2150" spc="110" dirty="0">
                <a:solidFill>
                  <a:srgbClr val="1F1348"/>
                </a:solidFill>
                <a:latin typeface="Calibri"/>
                <a:cs typeface="Calibri"/>
              </a:rPr>
              <a:t>tape</a:t>
            </a:r>
            <a:r>
              <a:rPr sz="2150" spc="215" dirty="0">
                <a:solidFill>
                  <a:srgbClr val="1F1348"/>
                </a:solidFill>
                <a:latin typeface="Calibri"/>
                <a:cs typeface="Calibri"/>
              </a:rPr>
              <a:t> </a:t>
            </a:r>
            <a:r>
              <a:rPr sz="2150" spc="95" dirty="0">
                <a:solidFill>
                  <a:srgbClr val="1F1348"/>
                </a:solidFill>
                <a:latin typeface="Calibri"/>
                <a:cs typeface="Calibri"/>
              </a:rPr>
              <a:t>drive</a:t>
            </a:r>
            <a:r>
              <a:rPr sz="2150" spc="215" dirty="0">
                <a:solidFill>
                  <a:srgbClr val="1F1348"/>
                </a:solidFill>
                <a:latin typeface="Calibri"/>
                <a:cs typeface="Calibri"/>
              </a:rPr>
              <a:t> </a:t>
            </a:r>
            <a:r>
              <a:rPr sz="2150" spc="160" dirty="0">
                <a:solidFill>
                  <a:srgbClr val="1F1348"/>
                </a:solidFill>
                <a:latin typeface="Calibri"/>
                <a:cs typeface="Calibri"/>
              </a:rPr>
              <a:t>and</a:t>
            </a:r>
            <a:r>
              <a:rPr sz="2150" spc="150" dirty="0">
                <a:solidFill>
                  <a:srgbClr val="1F1348"/>
                </a:solidFill>
                <a:latin typeface="Calibri"/>
                <a:cs typeface="Calibri"/>
              </a:rPr>
              <a:t> </a:t>
            </a:r>
            <a:r>
              <a:rPr sz="2150" spc="130" dirty="0">
                <a:solidFill>
                  <a:srgbClr val="1F1348"/>
                </a:solidFill>
                <a:latin typeface="Calibri"/>
                <a:cs typeface="Calibri"/>
              </a:rPr>
              <a:t>a</a:t>
            </a:r>
            <a:r>
              <a:rPr sz="2150" spc="75" dirty="0">
                <a:solidFill>
                  <a:srgbClr val="1F1348"/>
                </a:solidFill>
                <a:latin typeface="Calibri"/>
                <a:cs typeface="Calibri"/>
              </a:rPr>
              <a:t> </a:t>
            </a:r>
            <a:r>
              <a:rPr sz="2150" spc="90" dirty="0">
                <a:solidFill>
                  <a:srgbClr val="1F1348"/>
                </a:solidFill>
                <a:latin typeface="Calibri"/>
                <a:cs typeface="Calibri"/>
              </a:rPr>
              <a:t>line</a:t>
            </a:r>
            <a:r>
              <a:rPr sz="2150" spc="140" dirty="0">
                <a:solidFill>
                  <a:srgbClr val="1F1348"/>
                </a:solidFill>
                <a:latin typeface="Calibri"/>
                <a:cs typeface="Calibri"/>
              </a:rPr>
              <a:t> </a:t>
            </a:r>
            <a:r>
              <a:rPr sz="2150" spc="60" dirty="0">
                <a:solidFill>
                  <a:srgbClr val="1F1348"/>
                </a:solidFill>
                <a:latin typeface="Calibri"/>
                <a:cs typeface="Calibri"/>
              </a:rPr>
              <a:t>printer.</a:t>
            </a:r>
            <a:endParaRPr sz="215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46354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25" dirty="0">
                <a:solidFill>
                  <a:srgbClr val="1F1348"/>
                </a:solidFill>
                <a:latin typeface="Arial"/>
                <a:cs typeface="Arial"/>
              </a:rPr>
              <a:t> </a:t>
            </a:r>
            <a:r>
              <a:rPr sz="4400" spc="150" dirty="0">
                <a:solidFill>
                  <a:srgbClr val="1F1348"/>
                </a:solidFill>
                <a:latin typeface="Arial"/>
                <a:cs typeface="Arial"/>
              </a:rPr>
              <a:t>Prevention</a:t>
            </a:r>
            <a:endParaRPr sz="4400">
              <a:latin typeface="Arial"/>
              <a:cs typeface="Arial"/>
            </a:endParaRPr>
          </a:p>
        </p:txBody>
      </p:sp>
      <p:sp>
        <p:nvSpPr>
          <p:cNvPr id="3" name="object 3"/>
          <p:cNvSpPr txBox="1"/>
          <p:nvPr/>
        </p:nvSpPr>
        <p:spPr>
          <a:xfrm>
            <a:off x="917575" y="1718309"/>
            <a:ext cx="10373360" cy="4337050"/>
          </a:xfrm>
          <a:prstGeom prst="rect">
            <a:avLst/>
          </a:prstGeom>
        </p:spPr>
        <p:txBody>
          <a:bodyPr vert="horz" wrap="square" lIns="0" tIns="101600" rIns="0" bIns="0" rtlCol="0">
            <a:spAutoFit/>
          </a:bodyPr>
          <a:lstStyle/>
          <a:p>
            <a:pPr marL="12700" algn="just">
              <a:lnSpc>
                <a:spcPct val="100000"/>
              </a:lnSpc>
              <a:spcBef>
                <a:spcPts val="800"/>
              </a:spcBef>
            </a:pPr>
            <a:r>
              <a:rPr sz="2600" spc="240" dirty="0">
                <a:solidFill>
                  <a:srgbClr val="7061FD"/>
                </a:solidFill>
                <a:latin typeface="Calibri"/>
                <a:cs typeface="Calibri"/>
              </a:rPr>
              <a:t>+</a:t>
            </a:r>
            <a:r>
              <a:rPr sz="2600" b="1" spc="240" dirty="0">
                <a:solidFill>
                  <a:srgbClr val="1F1348"/>
                </a:solidFill>
                <a:latin typeface="Calibri"/>
                <a:cs typeface="Calibri"/>
              </a:rPr>
              <a:t>This</a:t>
            </a:r>
            <a:r>
              <a:rPr sz="2600" b="1" spc="40" dirty="0">
                <a:solidFill>
                  <a:srgbClr val="1F1348"/>
                </a:solidFill>
                <a:latin typeface="Calibri"/>
                <a:cs typeface="Calibri"/>
              </a:rPr>
              <a:t> </a:t>
            </a:r>
            <a:r>
              <a:rPr sz="2600" b="1" spc="254" dirty="0">
                <a:solidFill>
                  <a:srgbClr val="1F1348"/>
                </a:solidFill>
                <a:latin typeface="Calibri"/>
                <a:cs typeface="Calibri"/>
              </a:rPr>
              <a:t>scheme</a:t>
            </a:r>
            <a:r>
              <a:rPr sz="2600" b="1" spc="-120" dirty="0">
                <a:solidFill>
                  <a:srgbClr val="1F1348"/>
                </a:solidFill>
                <a:latin typeface="Calibri"/>
                <a:cs typeface="Calibri"/>
              </a:rPr>
              <a:t> </a:t>
            </a:r>
            <a:r>
              <a:rPr sz="2600" b="1" spc="200" dirty="0">
                <a:solidFill>
                  <a:srgbClr val="1F1348"/>
                </a:solidFill>
                <a:latin typeface="Calibri"/>
                <a:cs typeface="Calibri"/>
              </a:rPr>
              <a:t>also</a:t>
            </a:r>
            <a:r>
              <a:rPr sz="2600" b="1" dirty="0">
                <a:solidFill>
                  <a:srgbClr val="1F1348"/>
                </a:solidFill>
                <a:latin typeface="Calibri"/>
                <a:cs typeface="Calibri"/>
              </a:rPr>
              <a:t> </a:t>
            </a:r>
            <a:r>
              <a:rPr sz="2600" b="1" spc="220" dirty="0">
                <a:solidFill>
                  <a:srgbClr val="1F1348"/>
                </a:solidFill>
                <a:latin typeface="Calibri"/>
                <a:cs typeface="Calibri"/>
              </a:rPr>
              <a:t>has</a:t>
            </a:r>
            <a:r>
              <a:rPr sz="2600" b="1" spc="-25" dirty="0">
                <a:solidFill>
                  <a:srgbClr val="1F1348"/>
                </a:solidFill>
                <a:latin typeface="Calibri"/>
                <a:cs typeface="Calibri"/>
              </a:rPr>
              <a:t> </a:t>
            </a:r>
            <a:r>
              <a:rPr sz="2600" b="1" spc="220" dirty="0">
                <a:solidFill>
                  <a:srgbClr val="1F1348"/>
                </a:solidFill>
                <a:latin typeface="Calibri"/>
                <a:cs typeface="Calibri"/>
              </a:rPr>
              <a:t>problems:</a:t>
            </a:r>
            <a:endParaRPr sz="2600">
              <a:latin typeface="Calibri"/>
              <a:cs typeface="Calibri"/>
            </a:endParaRPr>
          </a:p>
          <a:p>
            <a:pPr marL="241300" marR="5080" indent="-229235" algn="just">
              <a:lnSpc>
                <a:spcPct val="90000"/>
              </a:lnSpc>
              <a:spcBef>
                <a:spcPts val="1025"/>
              </a:spcBef>
            </a:pPr>
            <a:r>
              <a:rPr sz="2600" spc="160" dirty="0">
                <a:solidFill>
                  <a:srgbClr val="7061FD"/>
                </a:solidFill>
                <a:latin typeface="Calibri"/>
                <a:cs typeface="Calibri"/>
              </a:rPr>
              <a:t>+</a:t>
            </a:r>
            <a:r>
              <a:rPr sz="2600" spc="160" dirty="0">
                <a:solidFill>
                  <a:srgbClr val="1F1348"/>
                </a:solidFill>
                <a:latin typeface="Calibri"/>
                <a:cs typeface="Calibri"/>
              </a:rPr>
              <a:t>It </a:t>
            </a:r>
            <a:r>
              <a:rPr sz="2600" spc="125" dirty="0">
                <a:solidFill>
                  <a:srgbClr val="1F1348"/>
                </a:solidFill>
                <a:latin typeface="Calibri"/>
                <a:cs typeface="Calibri"/>
              </a:rPr>
              <a:t>only </a:t>
            </a:r>
            <a:r>
              <a:rPr sz="2600" spc="114" dirty="0">
                <a:solidFill>
                  <a:srgbClr val="1F1348"/>
                </a:solidFill>
                <a:latin typeface="Calibri"/>
                <a:cs typeface="Calibri"/>
              </a:rPr>
              <a:t>works </a:t>
            </a:r>
            <a:r>
              <a:rPr sz="2600" spc="25" dirty="0">
                <a:solidFill>
                  <a:srgbClr val="1F1348"/>
                </a:solidFill>
                <a:latin typeface="Calibri"/>
                <a:cs typeface="Calibri"/>
              </a:rPr>
              <a:t>if</a:t>
            </a:r>
            <a:r>
              <a:rPr sz="2600" spc="30" dirty="0">
                <a:solidFill>
                  <a:srgbClr val="1F1348"/>
                </a:solidFill>
                <a:latin typeface="Calibri"/>
                <a:cs typeface="Calibri"/>
              </a:rPr>
              <a:t> </a:t>
            </a:r>
            <a:r>
              <a:rPr sz="2600" spc="95" dirty="0">
                <a:solidFill>
                  <a:srgbClr val="1F1348"/>
                </a:solidFill>
                <a:latin typeface="Calibri"/>
                <a:cs typeface="Calibri"/>
              </a:rPr>
              <a:t>the </a:t>
            </a:r>
            <a:r>
              <a:rPr sz="2600" spc="125" dirty="0">
                <a:solidFill>
                  <a:srgbClr val="1F1348"/>
                </a:solidFill>
                <a:latin typeface="Calibri"/>
                <a:cs typeface="Calibri"/>
              </a:rPr>
              <a:t>resources </a:t>
            </a:r>
            <a:r>
              <a:rPr sz="2600" spc="95" dirty="0">
                <a:solidFill>
                  <a:srgbClr val="1F1348"/>
                </a:solidFill>
                <a:latin typeface="Calibri"/>
                <a:cs typeface="Calibri"/>
              </a:rPr>
              <a:t>are </a:t>
            </a:r>
            <a:r>
              <a:rPr sz="2600" spc="145" dirty="0">
                <a:solidFill>
                  <a:srgbClr val="1F1348"/>
                </a:solidFill>
                <a:latin typeface="Calibri"/>
                <a:cs typeface="Calibri"/>
              </a:rPr>
              <a:t>preemptible. </a:t>
            </a:r>
            <a:r>
              <a:rPr sz="2600" dirty="0">
                <a:solidFill>
                  <a:srgbClr val="1F1348"/>
                </a:solidFill>
                <a:latin typeface="Calibri"/>
                <a:cs typeface="Calibri"/>
              </a:rPr>
              <a:t>If</a:t>
            </a:r>
            <a:r>
              <a:rPr sz="2600" spc="5" dirty="0">
                <a:solidFill>
                  <a:srgbClr val="1F1348"/>
                </a:solidFill>
                <a:latin typeface="Calibri"/>
                <a:cs typeface="Calibri"/>
              </a:rPr>
              <a:t> </a:t>
            </a:r>
            <a:r>
              <a:rPr sz="2600" spc="155" dirty="0">
                <a:solidFill>
                  <a:srgbClr val="1F1348"/>
                </a:solidFill>
                <a:latin typeface="Calibri"/>
                <a:cs typeface="Calibri"/>
              </a:rPr>
              <a:t>a process </a:t>
            </a:r>
            <a:r>
              <a:rPr sz="2600" spc="150" dirty="0">
                <a:solidFill>
                  <a:srgbClr val="1F1348"/>
                </a:solidFill>
                <a:latin typeface="Calibri"/>
                <a:cs typeface="Calibri"/>
              </a:rPr>
              <a:t>has </a:t>
            </a:r>
            <a:r>
              <a:rPr sz="2600" spc="155" dirty="0">
                <a:solidFill>
                  <a:srgbClr val="1F1348"/>
                </a:solidFill>
                <a:latin typeface="Calibri"/>
                <a:cs typeface="Calibri"/>
              </a:rPr>
              <a:t> </a:t>
            </a:r>
            <a:r>
              <a:rPr sz="2600" spc="145" dirty="0">
                <a:solidFill>
                  <a:srgbClr val="1F1348"/>
                </a:solidFill>
                <a:latin typeface="Calibri"/>
                <a:cs typeface="Calibri"/>
              </a:rPr>
              <a:t>printed </a:t>
            </a:r>
            <a:r>
              <a:rPr sz="2600" spc="110" dirty="0">
                <a:solidFill>
                  <a:srgbClr val="1F1348"/>
                </a:solidFill>
                <a:latin typeface="Calibri"/>
                <a:cs typeface="Calibri"/>
              </a:rPr>
              <a:t>output </a:t>
            </a:r>
            <a:r>
              <a:rPr sz="2600" spc="180" dirty="0">
                <a:solidFill>
                  <a:srgbClr val="1F1348"/>
                </a:solidFill>
                <a:latin typeface="Calibri"/>
                <a:cs typeface="Calibri"/>
              </a:rPr>
              <a:t>on </a:t>
            </a:r>
            <a:r>
              <a:rPr sz="2600" spc="155" dirty="0">
                <a:solidFill>
                  <a:srgbClr val="1F1348"/>
                </a:solidFill>
                <a:latin typeface="Calibri"/>
                <a:cs typeface="Calibri"/>
              </a:rPr>
              <a:t>a </a:t>
            </a:r>
            <a:r>
              <a:rPr sz="2600" spc="120" dirty="0">
                <a:solidFill>
                  <a:srgbClr val="1F1348"/>
                </a:solidFill>
                <a:latin typeface="Calibri"/>
                <a:cs typeface="Calibri"/>
              </a:rPr>
              <a:t>line </a:t>
            </a:r>
            <a:r>
              <a:rPr sz="2600" spc="95" dirty="0">
                <a:solidFill>
                  <a:srgbClr val="1F1348"/>
                </a:solidFill>
                <a:latin typeface="Calibri"/>
                <a:cs typeface="Calibri"/>
              </a:rPr>
              <a:t>printer </a:t>
            </a:r>
            <a:r>
              <a:rPr sz="2600" spc="200" dirty="0">
                <a:solidFill>
                  <a:srgbClr val="1F1348"/>
                </a:solidFill>
                <a:latin typeface="Calibri"/>
                <a:cs typeface="Calibri"/>
              </a:rPr>
              <a:t>and </a:t>
            </a:r>
            <a:r>
              <a:rPr sz="2600" spc="110" dirty="0">
                <a:solidFill>
                  <a:srgbClr val="1F1348"/>
                </a:solidFill>
                <a:latin typeface="Calibri"/>
                <a:cs typeface="Calibri"/>
              </a:rPr>
              <a:t>is</a:t>
            </a:r>
            <a:r>
              <a:rPr sz="2600" spc="114" dirty="0">
                <a:solidFill>
                  <a:srgbClr val="1F1348"/>
                </a:solidFill>
                <a:latin typeface="Calibri"/>
                <a:cs typeface="Calibri"/>
              </a:rPr>
              <a:t> </a:t>
            </a:r>
            <a:r>
              <a:rPr sz="2600" spc="120" dirty="0">
                <a:solidFill>
                  <a:srgbClr val="1F1348"/>
                </a:solidFill>
                <a:latin typeface="Calibri"/>
                <a:cs typeface="Calibri"/>
              </a:rPr>
              <a:t>waiting </a:t>
            </a:r>
            <a:r>
              <a:rPr sz="2600" spc="60" dirty="0">
                <a:solidFill>
                  <a:srgbClr val="1F1348"/>
                </a:solidFill>
                <a:latin typeface="Calibri"/>
                <a:cs typeface="Calibri"/>
              </a:rPr>
              <a:t>for</a:t>
            </a:r>
            <a:r>
              <a:rPr sz="2600" spc="65" dirty="0">
                <a:solidFill>
                  <a:srgbClr val="1F1348"/>
                </a:solidFill>
                <a:latin typeface="Calibri"/>
                <a:cs typeface="Calibri"/>
              </a:rPr>
              <a:t> </a:t>
            </a:r>
            <a:r>
              <a:rPr sz="2600" spc="204" dirty="0">
                <a:solidFill>
                  <a:srgbClr val="1F1348"/>
                </a:solidFill>
                <a:latin typeface="Calibri"/>
                <a:cs typeface="Calibri"/>
              </a:rPr>
              <a:t>some </a:t>
            </a:r>
            <a:r>
              <a:rPr sz="2600" spc="90" dirty="0">
                <a:solidFill>
                  <a:srgbClr val="1F1348"/>
                </a:solidFill>
                <a:latin typeface="Calibri"/>
                <a:cs typeface="Calibri"/>
              </a:rPr>
              <a:t>other </a:t>
            </a:r>
            <a:r>
              <a:rPr sz="2600" spc="95" dirty="0">
                <a:solidFill>
                  <a:srgbClr val="1F1348"/>
                </a:solidFill>
                <a:latin typeface="Calibri"/>
                <a:cs typeface="Calibri"/>
              </a:rPr>
              <a:t> </a:t>
            </a:r>
            <a:r>
              <a:rPr sz="2600" spc="135" dirty="0">
                <a:solidFill>
                  <a:srgbClr val="1F1348"/>
                </a:solidFill>
                <a:latin typeface="Calibri"/>
                <a:cs typeface="Calibri"/>
              </a:rPr>
              <a:t>resource </a:t>
            </a:r>
            <a:r>
              <a:rPr sz="2600" spc="140" dirty="0">
                <a:solidFill>
                  <a:srgbClr val="1F1348"/>
                </a:solidFill>
                <a:latin typeface="Calibri"/>
                <a:cs typeface="Calibri"/>
              </a:rPr>
              <a:t>before </a:t>
            </a:r>
            <a:r>
              <a:rPr sz="2600" spc="15" dirty="0">
                <a:solidFill>
                  <a:srgbClr val="1F1348"/>
                </a:solidFill>
                <a:latin typeface="Calibri"/>
                <a:cs typeface="Calibri"/>
              </a:rPr>
              <a:t>it </a:t>
            </a:r>
            <a:r>
              <a:rPr sz="2600" spc="190" dirty="0">
                <a:solidFill>
                  <a:srgbClr val="1F1348"/>
                </a:solidFill>
                <a:latin typeface="Calibri"/>
                <a:cs typeface="Calibri"/>
              </a:rPr>
              <a:t>can </a:t>
            </a:r>
            <a:r>
              <a:rPr sz="2600" spc="145" dirty="0">
                <a:solidFill>
                  <a:srgbClr val="1F1348"/>
                </a:solidFill>
                <a:latin typeface="Calibri"/>
                <a:cs typeface="Calibri"/>
              </a:rPr>
              <a:t>generate </a:t>
            </a:r>
            <a:r>
              <a:rPr sz="2600" spc="160" dirty="0">
                <a:solidFill>
                  <a:srgbClr val="1F1348"/>
                </a:solidFill>
                <a:latin typeface="Calibri"/>
                <a:cs typeface="Calibri"/>
              </a:rPr>
              <a:t>more </a:t>
            </a:r>
            <a:r>
              <a:rPr sz="2600" spc="95" dirty="0">
                <a:solidFill>
                  <a:srgbClr val="1F1348"/>
                </a:solidFill>
                <a:latin typeface="Calibri"/>
                <a:cs typeface="Calibri"/>
              </a:rPr>
              <a:t>output, </a:t>
            </a:r>
            <a:r>
              <a:rPr sz="2600" spc="110" dirty="0">
                <a:solidFill>
                  <a:srgbClr val="1F1348"/>
                </a:solidFill>
                <a:latin typeface="Calibri"/>
                <a:cs typeface="Calibri"/>
              </a:rPr>
              <a:t>then </a:t>
            </a:r>
            <a:r>
              <a:rPr sz="2600" spc="95" dirty="0">
                <a:solidFill>
                  <a:srgbClr val="1F1348"/>
                </a:solidFill>
                <a:latin typeface="Calibri"/>
                <a:cs typeface="Calibri"/>
              </a:rPr>
              <a:t>the </a:t>
            </a:r>
            <a:r>
              <a:rPr sz="2600" spc="105" dirty="0">
                <a:solidFill>
                  <a:srgbClr val="1F1348"/>
                </a:solidFill>
                <a:latin typeface="Calibri"/>
                <a:cs typeface="Calibri"/>
              </a:rPr>
              <a:t>line </a:t>
            </a:r>
            <a:r>
              <a:rPr sz="2600" spc="85" dirty="0">
                <a:solidFill>
                  <a:srgbClr val="1F1348"/>
                </a:solidFill>
                <a:latin typeface="Calibri"/>
                <a:cs typeface="Calibri"/>
              </a:rPr>
              <a:t>printer </a:t>
            </a:r>
            <a:r>
              <a:rPr sz="2600" spc="90" dirty="0">
                <a:solidFill>
                  <a:srgbClr val="1F1348"/>
                </a:solidFill>
                <a:latin typeface="Calibri"/>
                <a:cs typeface="Calibri"/>
              </a:rPr>
              <a:t> really </a:t>
            </a:r>
            <a:r>
              <a:rPr sz="2600" spc="140" dirty="0">
                <a:solidFill>
                  <a:srgbClr val="1F1348"/>
                </a:solidFill>
                <a:latin typeface="Calibri"/>
                <a:cs typeface="Calibri"/>
              </a:rPr>
              <a:t>cannot </a:t>
            </a:r>
            <a:r>
              <a:rPr sz="2600" spc="245" dirty="0">
                <a:solidFill>
                  <a:srgbClr val="1F1348"/>
                </a:solidFill>
                <a:latin typeface="Calibri"/>
                <a:cs typeface="Calibri"/>
              </a:rPr>
              <a:t>be </a:t>
            </a:r>
            <a:r>
              <a:rPr sz="2600" spc="114" dirty="0">
                <a:solidFill>
                  <a:srgbClr val="1F1348"/>
                </a:solidFill>
                <a:latin typeface="Calibri"/>
                <a:cs typeface="Calibri"/>
              </a:rPr>
              <a:t>taken </a:t>
            </a:r>
            <a:r>
              <a:rPr sz="2600" spc="135" dirty="0">
                <a:solidFill>
                  <a:srgbClr val="1F1348"/>
                </a:solidFill>
                <a:latin typeface="Calibri"/>
                <a:cs typeface="Calibri"/>
              </a:rPr>
              <a:t>away </a:t>
            </a:r>
            <a:r>
              <a:rPr sz="2600" spc="75" dirty="0">
                <a:solidFill>
                  <a:srgbClr val="1F1348"/>
                </a:solidFill>
                <a:latin typeface="Calibri"/>
                <a:cs typeface="Calibri"/>
              </a:rPr>
              <a:t>without </a:t>
            </a:r>
            <a:r>
              <a:rPr sz="2600" spc="185" dirty="0">
                <a:solidFill>
                  <a:srgbClr val="1F1348"/>
                </a:solidFill>
                <a:latin typeface="Calibri"/>
                <a:cs typeface="Calibri"/>
              </a:rPr>
              <a:t>messing </a:t>
            </a:r>
            <a:r>
              <a:rPr sz="2600" spc="215" dirty="0">
                <a:solidFill>
                  <a:srgbClr val="1F1348"/>
                </a:solidFill>
                <a:latin typeface="Calibri"/>
                <a:cs typeface="Calibri"/>
              </a:rPr>
              <a:t>up </a:t>
            </a:r>
            <a:r>
              <a:rPr sz="2600" spc="100" dirty="0">
                <a:solidFill>
                  <a:srgbClr val="1F1348"/>
                </a:solidFill>
                <a:latin typeface="Calibri"/>
                <a:cs typeface="Calibri"/>
              </a:rPr>
              <a:t>the </a:t>
            </a:r>
            <a:r>
              <a:rPr sz="2600" spc="95" dirty="0">
                <a:solidFill>
                  <a:srgbClr val="1F1348"/>
                </a:solidFill>
                <a:latin typeface="Calibri"/>
                <a:cs typeface="Calibri"/>
              </a:rPr>
              <a:t>output. (This </a:t>
            </a:r>
            <a:r>
              <a:rPr sz="2600" spc="100" dirty="0">
                <a:solidFill>
                  <a:srgbClr val="1F1348"/>
                </a:solidFill>
                <a:latin typeface="Calibri"/>
                <a:cs typeface="Calibri"/>
              </a:rPr>
              <a:t> </a:t>
            </a:r>
            <a:r>
              <a:rPr sz="2600" spc="155" dirty="0">
                <a:solidFill>
                  <a:srgbClr val="1F1348"/>
                </a:solidFill>
                <a:latin typeface="Calibri"/>
                <a:cs typeface="Calibri"/>
              </a:rPr>
              <a:t>assumes </a:t>
            </a:r>
            <a:r>
              <a:rPr sz="2600" spc="100" dirty="0">
                <a:solidFill>
                  <a:srgbClr val="1F1348"/>
                </a:solidFill>
                <a:latin typeface="Calibri"/>
                <a:cs typeface="Calibri"/>
              </a:rPr>
              <a:t>the </a:t>
            </a:r>
            <a:r>
              <a:rPr sz="2600" spc="180" dirty="0">
                <a:solidFill>
                  <a:srgbClr val="1F1348"/>
                </a:solidFill>
                <a:latin typeface="Calibri"/>
                <a:cs typeface="Calibri"/>
              </a:rPr>
              <a:t>approach </a:t>
            </a:r>
            <a:r>
              <a:rPr sz="2600" spc="185" dirty="0">
                <a:solidFill>
                  <a:srgbClr val="1F1348"/>
                </a:solidFill>
                <a:latin typeface="Calibri"/>
                <a:cs typeface="Calibri"/>
              </a:rPr>
              <a:t>used </a:t>
            </a:r>
            <a:r>
              <a:rPr sz="2600" spc="190" dirty="0">
                <a:solidFill>
                  <a:srgbClr val="1F1348"/>
                </a:solidFill>
                <a:latin typeface="Calibri"/>
                <a:cs typeface="Calibri"/>
              </a:rPr>
              <a:t>by </a:t>
            </a:r>
            <a:r>
              <a:rPr sz="2600" spc="95" dirty="0">
                <a:solidFill>
                  <a:srgbClr val="1F1348"/>
                </a:solidFill>
                <a:latin typeface="Calibri"/>
                <a:cs typeface="Calibri"/>
              </a:rPr>
              <a:t>the the </a:t>
            </a:r>
            <a:r>
              <a:rPr sz="2600" spc="114" dirty="0">
                <a:solidFill>
                  <a:srgbClr val="1F1348"/>
                </a:solidFill>
                <a:latin typeface="Calibri"/>
                <a:cs typeface="Calibri"/>
              </a:rPr>
              <a:t>system </a:t>
            </a:r>
            <a:r>
              <a:rPr sz="2600" spc="110" dirty="0">
                <a:solidFill>
                  <a:srgbClr val="1F1348"/>
                </a:solidFill>
                <a:latin typeface="Calibri"/>
                <a:cs typeface="Calibri"/>
              </a:rPr>
              <a:t>is </a:t>
            </a:r>
            <a:r>
              <a:rPr sz="2600" spc="100" dirty="0">
                <a:solidFill>
                  <a:srgbClr val="1F1348"/>
                </a:solidFill>
                <a:latin typeface="Calibri"/>
                <a:cs typeface="Calibri"/>
              </a:rPr>
              <a:t>not practical, </a:t>
            </a:r>
            <a:r>
              <a:rPr sz="2600" spc="125" dirty="0">
                <a:solidFill>
                  <a:srgbClr val="1F1348"/>
                </a:solidFill>
                <a:latin typeface="Calibri"/>
                <a:cs typeface="Calibri"/>
              </a:rPr>
              <a:t>as </a:t>
            </a:r>
            <a:r>
              <a:rPr sz="2600" spc="25" dirty="0">
                <a:solidFill>
                  <a:srgbClr val="1F1348"/>
                </a:solidFill>
                <a:latin typeface="Calibri"/>
                <a:cs typeface="Calibri"/>
              </a:rPr>
              <a:t>it </a:t>
            </a:r>
            <a:r>
              <a:rPr sz="2600" spc="30" dirty="0">
                <a:solidFill>
                  <a:srgbClr val="1F1348"/>
                </a:solidFill>
                <a:latin typeface="Calibri"/>
                <a:cs typeface="Calibri"/>
              </a:rPr>
              <a:t> </a:t>
            </a:r>
            <a:r>
              <a:rPr sz="2600" spc="95" dirty="0">
                <a:solidFill>
                  <a:srgbClr val="1F1348"/>
                </a:solidFill>
                <a:latin typeface="Calibri"/>
                <a:cs typeface="Calibri"/>
              </a:rPr>
              <a:t>often</a:t>
            </a:r>
            <a:r>
              <a:rPr sz="2600" spc="50" dirty="0">
                <a:solidFill>
                  <a:srgbClr val="1F1348"/>
                </a:solidFill>
                <a:latin typeface="Calibri"/>
                <a:cs typeface="Calibri"/>
              </a:rPr>
              <a:t> </a:t>
            </a:r>
            <a:r>
              <a:rPr sz="2600" spc="110" dirty="0">
                <a:solidFill>
                  <a:srgbClr val="1F1348"/>
                </a:solidFill>
                <a:latin typeface="Calibri"/>
                <a:cs typeface="Calibri"/>
              </a:rPr>
              <a:t>is</a:t>
            </a:r>
            <a:r>
              <a:rPr sz="2600" spc="-30" dirty="0">
                <a:solidFill>
                  <a:srgbClr val="1F1348"/>
                </a:solidFill>
                <a:latin typeface="Calibri"/>
                <a:cs typeface="Calibri"/>
              </a:rPr>
              <a:t> </a:t>
            </a:r>
            <a:r>
              <a:rPr sz="2600" spc="60" dirty="0">
                <a:solidFill>
                  <a:srgbClr val="1F1348"/>
                </a:solidFill>
                <a:latin typeface="Calibri"/>
                <a:cs typeface="Calibri"/>
              </a:rPr>
              <a:t>not.)</a:t>
            </a:r>
            <a:endParaRPr sz="2600">
              <a:latin typeface="Calibri"/>
              <a:cs typeface="Calibri"/>
            </a:endParaRPr>
          </a:p>
          <a:p>
            <a:pPr marL="241300" marR="7620" indent="-229235" algn="just">
              <a:lnSpc>
                <a:spcPct val="89900"/>
              </a:lnSpc>
              <a:spcBef>
                <a:spcPts val="1025"/>
              </a:spcBef>
            </a:pPr>
            <a:r>
              <a:rPr sz="2600" spc="200" dirty="0">
                <a:solidFill>
                  <a:srgbClr val="7061FD"/>
                </a:solidFill>
                <a:latin typeface="Calibri"/>
                <a:cs typeface="Calibri"/>
              </a:rPr>
              <a:t>+</a:t>
            </a:r>
            <a:r>
              <a:rPr sz="2600" spc="200" dirty="0">
                <a:solidFill>
                  <a:srgbClr val="1F1348"/>
                </a:solidFill>
                <a:latin typeface="Calibri"/>
                <a:cs typeface="Calibri"/>
              </a:rPr>
              <a:t>This </a:t>
            </a:r>
            <a:r>
              <a:rPr sz="2600" spc="190" dirty="0">
                <a:solidFill>
                  <a:srgbClr val="1F1348"/>
                </a:solidFill>
                <a:latin typeface="Calibri"/>
                <a:cs typeface="Calibri"/>
              </a:rPr>
              <a:t>scheme can </a:t>
            </a:r>
            <a:r>
              <a:rPr sz="2600" spc="145" dirty="0">
                <a:solidFill>
                  <a:srgbClr val="1F1348"/>
                </a:solidFill>
                <a:latin typeface="Calibri"/>
                <a:cs typeface="Calibri"/>
              </a:rPr>
              <a:t>also </a:t>
            </a:r>
            <a:r>
              <a:rPr sz="2600" spc="170" dirty="0">
                <a:solidFill>
                  <a:srgbClr val="1F1348"/>
                </a:solidFill>
                <a:latin typeface="Calibri"/>
                <a:cs typeface="Calibri"/>
              </a:rPr>
              <a:t>lead </a:t>
            </a:r>
            <a:r>
              <a:rPr sz="2600" spc="90" dirty="0">
                <a:solidFill>
                  <a:srgbClr val="1F1348"/>
                </a:solidFill>
                <a:latin typeface="Calibri"/>
                <a:cs typeface="Calibri"/>
              </a:rPr>
              <a:t>to starvation </a:t>
            </a:r>
            <a:r>
              <a:rPr sz="2600" spc="40" dirty="0">
                <a:solidFill>
                  <a:srgbClr val="1F1348"/>
                </a:solidFill>
                <a:latin typeface="Calibri"/>
                <a:cs typeface="Calibri"/>
              </a:rPr>
              <a:t>for </a:t>
            </a:r>
            <a:r>
              <a:rPr sz="2600" spc="155" dirty="0">
                <a:solidFill>
                  <a:srgbClr val="1F1348"/>
                </a:solidFill>
                <a:latin typeface="Calibri"/>
                <a:cs typeface="Calibri"/>
              </a:rPr>
              <a:t>a </a:t>
            </a:r>
            <a:r>
              <a:rPr sz="2600" spc="145" dirty="0">
                <a:solidFill>
                  <a:srgbClr val="1F1348"/>
                </a:solidFill>
                <a:latin typeface="Calibri"/>
                <a:cs typeface="Calibri"/>
              </a:rPr>
              <a:t>process </a:t>
            </a:r>
            <a:r>
              <a:rPr sz="2600" spc="35" dirty="0">
                <a:solidFill>
                  <a:srgbClr val="1F1348"/>
                </a:solidFill>
                <a:latin typeface="Calibri"/>
                <a:cs typeface="Calibri"/>
              </a:rPr>
              <a:t>that </a:t>
            </a:r>
            <a:r>
              <a:rPr sz="2600" spc="180" dirty="0">
                <a:solidFill>
                  <a:srgbClr val="1F1348"/>
                </a:solidFill>
                <a:latin typeface="Calibri"/>
                <a:cs typeface="Calibri"/>
              </a:rPr>
              <a:t>needs </a:t>
            </a:r>
            <a:r>
              <a:rPr sz="2600" spc="185" dirty="0">
                <a:solidFill>
                  <a:srgbClr val="1F1348"/>
                </a:solidFill>
                <a:latin typeface="Calibri"/>
                <a:cs typeface="Calibri"/>
              </a:rPr>
              <a:t> </a:t>
            </a:r>
            <a:r>
              <a:rPr sz="2600" spc="120" dirty="0">
                <a:solidFill>
                  <a:srgbClr val="1F1348"/>
                </a:solidFill>
                <a:latin typeface="Calibri"/>
                <a:cs typeface="Calibri"/>
              </a:rPr>
              <a:t>several</a:t>
            </a:r>
            <a:r>
              <a:rPr sz="2600" spc="125" dirty="0">
                <a:solidFill>
                  <a:srgbClr val="1F1348"/>
                </a:solidFill>
                <a:latin typeface="Calibri"/>
                <a:cs typeface="Calibri"/>
              </a:rPr>
              <a:t> </a:t>
            </a:r>
            <a:r>
              <a:rPr sz="2600" spc="155" dirty="0">
                <a:solidFill>
                  <a:srgbClr val="1F1348"/>
                </a:solidFill>
                <a:latin typeface="Calibri"/>
                <a:cs typeface="Calibri"/>
              </a:rPr>
              <a:t>popular</a:t>
            </a:r>
            <a:r>
              <a:rPr sz="2600" spc="160" dirty="0">
                <a:solidFill>
                  <a:srgbClr val="1F1348"/>
                </a:solidFill>
                <a:latin typeface="Calibri"/>
                <a:cs typeface="Calibri"/>
              </a:rPr>
              <a:t> </a:t>
            </a:r>
            <a:r>
              <a:rPr sz="2600" spc="125" dirty="0">
                <a:solidFill>
                  <a:srgbClr val="1F1348"/>
                </a:solidFill>
                <a:latin typeface="Calibri"/>
                <a:cs typeface="Calibri"/>
              </a:rPr>
              <a:t>resources </a:t>
            </a:r>
            <a:r>
              <a:rPr sz="2600" spc="65" dirty="0">
                <a:solidFill>
                  <a:srgbClr val="1F1348"/>
                </a:solidFill>
                <a:latin typeface="Calibri"/>
                <a:cs typeface="Calibri"/>
              </a:rPr>
              <a:t>at</a:t>
            </a:r>
            <a:r>
              <a:rPr sz="2600" spc="70" dirty="0">
                <a:solidFill>
                  <a:srgbClr val="1F1348"/>
                </a:solidFill>
                <a:latin typeface="Calibri"/>
                <a:cs typeface="Calibri"/>
              </a:rPr>
              <a:t> </a:t>
            </a:r>
            <a:r>
              <a:rPr sz="2600" spc="100" dirty="0">
                <a:solidFill>
                  <a:srgbClr val="1F1348"/>
                </a:solidFill>
                <a:latin typeface="Calibri"/>
                <a:cs typeface="Calibri"/>
              </a:rPr>
              <a:t>the</a:t>
            </a:r>
            <a:r>
              <a:rPr sz="2600" spc="105" dirty="0">
                <a:solidFill>
                  <a:srgbClr val="1F1348"/>
                </a:solidFill>
                <a:latin typeface="Calibri"/>
                <a:cs typeface="Calibri"/>
              </a:rPr>
              <a:t> </a:t>
            </a:r>
            <a:r>
              <a:rPr sz="2600" spc="180" dirty="0">
                <a:solidFill>
                  <a:srgbClr val="1F1348"/>
                </a:solidFill>
                <a:latin typeface="Calibri"/>
                <a:cs typeface="Calibri"/>
              </a:rPr>
              <a:t>same </a:t>
            </a:r>
            <a:r>
              <a:rPr sz="2600" spc="100" dirty="0">
                <a:solidFill>
                  <a:srgbClr val="1F1348"/>
                </a:solidFill>
                <a:latin typeface="Calibri"/>
                <a:cs typeface="Calibri"/>
              </a:rPr>
              <a:t>time, </a:t>
            </a:r>
            <a:r>
              <a:rPr sz="2600" spc="150" dirty="0">
                <a:solidFill>
                  <a:srgbClr val="1F1348"/>
                </a:solidFill>
                <a:latin typeface="Calibri"/>
                <a:cs typeface="Calibri"/>
              </a:rPr>
              <a:t>since </a:t>
            </a:r>
            <a:r>
              <a:rPr sz="2600" spc="15" dirty="0">
                <a:solidFill>
                  <a:srgbClr val="1F1348"/>
                </a:solidFill>
                <a:latin typeface="Calibri"/>
                <a:cs typeface="Calibri"/>
              </a:rPr>
              <a:t>it</a:t>
            </a:r>
            <a:r>
              <a:rPr sz="2600" spc="20" dirty="0">
                <a:solidFill>
                  <a:srgbClr val="1F1348"/>
                </a:solidFill>
                <a:latin typeface="Calibri"/>
                <a:cs typeface="Calibri"/>
              </a:rPr>
              <a:t> </a:t>
            </a:r>
            <a:r>
              <a:rPr sz="2600" spc="175" dirty="0">
                <a:solidFill>
                  <a:srgbClr val="1F1348"/>
                </a:solidFill>
                <a:latin typeface="Calibri"/>
                <a:cs typeface="Calibri"/>
              </a:rPr>
              <a:t>may </a:t>
            </a:r>
            <a:r>
              <a:rPr sz="2600" spc="180" dirty="0">
                <a:solidFill>
                  <a:srgbClr val="1F1348"/>
                </a:solidFill>
                <a:latin typeface="Calibri"/>
                <a:cs typeface="Calibri"/>
              </a:rPr>
              <a:t>keep </a:t>
            </a:r>
            <a:r>
              <a:rPr sz="2600" spc="185" dirty="0">
                <a:solidFill>
                  <a:srgbClr val="1F1348"/>
                </a:solidFill>
                <a:latin typeface="Calibri"/>
                <a:cs typeface="Calibri"/>
              </a:rPr>
              <a:t> </a:t>
            </a:r>
            <a:r>
              <a:rPr sz="2600" spc="180" dirty="0">
                <a:solidFill>
                  <a:srgbClr val="1F1348"/>
                </a:solidFill>
                <a:latin typeface="Calibri"/>
                <a:cs typeface="Calibri"/>
              </a:rPr>
              <a:t>losing</a:t>
            </a:r>
            <a:r>
              <a:rPr sz="2600" spc="185" dirty="0">
                <a:solidFill>
                  <a:srgbClr val="1F1348"/>
                </a:solidFill>
                <a:latin typeface="Calibri"/>
                <a:cs typeface="Calibri"/>
              </a:rPr>
              <a:t> </a:t>
            </a:r>
            <a:r>
              <a:rPr sz="2600" spc="95" dirty="0">
                <a:solidFill>
                  <a:srgbClr val="1F1348"/>
                </a:solidFill>
                <a:latin typeface="Calibri"/>
                <a:cs typeface="Calibri"/>
              </a:rPr>
              <a:t>the</a:t>
            </a:r>
            <a:r>
              <a:rPr sz="2600" spc="100" dirty="0">
                <a:solidFill>
                  <a:srgbClr val="1F1348"/>
                </a:solidFill>
                <a:latin typeface="Calibri"/>
                <a:cs typeface="Calibri"/>
              </a:rPr>
              <a:t> </a:t>
            </a:r>
            <a:r>
              <a:rPr sz="2600" spc="125" dirty="0">
                <a:solidFill>
                  <a:srgbClr val="1F1348"/>
                </a:solidFill>
                <a:latin typeface="Calibri"/>
                <a:cs typeface="Calibri"/>
              </a:rPr>
              <a:t>resources</a:t>
            </a:r>
            <a:r>
              <a:rPr sz="2600" spc="130" dirty="0">
                <a:solidFill>
                  <a:srgbClr val="1F1348"/>
                </a:solidFill>
                <a:latin typeface="Calibri"/>
                <a:cs typeface="Calibri"/>
              </a:rPr>
              <a:t> </a:t>
            </a:r>
            <a:r>
              <a:rPr sz="2600" spc="15" dirty="0">
                <a:solidFill>
                  <a:srgbClr val="1F1348"/>
                </a:solidFill>
                <a:latin typeface="Calibri"/>
                <a:cs typeface="Calibri"/>
              </a:rPr>
              <a:t>it</a:t>
            </a:r>
            <a:r>
              <a:rPr sz="2600" spc="20" dirty="0">
                <a:solidFill>
                  <a:srgbClr val="1F1348"/>
                </a:solidFill>
                <a:latin typeface="Calibri"/>
                <a:cs typeface="Calibri"/>
              </a:rPr>
              <a:t> </a:t>
            </a:r>
            <a:r>
              <a:rPr sz="2600" spc="160" dirty="0">
                <a:solidFill>
                  <a:srgbClr val="1F1348"/>
                </a:solidFill>
                <a:latin typeface="Calibri"/>
                <a:cs typeface="Calibri"/>
              </a:rPr>
              <a:t>gets</a:t>
            </a:r>
            <a:r>
              <a:rPr sz="2600" spc="165" dirty="0">
                <a:solidFill>
                  <a:srgbClr val="1F1348"/>
                </a:solidFill>
                <a:latin typeface="Calibri"/>
                <a:cs typeface="Calibri"/>
              </a:rPr>
              <a:t> </a:t>
            </a:r>
            <a:r>
              <a:rPr sz="2600" spc="180" dirty="0">
                <a:solidFill>
                  <a:srgbClr val="1F1348"/>
                </a:solidFill>
                <a:latin typeface="Calibri"/>
                <a:cs typeface="Calibri"/>
              </a:rPr>
              <a:t>because</a:t>
            </a:r>
            <a:r>
              <a:rPr sz="2600" spc="185" dirty="0">
                <a:solidFill>
                  <a:srgbClr val="1F1348"/>
                </a:solidFill>
                <a:latin typeface="Calibri"/>
                <a:cs typeface="Calibri"/>
              </a:rPr>
              <a:t> </a:t>
            </a:r>
            <a:r>
              <a:rPr sz="2600" spc="100" dirty="0">
                <a:solidFill>
                  <a:srgbClr val="1F1348"/>
                </a:solidFill>
                <a:latin typeface="Calibri"/>
                <a:cs typeface="Calibri"/>
              </a:rPr>
              <a:t>they</a:t>
            </a:r>
            <a:r>
              <a:rPr sz="2600" spc="105" dirty="0">
                <a:solidFill>
                  <a:srgbClr val="1F1348"/>
                </a:solidFill>
                <a:latin typeface="Calibri"/>
                <a:cs typeface="Calibri"/>
              </a:rPr>
              <a:t> </a:t>
            </a:r>
            <a:r>
              <a:rPr sz="2600" spc="130" dirty="0">
                <a:solidFill>
                  <a:srgbClr val="1F1348"/>
                </a:solidFill>
                <a:latin typeface="Calibri"/>
                <a:cs typeface="Calibri"/>
              </a:rPr>
              <a:t>don't</a:t>
            </a:r>
            <a:r>
              <a:rPr sz="2600" spc="135" dirty="0">
                <a:solidFill>
                  <a:srgbClr val="1F1348"/>
                </a:solidFill>
                <a:latin typeface="Calibri"/>
                <a:cs typeface="Calibri"/>
              </a:rPr>
              <a:t> </a:t>
            </a:r>
            <a:r>
              <a:rPr sz="2600" spc="80" dirty="0">
                <a:solidFill>
                  <a:srgbClr val="1F1348"/>
                </a:solidFill>
                <a:latin typeface="Calibri"/>
                <a:cs typeface="Calibri"/>
              </a:rPr>
              <a:t>all  </a:t>
            </a:r>
            <a:r>
              <a:rPr sz="2600" spc="204" dirty="0">
                <a:solidFill>
                  <a:srgbClr val="1F1348"/>
                </a:solidFill>
                <a:latin typeface="Calibri"/>
                <a:cs typeface="Calibri"/>
              </a:rPr>
              <a:t>become </a:t>
            </a:r>
            <a:r>
              <a:rPr sz="2600" spc="210" dirty="0">
                <a:solidFill>
                  <a:srgbClr val="1F1348"/>
                </a:solidFill>
                <a:latin typeface="Calibri"/>
                <a:cs typeface="Calibri"/>
              </a:rPr>
              <a:t> </a:t>
            </a:r>
            <a:r>
              <a:rPr sz="2600" spc="145" dirty="0">
                <a:solidFill>
                  <a:srgbClr val="1F1348"/>
                </a:solidFill>
                <a:latin typeface="Calibri"/>
                <a:cs typeface="Calibri"/>
              </a:rPr>
              <a:t>available</a:t>
            </a:r>
            <a:r>
              <a:rPr sz="2600" spc="-125" dirty="0">
                <a:solidFill>
                  <a:srgbClr val="1F1348"/>
                </a:solidFill>
                <a:latin typeface="Calibri"/>
                <a:cs typeface="Calibri"/>
              </a:rPr>
              <a:t> </a:t>
            </a:r>
            <a:r>
              <a:rPr sz="2600" spc="65" dirty="0">
                <a:solidFill>
                  <a:srgbClr val="1F1348"/>
                </a:solidFill>
                <a:latin typeface="Calibri"/>
                <a:cs typeface="Calibri"/>
              </a:rPr>
              <a:t>at</a:t>
            </a:r>
            <a:r>
              <a:rPr sz="2600" spc="5" dirty="0">
                <a:solidFill>
                  <a:srgbClr val="1F1348"/>
                </a:solidFill>
                <a:latin typeface="Calibri"/>
                <a:cs typeface="Calibri"/>
              </a:rPr>
              <a:t> </a:t>
            </a:r>
            <a:r>
              <a:rPr sz="2600" spc="95" dirty="0">
                <a:solidFill>
                  <a:srgbClr val="1F1348"/>
                </a:solidFill>
                <a:latin typeface="Calibri"/>
                <a:cs typeface="Calibri"/>
              </a:rPr>
              <a:t>the</a:t>
            </a:r>
            <a:r>
              <a:rPr sz="2600" spc="10" dirty="0">
                <a:solidFill>
                  <a:srgbClr val="1F1348"/>
                </a:solidFill>
                <a:latin typeface="Calibri"/>
                <a:cs typeface="Calibri"/>
              </a:rPr>
              <a:t> </a:t>
            </a:r>
            <a:r>
              <a:rPr sz="2600" spc="200" dirty="0">
                <a:solidFill>
                  <a:srgbClr val="1F1348"/>
                </a:solidFill>
                <a:latin typeface="Calibri"/>
                <a:cs typeface="Calibri"/>
              </a:rPr>
              <a:t>same</a:t>
            </a:r>
            <a:r>
              <a:rPr sz="2600" spc="-50" dirty="0">
                <a:solidFill>
                  <a:srgbClr val="1F1348"/>
                </a:solidFill>
                <a:latin typeface="Calibri"/>
                <a:cs typeface="Calibri"/>
              </a:rPr>
              <a:t> </a:t>
            </a:r>
            <a:r>
              <a:rPr sz="2600" spc="100" dirty="0">
                <a:solidFill>
                  <a:srgbClr val="1F1348"/>
                </a:solidFill>
                <a:latin typeface="Calibri"/>
                <a:cs typeface="Calibri"/>
              </a:rPr>
              <a:t>time.</a:t>
            </a:r>
            <a:endParaRPr sz="26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46354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25" dirty="0">
                <a:solidFill>
                  <a:srgbClr val="1F1348"/>
                </a:solidFill>
                <a:latin typeface="Arial"/>
                <a:cs typeface="Arial"/>
              </a:rPr>
              <a:t> </a:t>
            </a:r>
            <a:r>
              <a:rPr sz="4400" spc="150" dirty="0">
                <a:solidFill>
                  <a:srgbClr val="1F1348"/>
                </a:solidFill>
                <a:latin typeface="Arial"/>
                <a:cs typeface="Arial"/>
              </a:rPr>
              <a:t>Prevention</a:t>
            </a:r>
            <a:endParaRPr sz="4400">
              <a:latin typeface="Arial"/>
              <a:cs typeface="Arial"/>
            </a:endParaRPr>
          </a:p>
        </p:txBody>
      </p:sp>
      <p:sp>
        <p:nvSpPr>
          <p:cNvPr id="3" name="object 3"/>
          <p:cNvSpPr txBox="1"/>
          <p:nvPr/>
        </p:nvSpPr>
        <p:spPr>
          <a:xfrm>
            <a:off x="917575" y="1711761"/>
            <a:ext cx="10371455" cy="4204335"/>
          </a:xfrm>
          <a:prstGeom prst="rect">
            <a:avLst/>
          </a:prstGeom>
        </p:spPr>
        <p:txBody>
          <a:bodyPr vert="horz" wrap="square" lIns="0" tIns="143510" rIns="0" bIns="0" rtlCol="0">
            <a:spAutoFit/>
          </a:bodyPr>
          <a:lstStyle/>
          <a:p>
            <a:pPr marL="12700" algn="just">
              <a:lnSpc>
                <a:spcPct val="100000"/>
              </a:lnSpc>
              <a:spcBef>
                <a:spcPts val="1130"/>
              </a:spcBef>
            </a:pPr>
            <a:r>
              <a:rPr sz="2400" spc="285" dirty="0">
                <a:solidFill>
                  <a:srgbClr val="7061FD"/>
                </a:solidFill>
                <a:latin typeface="Calibri"/>
                <a:cs typeface="Calibri"/>
              </a:rPr>
              <a:t>+</a:t>
            </a:r>
            <a:r>
              <a:rPr sz="2400" b="1" spc="285" dirty="0">
                <a:solidFill>
                  <a:srgbClr val="1F1348"/>
                </a:solidFill>
                <a:latin typeface="Calibri"/>
                <a:cs typeface="Calibri"/>
              </a:rPr>
              <a:t>Making</a:t>
            </a:r>
            <a:r>
              <a:rPr sz="2400" b="1" spc="50" dirty="0">
                <a:solidFill>
                  <a:srgbClr val="1F1348"/>
                </a:solidFill>
                <a:latin typeface="Calibri"/>
                <a:cs typeface="Calibri"/>
              </a:rPr>
              <a:t> </a:t>
            </a:r>
            <a:r>
              <a:rPr sz="2400" b="1" spc="140" dirty="0">
                <a:solidFill>
                  <a:srgbClr val="1F1348"/>
                </a:solidFill>
                <a:latin typeface="Calibri"/>
                <a:cs typeface="Calibri"/>
              </a:rPr>
              <a:t>circular</a:t>
            </a:r>
            <a:r>
              <a:rPr sz="2400" b="1" spc="80" dirty="0">
                <a:solidFill>
                  <a:srgbClr val="1F1348"/>
                </a:solidFill>
                <a:latin typeface="Calibri"/>
                <a:cs typeface="Calibri"/>
              </a:rPr>
              <a:t> </a:t>
            </a:r>
            <a:r>
              <a:rPr sz="2400" b="1" spc="150" dirty="0">
                <a:solidFill>
                  <a:srgbClr val="1F1348"/>
                </a:solidFill>
                <a:latin typeface="Calibri"/>
                <a:cs typeface="Calibri"/>
              </a:rPr>
              <a:t>wait</a:t>
            </a:r>
            <a:r>
              <a:rPr sz="2400" b="1" spc="55" dirty="0">
                <a:solidFill>
                  <a:srgbClr val="1F1348"/>
                </a:solidFill>
                <a:latin typeface="Calibri"/>
                <a:cs typeface="Calibri"/>
              </a:rPr>
              <a:t> </a:t>
            </a:r>
            <a:r>
              <a:rPr sz="2400" b="1" spc="195" dirty="0">
                <a:solidFill>
                  <a:srgbClr val="1F1348"/>
                </a:solidFill>
                <a:latin typeface="Calibri"/>
                <a:cs typeface="Calibri"/>
              </a:rPr>
              <a:t>impossible</a:t>
            </a:r>
            <a:endParaRPr sz="2400">
              <a:latin typeface="Calibri"/>
              <a:cs typeface="Calibri"/>
            </a:endParaRPr>
          </a:p>
          <a:p>
            <a:pPr marL="241300" marR="14604" indent="-229235" algn="just">
              <a:lnSpc>
                <a:spcPct val="101600"/>
              </a:lnSpc>
              <a:spcBef>
                <a:spcPts val="980"/>
              </a:spcBef>
            </a:pPr>
            <a:r>
              <a:rPr sz="2400" spc="260" dirty="0">
                <a:solidFill>
                  <a:srgbClr val="7061FD"/>
                </a:solidFill>
                <a:latin typeface="Calibri"/>
                <a:cs typeface="Calibri"/>
              </a:rPr>
              <a:t>+</a:t>
            </a:r>
            <a:r>
              <a:rPr sz="2400" spc="260" dirty="0">
                <a:solidFill>
                  <a:srgbClr val="1F1348"/>
                </a:solidFill>
                <a:latin typeface="Calibri"/>
                <a:cs typeface="Calibri"/>
              </a:rPr>
              <a:t>The </a:t>
            </a:r>
            <a:r>
              <a:rPr sz="2400" spc="105" dirty="0">
                <a:solidFill>
                  <a:srgbClr val="1F1348"/>
                </a:solidFill>
                <a:latin typeface="Calibri"/>
                <a:cs typeface="Calibri"/>
              </a:rPr>
              <a:t>Fourth </a:t>
            </a:r>
            <a:r>
              <a:rPr sz="2400" spc="125" dirty="0">
                <a:solidFill>
                  <a:srgbClr val="1F1348"/>
                </a:solidFill>
                <a:latin typeface="Calibri"/>
                <a:cs typeface="Calibri"/>
              </a:rPr>
              <a:t>necessary condition </a:t>
            </a:r>
            <a:r>
              <a:rPr sz="2400" spc="35" dirty="0">
                <a:solidFill>
                  <a:srgbClr val="1F1348"/>
                </a:solidFill>
                <a:latin typeface="Calibri"/>
                <a:cs typeface="Calibri"/>
              </a:rPr>
              <a:t>to</a:t>
            </a:r>
            <a:r>
              <a:rPr sz="2400" spc="40" dirty="0">
                <a:solidFill>
                  <a:srgbClr val="1F1348"/>
                </a:solidFill>
                <a:latin typeface="Calibri"/>
                <a:cs typeface="Calibri"/>
              </a:rPr>
              <a:t> </a:t>
            </a:r>
            <a:r>
              <a:rPr sz="2400" spc="150" dirty="0">
                <a:solidFill>
                  <a:srgbClr val="1F1348"/>
                </a:solidFill>
                <a:latin typeface="Calibri"/>
                <a:cs typeface="Calibri"/>
              </a:rPr>
              <a:t>cause </a:t>
            </a:r>
            <a:r>
              <a:rPr sz="2400" spc="165" dirty="0">
                <a:solidFill>
                  <a:srgbClr val="1F1348"/>
                </a:solidFill>
                <a:latin typeface="Calibri"/>
                <a:cs typeface="Calibri"/>
              </a:rPr>
              <a:t>deadlock </a:t>
            </a:r>
            <a:r>
              <a:rPr sz="2400" spc="85" dirty="0">
                <a:solidFill>
                  <a:srgbClr val="1F1348"/>
                </a:solidFill>
                <a:latin typeface="Calibri"/>
                <a:cs typeface="Calibri"/>
              </a:rPr>
              <a:t>is </a:t>
            </a:r>
            <a:r>
              <a:rPr sz="2400" spc="95" dirty="0">
                <a:solidFill>
                  <a:srgbClr val="1F1348"/>
                </a:solidFill>
                <a:latin typeface="Calibri"/>
                <a:cs typeface="Calibri"/>
              </a:rPr>
              <a:t>circular </a:t>
            </a:r>
            <a:r>
              <a:rPr sz="2400" spc="40" dirty="0">
                <a:solidFill>
                  <a:srgbClr val="1F1348"/>
                </a:solidFill>
                <a:latin typeface="Calibri"/>
                <a:cs typeface="Calibri"/>
              </a:rPr>
              <a:t>wait, </a:t>
            </a:r>
            <a:r>
              <a:rPr sz="2400" spc="50" dirty="0">
                <a:solidFill>
                  <a:srgbClr val="1F1348"/>
                </a:solidFill>
                <a:latin typeface="Calibri"/>
                <a:cs typeface="Calibri"/>
              </a:rPr>
              <a:t>In </a:t>
            </a:r>
            <a:r>
              <a:rPr sz="2400" spc="55" dirty="0">
                <a:solidFill>
                  <a:srgbClr val="1F1348"/>
                </a:solidFill>
                <a:latin typeface="Calibri"/>
                <a:cs typeface="Calibri"/>
              </a:rPr>
              <a:t> </a:t>
            </a:r>
            <a:r>
              <a:rPr sz="2400" spc="125" dirty="0">
                <a:solidFill>
                  <a:srgbClr val="1F1348"/>
                </a:solidFill>
                <a:latin typeface="Calibri"/>
                <a:cs typeface="Calibri"/>
              </a:rPr>
              <a:t>order</a:t>
            </a:r>
            <a:r>
              <a:rPr sz="2400" spc="100" dirty="0">
                <a:solidFill>
                  <a:srgbClr val="1F1348"/>
                </a:solidFill>
                <a:latin typeface="Calibri"/>
                <a:cs typeface="Calibri"/>
              </a:rPr>
              <a:t> </a:t>
            </a:r>
            <a:r>
              <a:rPr sz="2400" spc="70" dirty="0">
                <a:solidFill>
                  <a:srgbClr val="1F1348"/>
                </a:solidFill>
                <a:latin typeface="Calibri"/>
                <a:cs typeface="Calibri"/>
              </a:rPr>
              <a:t>to</a:t>
            </a:r>
            <a:r>
              <a:rPr sz="2400" spc="15" dirty="0">
                <a:solidFill>
                  <a:srgbClr val="1F1348"/>
                </a:solidFill>
                <a:latin typeface="Calibri"/>
                <a:cs typeface="Calibri"/>
              </a:rPr>
              <a:t> </a:t>
            </a:r>
            <a:r>
              <a:rPr sz="2400" spc="120" dirty="0">
                <a:solidFill>
                  <a:srgbClr val="1F1348"/>
                </a:solidFill>
                <a:latin typeface="Calibri"/>
                <a:cs typeface="Calibri"/>
              </a:rPr>
              <a:t>ensure</a:t>
            </a:r>
            <a:r>
              <a:rPr sz="2400" spc="45" dirty="0">
                <a:solidFill>
                  <a:srgbClr val="1F1348"/>
                </a:solidFill>
                <a:latin typeface="Calibri"/>
                <a:cs typeface="Calibri"/>
              </a:rPr>
              <a:t> </a:t>
            </a:r>
            <a:r>
              <a:rPr sz="2400" spc="95" dirty="0">
                <a:solidFill>
                  <a:srgbClr val="1F1348"/>
                </a:solidFill>
                <a:latin typeface="Calibri"/>
                <a:cs typeface="Calibri"/>
              </a:rPr>
              <a:t>violate</a:t>
            </a:r>
            <a:r>
              <a:rPr sz="2400" spc="35" dirty="0">
                <a:solidFill>
                  <a:srgbClr val="1F1348"/>
                </a:solidFill>
                <a:latin typeface="Calibri"/>
                <a:cs typeface="Calibri"/>
              </a:rPr>
              <a:t> </a:t>
            </a:r>
            <a:r>
              <a:rPr sz="2400" spc="65" dirty="0">
                <a:solidFill>
                  <a:srgbClr val="1F1348"/>
                </a:solidFill>
                <a:latin typeface="Calibri"/>
                <a:cs typeface="Calibri"/>
              </a:rPr>
              <a:t>this</a:t>
            </a:r>
            <a:r>
              <a:rPr sz="2400" spc="45" dirty="0">
                <a:solidFill>
                  <a:srgbClr val="1F1348"/>
                </a:solidFill>
                <a:latin typeface="Calibri"/>
                <a:cs typeface="Calibri"/>
              </a:rPr>
              <a:t> </a:t>
            </a:r>
            <a:r>
              <a:rPr sz="2400" spc="135" dirty="0">
                <a:solidFill>
                  <a:srgbClr val="1F1348"/>
                </a:solidFill>
                <a:latin typeface="Calibri"/>
                <a:cs typeface="Calibri"/>
              </a:rPr>
              <a:t>condition</a:t>
            </a:r>
            <a:r>
              <a:rPr sz="2400" spc="20" dirty="0">
                <a:solidFill>
                  <a:srgbClr val="1F1348"/>
                </a:solidFill>
                <a:latin typeface="Calibri"/>
                <a:cs typeface="Calibri"/>
              </a:rPr>
              <a:t> </a:t>
            </a:r>
            <a:r>
              <a:rPr sz="2400" spc="130" dirty="0">
                <a:solidFill>
                  <a:srgbClr val="1F1348"/>
                </a:solidFill>
                <a:latin typeface="Calibri"/>
                <a:cs typeface="Calibri"/>
              </a:rPr>
              <a:t>we</a:t>
            </a:r>
            <a:r>
              <a:rPr sz="2400" spc="35" dirty="0">
                <a:solidFill>
                  <a:srgbClr val="1F1348"/>
                </a:solidFill>
                <a:latin typeface="Calibri"/>
                <a:cs typeface="Calibri"/>
              </a:rPr>
              <a:t> </a:t>
            </a:r>
            <a:r>
              <a:rPr sz="2400" spc="145" dirty="0">
                <a:solidFill>
                  <a:srgbClr val="1F1348"/>
                </a:solidFill>
                <a:latin typeface="Calibri"/>
                <a:cs typeface="Calibri"/>
              </a:rPr>
              <a:t>can</a:t>
            </a:r>
            <a:r>
              <a:rPr sz="2400" spc="90" dirty="0">
                <a:solidFill>
                  <a:srgbClr val="1F1348"/>
                </a:solidFill>
                <a:latin typeface="Calibri"/>
                <a:cs typeface="Calibri"/>
              </a:rPr>
              <a:t> </a:t>
            </a:r>
            <a:r>
              <a:rPr sz="2400" spc="220" dirty="0">
                <a:solidFill>
                  <a:srgbClr val="1F1348"/>
                </a:solidFill>
                <a:latin typeface="Calibri"/>
                <a:cs typeface="Calibri"/>
              </a:rPr>
              <a:t>do</a:t>
            </a:r>
            <a:r>
              <a:rPr sz="2400" spc="85" dirty="0">
                <a:solidFill>
                  <a:srgbClr val="1F1348"/>
                </a:solidFill>
                <a:latin typeface="Calibri"/>
                <a:cs typeface="Calibri"/>
              </a:rPr>
              <a:t> </a:t>
            </a:r>
            <a:r>
              <a:rPr sz="2400" spc="90" dirty="0">
                <a:solidFill>
                  <a:srgbClr val="1F1348"/>
                </a:solidFill>
                <a:latin typeface="Calibri"/>
                <a:cs typeface="Calibri"/>
              </a:rPr>
              <a:t>the</a:t>
            </a:r>
            <a:r>
              <a:rPr sz="2400" spc="35" dirty="0">
                <a:solidFill>
                  <a:srgbClr val="1F1348"/>
                </a:solidFill>
                <a:latin typeface="Calibri"/>
                <a:cs typeface="Calibri"/>
              </a:rPr>
              <a:t> </a:t>
            </a:r>
            <a:r>
              <a:rPr sz="2400" spc="125" dirty="0">
                <a:solidFill>
                  <a:srgbClr val="1F1348"/>
                </a:solidFill>
                <a:latin typeface="Calibri"/>
                <a:cs typeface="Calibri"/>
              </a:rPr>
              <a:t>following:</a:t>
            </a:r>
            <a:endParaRPr sz="2400">
              <a:latin typeface="Calibri"/>
              <a:cs typeface="Calibri"/>
            </a:endParaRPr>
          </a:p>
          <a:p>
            <a:pPr marL="241300" marR="5080" indent="-229235" algn="just">
              <a:lnSpc>
                <a:spcPct val="100800"/>
              </a:lnSpc>
              <a:spcBef>
                <a:spcPts val="925"/>
              </a:spcBef>
            </a:pPr>
            <a:r>
              <a:rPr sz="2400" spc="229" dirty="0">
                <a:solidFill>
                  <a:srgbClr val="7061FD"/>
                </a:solidFill>
                <a:latin typeface="Calibri"/>
                <a:cs typeface="Calibri"/>
              </a:rPr>
              <a:t>+</a:t>
            </a:r>
            <a:r>
              <a:rPr sz="2400" spc="229" dirty="0">
                <a:solidFill>
                  <a:srgbClr val="1F1348"/>
                </a:solidFill>
                <a:latin typeface="Calibri"/>
                <a:cs typeface="Calibri"/>
              </a:rPr>
              <a:t>Assign </a:t>
            </a:r>
            <a:r>
              <a:rPr sz="2400" spc="135" dirty="0">
                <a:solidFill>
                  <a:srgbClr val="1F1348"/>
                </a:solidFill>
                <a:latin typeface="Calibri"/>
                <a:cs typeface="Calibri"/>
              </a:rPr>
              <a:t>a </a:t>
            </a:r>
            <a:r>
              <a:rPr sz="2400" spc="85" dirty="0">
                <a:solidFill>
                  <a:srgbClr val="1F1348"/>
                </a:solidFill>
                <a:latin typeface="Calibri"/>
                <a:cs typeface="Calibri"/>
              </a:rPr>
              <a:t>priority </a:t>
            </a:r>
            <a:r>
              <a:rPr sz="2400" spc="150" dirty="0">
                <a:solidFill>
                  <a:srgbClr val="1F1348"/>
                </a:solidFill>
                <a:latin typeface="Calibri"/>
                <a:cs typeface="Calibri"/>
              </a:rPr>
              <a:t>number </a:t>
            </a:r>
            <a:r>
              <a:rPr sz="2400" spc="70" dirty="0">
                <a:solidFill>
                  <a:srgbClr val="1F1348"/>
                </a:solidFill>
                <a:latin typeface="Calibri"/>
                <a:cs typeface="Calibri"/>
              </a:rPr>
              <a:t>to </a:t>
            </a:r>
            <a:r>
              <a:rPr sz="2400" spc="150" dirty="0">
                <a:solidFill>
                  <a:srgbClr val="1F1348"/>
                </a:solidFill>
                <a:latin typeface="Calibri"/>
                <a:cs typeface="Calibri"/>
              </a:rPr>
              <a:t>each </a:t>
            </a:r>
            <a:r>
              <a:rPr sz="2400" spc="110" dirty="0">
                <a:solidFill>
                  <a:srgbClr val="1F1348"/>
                </a:solidFill>
                <a:latin typeface="Calibri"/>
                <a:cs typeface="Calibri"/>
              </a:rPr>
              <a:t>resource. </a:t>
            </a:r>
            <a:r>
              <a:rPr sz="2400" spc="114" dirty="0">
                <a:solidFill>
                  <a:srgbClr val="1F1348"/>
                </a:solidFill>
                <a:latin typeface="Calibri"/>
                <a:cs typeface="Calibri"/>
              </a:rPr>
              <a:t>There </a:t>
            </a:r>
            <a:r>
              <a:rPr sz="2400" spc="55" dirty="0">
                <a:solidFill>
                  <a:srgbClr val="1F1348"/>
                </a:solidFill>
                <a:latin typeface="Calibri"/>
                <a:cs typeface="Calibri"/>
              </a:rPr>
              <a:t>will </a:t>
            </a:r>
            <a:r>
              <a:rPr sz="2400" spc="204" dirty="0">
                <a:solidFill>
                  <a:srgbClr val="1F1348"/>
                </a:solidFill>
                <a:latin typeface="Calibri"/>
                <a:cs typeface="Calibri"/>
              </a:rPr>
              <a:t>be </a:t>
            </a:r>
            <a:r>
              <a:rPr sz="2400" spc="135" dirty="0">
                <a:solidFill>
                  <a:srgbClr val="1F1348"/>
                </a:solidFill>
                <a:latin typeface="Calibri"/>
                <a:cs typeface="Calibri"/>
              </a:rPr>
              <a:t>a condition </a:t>
            </a:r>
            <a:r>
              <a:rPr sz="2400" spc="45" dirty="0">
                <a:solidFill>
                  <a:srgbClr val="1F1348"/>
                </a:solidFill>
                <a:latin typeface="Calibri"/>
                <a:cs typeface="Calibri"/>
              </a:rPr>
              <a:t>that </a:t>
            </a:r>
            <a:r>
              <a:rPr sz="2400" spc="-530" dirty="0">
                <a:solidFill>
                  <a:srgbClr val="1F1348"/>
                </a:solidFill>
                <a:latin typeface="Calibri"/>
                <a:cs typeface="Calibri"/>
              </a:rPr>
              <a:t> </a:t>
            </a:r>
            <a:r>
              <a:rPr sz="2400" spc="120" dirty="0">
                <a:solidFill>
                  <a:srgbClr val="1F1348"/>
                </a:solidFill>
                <a:latin typeface="Calibri"/>
                <a:cs typeface="Calibri"/>
              </a:rPr>
              <a:t>any </a:t>
            </a:r>
            <a:r>
              <a:rPr sz="2400" spc="145" dirty="0">
                <a:solidFill>
                  <a:srgbClr val="1F1348"/>
                </a:solidFill>
                <a:latin typeface="Calibri"/>
                <a:cs typeface="Calibri"/>
              </a:rPr>
              <a:t>process </a:t>
            </a:r>
            <a:r>
              <a:rPr sz="2400" spc="135" dirty="0">
                <a:solidFill>
                  <a:srgbClr val="1F1348"/>
                </a:solidFill>
                <a:latin typeface="Calibri"/>
                <a:cs typeface="Calibri"/>
              </a:rPr>
              <a:t>cannot </a:t>
            </a:r>
            <a:r>
              <a:rPr sz="2400" spc="105" dirty="0">
                <a:solidFill>
                  <a:srgbClr val="1F1348"/>
                </a:solidFill>
                <a:latin typeface="Calibri"/>
                <a:cs typeface="Calibri"/>
              </a:rPr>
              <a:t>request </a:t>
            </a:r>
            <a:r>
              <a:rPr sz="2400" spc="65" dirty="0">
                <a:solidFill>
                  <a:srgbClr val="1F1348"/>
                </a:solidFill>
                <a:latin typeface="Calibri"/>
                <a:cs typeface="Calibri"/>
              </a:rPr>
              <a:t>for </a:t>
            </a:r>
            <a:r>
              <a:rPr sz="2400" spc="130" dirty="0">
                <a:solidFill>
                  <a:srgbClr val="1F1348"/>
                </a:solidFill>
                <a:latin typeface="Calibri"/>
                <a:cs typeface="Calibri"/>
              </a:rPr>
              <a:t>a </a:t>
            </a:r>
            <a:r>
              <a:rPr sz="2400" spc="100" dirty="0">
                <a:solidFill>
                  <a:srgbClr val="1F1348"/>
                </a:solidFill>
                <a:latin typeface="Calibri"/>
                <a:cs typeface="Calibri"/>
              </a:rPr>
              <a:t>lesser </a:t>
            </a:r>
            <a:r>
              <a:rPr sz="2400" spc="85" dirty="0">
                <a:solidFill>
                  <a:srgbClr val="1F1348"/>
                </a:solidFill>
                <a:latin typeface="Calibri"/>
                <a:cs typeface="Calibri"/>
              </a:rPr>
              <a:t>priority </a:t>
            </a:r>
            <a:r>
              <a:rPr sz="2400" spc="100" dirty="0">
                <a:solidFill>
                  <a:srgbClr val="1F1348"/>
                </a:solidFill>
                <a:latin typeface="Calibri"/>
                <a:cs typeface="Calibri"/>
              </a:rPr>
              <a:t>resource. </a:t>
            </a:r>
            <a:r>
              <a:rPr sz="2400" spc="110" dirty="0">
                <a:solidFill>
                  <a:srgbClr val="1F1348"/>
                </a:solidFill>
                <a:latin typeface="Calibri"/>
                <a:cs typeface="Calibri"/>
              </a:rPr>
              <a:t>This </a:t>
            </a:r>
            <a:r>
              <a:rPr sz="2400" spc="165" dirty="0">
                <a:solidFill>
                  <a:srgbClr val="1F1348"/>
                </a:solidFill>
                <a:latin typeface="Calibri"/>
                <a:cs typeface="Calibri"/>
              </a:rPr>
              <a:t>method </a:t>
            </a:r>
            <a:r>
              <a:rPr sz="2400" spc="170" dirty="0">
                <a:solidFill>
                  <a:srgbClr val="1F1348"/>
                </a:solidFill>
                <a:latin typeface="Calibri"/>
                <a:cs typeface="Calibri"/>
              </a:rPr>
              <a:t> </a:t>
            </a:r>
            <a:r>
              <a:rPr sz="2400" spc="120" dirty="0">
                <a:solidFill>
                  <a:srgbClr val="1F1348"/>
                </a:solidFill>
                <a:latin typeface="Calibri"/>
                <a:cs typeface="Calibri"/>
              </a:rPr>
              <a:t>ensures </a:t>
            </a:r>
            <a:r>
              <a:rPr sz="2400" spc="45" dirty="0">
                <a:solidFill>
                  <a:srgbClr val="1F1348"/>
                </a:solidFill>
                <a:latin typeface="Calibri"/>
                <a:cs typeface="Calibri"/>
              </a:rPr>
              <a:t>that </a:t>
            </a:r>
            <a:r>
              <a:rPr sz="2400" spc="114" dirty="0">
                <a:solidFill>
                  <a:srgbClr val="1F1348"/>
                </a:solidFill>
                <a:latin typeface="Calibri"/>
                <a:cs typeface="Calibri"/>
              </a:rPr>
              <a:t>not </a:t>
            </a:r>
            <a:r>
              <a:rPr sz="2400" spc="135" dirty="0">
                <a:solidFill>
                  <a:srgbClr val="1F1348"/>
                </a:solidFill>
                <a:latin typeface="Calibri"/>
                <a:cs typeface="Calibri"/>
              </a:rPr>
              <a:t>a </a:t>
            </a:r>
            <a:r>
              <a:rPr sz="2400" spc="150" dirty="0">
                <a:solidFill>
                  <a:srgbClr val="1F1348"/>
                </a:solidFill>
                <a:latin typeface="Calibri"/>
                <a:cs typeface="Calibri"/>
              </a:rPr>
              <a:t>single </a:t>
            </a:r>
            <a:r>
              <a:rPr sz="2400" spc="145" dirty="0">
                <a:solidFill>
                  <a:srgbClr val="1F1348"/>
                </a:solidFill>
                <a:latin typeface="Calibri"/>
                <a:cs typeface="Calibri"/>
              </a:rPr>
              <a:t>process can </a:t>
            </a:r>
            <a:r>
              <a:rPr sz="2400" spc="110" dirty="0">
                <a:solidFill>
                  <a:srgbClr val="1F1348"/>
                </a:solidFill>
                <a:latin typeface="Calibri"/>
                <a:cs typeface="Calibri"/>
              </a:rPr>
              <a:t>request </a:t>
            </a:r>
            <a:r>
              <a:rPr sz="2400" spc="135" dirty="0">
                <a:solidFill>
                  <a:srgbClr val="1F1348"/>
                </a:solidFill>
                <a:latin typeface="Calibri"/>
                <a:cs typeface="Calibri"/>
              </a:rPr>
              <a:t>a </a:t>
            </a:r>
            <a:r>
              <a:rPr sz="2400" spc="120" dirty="0">
                <a:solidFill>
                  <a:srgbClr val="1F1348"/>
                </a:solidFill>
                <a:latin typeface="Calibri"/>
                <a:cs typeface="Calibri"/>
              </a:rPr>
              <a:t>resource </a:t>
            </a:r>
            <a:r>
              <a:rPr sz="2400" spc="45" dirty="0">
                <a:solidFill>
                  <a:srgbClr val="1F1348"/>
                </a:solidFill>
                <a:latin typeface="Calibri"/>
                <a:cs typeface="Calibri"/>
              </a:rPr>
              <a:t>that </a:t>
            </a:r>
            <a:r>
              <a:rPr sz="2400" spc="85" dirty="0">
                <a:solidFill>
                  <a:srgbClr val="1F1348"/>
                </a:solidFill>
                <a:latin typeface="Calibri"/>
                <a:cs typeface="Calibri"/>
              </a:rPr>
              <a:t>is </a:t>
            </a:r>
            <a:r>
              <a:rPr sz="2400" spc="210" dirty="0">
                <a:solidFill>
                  <a:srgbClr val="1F1348"/>
                </a:solidFill>
                <a:latin typeface="Calibri"/>
                <a:cs typeface="Calibri"/>
              </a:rPr>
              <a:t>being </a:t>
            </a:r>
            <a:r>
              <a:rPr sz="2400" spc="215" dirty="0">
                <a:solidFill>
                  <a:srgbClr val="1F1348"/>
                </a:solidFill>
                <a:latin typeface="Calibri"/>
                <a:cs typeface="Calibri"/>
              </a:rPr>
              <a:t> </a:t>
            </a:r>
            <a:r>
              <a:rPr sz="2400" spc="95" dirty="0">
                <a:solidFill>
                  <a:srgbClr val="1F1348"/>
                </a:solidFill>
                <a:latin typeface="Calibri"/>
                <a:cs typeface="Calibri"/>
              </a:rPr>
              <a:t>utilized</a:t>
            </a:r>
            <a:r>
              <a:rPr sz="2400" spc="110" dirty="0">
                <a:solidFill>
                  <a:srgbClr val="1F1348"/>
                </a:solidFill>
                <a:latin typeface="Calibri"/>
                <a:cs typeface="Calibri"/>
              </a:rPr>
              <a:t> </a:t>
            </a:r>
            <a:r>
              <a:rPr sz="2400" spc="160" dirty="0">
                <a:solidFill>
                  <a:srgbClr val="1F1348"/>
                </a:solidFill>
                <a:latin typeface="Calibri"/>
                <a:cs typeface="Calibri"/>
              </a:rPr>
              <a:t>by</a:t>
            </a:r>
            <a:r>
              <a:rPr sz="2400" spc="85" dirty="0">
                <a:solidFill>
                  <a:srgbClr val="1F1348"/>
                </a:solidFill>
                <a:latin typeface="Calibri"/>
                <a:cs typeface="Calibri"/>
              </a:rPr>
              <a:t> </a:t>
            </a:r>
            <a:r>
              <a:rPr sz="2400" spc="120" dirty="0">
                <a:solidFill>
                  <a:srgbClr val="1F1348"/>
                </a:solidFill>
                <a:latin typeface="Calibri"/>
                <a:cs typeface="Calibri"/>
              </a:rPr>
              <a:t>any</a:t>
            </a:r>
            <a:r>
              <a:rPr sz="2400" spc="15" dirty="0">
                <a:solidFill>
                  <a:srgbClr val="1F1348"/>
                </a:solidFill>
                <a:latin typeface="Calibri"/>
                <a:cs typeface="Calibri"/>
              </a:rPr>
              <a:t> </a:t>
            </a:r>
            <a:r>
              <a:rPr sz="2400" spc="100" dirty="0">
                <a:solidFill>
                  <a:srgbClr val="1F1348"/>
                </a:solidFill>
                <a:latin typeface="Calibri"/>
                <a:cs typeface="Calibri"/>
              </a:rPr>
              <a:t>other</a:t>
            </a:r>
            <a:r>
              <a:rPr sz="2400" spc="25" dirty="0">
                <a:solidFill>
                  <a:srgbClr val="1F1348"/>
                </a:solidFill>
                <a:latin typeface="Calibri"/>
                <a:cs typeface="Calibri"/>
              </a:rPr>
              <a:t> </a:t>
            </a:r>
            <a:r>
              <a:rPr sz="2400" spc="145" dirty="0">
                <a:solidFill>
                  <a:srgbClr val="1F1348"/>
                </a:solidFill>
                <a:latin typeface="Calibri"/>
                <a:cs typeface="Calibri"/>
              </a:rPr>
              <a:t>process</a:t>
            </a:r>
            <a:r>
              <a:rPr sz="2400" spc="135" dirty="0">
                <a:solidFill>
                  <a:srgbClr val="1F1348"/>
                </a:solidFill>
                <a:latin typeface="Calibri"/>
                <a:cs typeface="Calibri"/>
              </a:rPr>
              <a:t> </a:t>
            </a:r>
            <a:r>
              <a:rPr sz="2400" spc="180" dirty="0">
                <a:solidFill>
                  <a:srgbClr val="1F1348"/>
                </a:solidFill>
                <a:latin typeface="Calibri"/>
                <a:cs typeface="Calibri"/>
              </a:rPr>
              <a:t>and</a:t>
            </a:r>
            <a:r>
              <a:rPr sz="2400" spc="30" dirty="0">
                <a:solidFill>
                  <a:srgbClr val="1F1348"/>
                </a:solidFill>
                <a:latin typeface="Calibri"/>
                <a:cs typeface="Calibri"/>
              </a:rPr>
              <a:t> </a:t>
            </a:r>
            <a:r>
              <a:rPr sz="2400" spc="190" dirty="0">
                <a:solidFill>
                  <a:srgbClr val="1F1348"/>
                </a:solidFill>
                <a:latin typeface="Calibri"/>
                <a:cs typeface="Calibri"/>
              </a:rPr>
              <a:t>due</a:t>
            </a:r>
            <a:r>
              <a:rPr sz="2400" spc="40" dirty="0">
                <a:solidFill>
                  <a:srgbClr val="1F1348"/>
                </a:solidFill>
                <a:latin typeface="Calibri"/>
                <a:cs typeface="Calibri"/>
              </a:rPr>
              <a:t> </a:t>
            </a:r>
            <a:r>
              <a:rPr sz="2400" spc="70" dirty="0">
                <a:solidFill>
                  <a:srgbClr val="1F1348"/>
                </a:solidFill>
                <a:latin typeface="Calibri"/>
                <a:cs typeface="Calibri"/>
              </a:rPr>
              <a:t>to</a:t>
            </a:r>
            <a:r>
              <a:rPr sz="2400" spc="90" dirty="0">
                <a:solidFill>
                  <a:srgbClr val="1F1348"/>
                </a:solidFill>
                <a:latin typeface="Calibri"/>
                <a:cs typeface="Calibri"/>
              </a:rPr>
              <a:t> </a:t>
            </a:r>
            <a:r>
              <a:rPr sz="2400" spc="120" dirty="0">
                <a:solidFill>
                  <a:srgbClr val="1F1348"/>
                </a:solidFill>
                <a:latin typeface="Calibri"/>
                <a:cs typeface="Calibri"/>
              </a:rPr>
              <a:t>which</a:t>
            </a:r>
            <a:r>
              <a:rPr sz="2400" spc="20" dirty="0">
                <a:solidFill>
                  <a:srgbClr val="1F1348"/>
                </a:solidFill>
                <a:latin typeface="Calibri"/>
                <a:cs typeface="Calibri"/>
              </a:rPr>
              <a:t> </a:t>
            </a:r>
            <a:r>
              <a:rPr sz="2400" spc="180" dirty="0">
                <a:solidFill>
                  <a:srgbClr val="1F1348"/>
                </a:solidFill>
                <a:latin typeface="Calibri"/>
                <a:cs typeface="Calibri"/>
              </a:rPr>
              <a:t>no</a:t>
            </a:r>
            <a:r>
              <a:rPr sz="2400" spc="15" dirty="0">
                <a:solidFill>
                  <a:srgbClr val="1F1348"/>
                </a:solidFill>
                <a:latin typeface="Calibri"/>
                <a:cs typeface="Calibri"/>
              </a:rPr>
              <a:t> </a:t>
            </a:r>
            <a:r>
              <a:rPr sz="2400" spc="140" dirty="0">
                <a:solidFill>
                  <a:srgbClr val="1F1348"/>
                </a:solidFill>
                <a:latin typeface="Calibri"/>
                <a:cs typeface="Calibri"/>
              </a:rPr>
              <a:t>cycle</a:t>
            </a:r>
            <a:r>
              <a:rPr sz="2400" spc="40" dirty="0">
                <a:solidFill>
                  <a:srgbClr val="1F1348"/>
                </a:solidFill>
                <a:latin typeface="Calibri"/>
                <a:cs typeface="Calibri"/>
              </a:rPr>
              <a:t> </a:t>
            </a:r>
            <a:r>
              <a:rPr sz="2400" spc="55" dirty="0">
                <a:solidFill>
                  <a:srgbClr val="1F1348"/>
                </a:solidFill>
                <a:latin typeface="Calibri"/>
                <a:cs typeface="Calibri"/>
              </a:rPr>
              <a:t>will</a:t>
            </a:r>
            <a:r>
              <a:rPr sz="2400" spc="50" dirty="0">
                <a:solidFill>
                  <a:srgbClr val="1F1348"/>
                </a:solidFill>
                <a:latin typeface="Calibri"/>
                <a:cs typeface="Calibri"/>
              </a:rPr>
              <a:t> </a:t>
            </a:r>
            <a:r>
              <a:rPr sz="2400" spc="204" dirty="0">
                <a:solidFill>
                  <a:srgbClr val="1F1348"/>
                </a:solidFill>
                <a:latin typeface="Calibri"/>
                <a:cs typeface="Calibri"/>
              </a:rPr>
              <a:t>be</a:t>
            </a:r>
            <a:r>
              <a:rPr sz="2400" spc="105" dirty="0">
                <a:solidFill>
                  <a:srgbClr val="1F1348"/>
                </a:solidFill>
                <a:latin typeface="Calibri"/>
                <a:cs typeface="Calibri"/>
              </a:rPr>
              <a:t> </a:t>
            </a:r>
            <a:r>
              <a:rPr sz="2400" spc="114" dirty="0">
                <a:solidFill>
                  <a:srgbClr val="1F1348"/>
                </a:solidFill>
                <a:latin typeface="Calibri"/>
                <a:cs typeface="Calibri"/>
              </a:rPr>
              <a:t>formed.</a:t>
            </a:r>
            <a:endParaRPr sz="2400">
              <a:latin typeface="Calibri"/>
              <a:cs typeface="Calibri"/>
            </a:endParaRPr>
          </a:p>
          <a:p>
            <a:pPr marL="241300" marR="5080" indent="-229235" algn="just">
              <a:lnSpc>
                <a:spcPct val="100400"/>
              </a:lnSpc>
              <a:spcBef>
                <a:spcPts val="940"/>
              </a:spcBef>
            </a:pPr>
            <a:r>
              <a:rPr sz="2400" spc="200" dirty="0">
                <a:solidFill>
                  <a:srgbClr val="7061FD"/>
                </a:solidFill>
                <a:latin typeface="Calibri"/>
                <a:cs typeface="Calibri"/>
              </a:rPr>
              <a:t>+</a:t>
            </a:r>
            <a:r>
              <a:rPr sz="2400" spc="200" dirty="0">
                <a:solidFill>
                  <a:srgbClr val="1F1348"/>
                </a:solidFill>
                <a:latin typeface="Calibri"/>
                <a:cs typeface="Calibri"/>
              </a:rPr>
              <a:t>Example: </a:t>
            </a:r>
            <a:r>
              <a:rPr sz="2400" spc="165" dirty="0">
                <a:solidFill>
                  <a:srgbClr val="1F1348"/>
                </a:solidFill>
                <a:latin typeface="Calibri"/>
                <a:cs typeface="Calibri"/>
              </a:rPr>
              <a:t>Assume </a:t>
            </a:r>
            <a:r>
              <a:rPr sz="2400" spc="45" dirty="0">
                <a:solidFill>
                  <a:srgbClr val="1F1348"/>
                </a:solidFill>
                <a:latin typeface="Calibri"/>
                <a:cs typeface="Calibri"/>
              </a:rPr>
              <a:t>that </a:t>
            </a:r>
            <a:r>
              <a:rPr sz="2400" spc="145" dirty="0">
                <a:solidFill>
                  <a:srgbClr val="1F1348"/>
                </a:solidFill>
                <a:latin typeface="Calibri"/>
                <a:cs typeface="Calibri"/>
              </a:rPr>
              <a:t>R5 </a:t>
            </a:r>
            <a:r>
              <a:rPr sz="2400" spc="120" dirty="0">
                <a:solidFill>
                  <a:srgbClr val="1F1348"/>
                </a:solidFill>
                <a:latin typeface="Calibri"/>
                <a:cs typeface="Calibri"/>
              </a:rPr>
              <a:t>resource </a:t>
            </a:r>
            <a:r>
              <a:rPr sz="2400" spc="85" dirty="0">
                <a:solidFill>
                  <a:srgbClr val="1F1348"/>
                </a:solidFill>
                <a:latin typeface="Calibri"/>
                <a:cs typeface="Calibri"/>
              </a:rPr>
              <a:t>is </a:t>
            </a:r>
            <a:r>
              <a:rPr sz="2400" spc="120" dirty="0">
                <a:solidFill>
                  <a:srgbClr val="1F1348"/>
                </a:solidFill>
                <a:latin typeface="Calibri"/>
                <a:cs typeface="Calibri"/>
              </a:rPr>
              <a:t>allocated </a:t>
            </a:r>
            <a:r>
              <a:rPr sz="2400" spc="70" dirty="0">
                <a:solidFill>
                  <a:srgbClr val="1F1348"/>
                </a:solidFill>
                <a:latin typeface="Calibri"/>
                <a:cs typeface="Calibri"/>
              </a:rPr>
              <a:t>to </a:t>
            </a:r>
            <a:r>
              <a:rPr sz="2400" spc="135" dirty="0">
                <a:solidFill>
                  <a:srgbClr val="1F1348"/>
                </a:solidFill>
                <a:latin typeface="Calibri"/>
                <a:cs typeface="Calibri"/>
              </a:rPr>
              <a:t>P1, </a:t>
            </a:r>
            <a:r>
              <a:rPr sz="2400" spc="10" dirty="0">
                <a:solidFill>
                  <a:srgbClr val="1F1348"/>
                </a:solidFill>
                <a:latin typeface="Calibri"/>
                <a:cs typeface="Calibri"/>
              </a:rPr>
              <a:t>if </a:t>
            </a:r>
            <a:r>
              <a:rPr sz="2400" spc="85" dirty="0">
                <a:solidFill>
                  <a:srgbClr val="1F1348"/>
                </a:solidFill>
                <a:latin typeface="Calibri"/>
                <a:cs typeface="Calibri"/>
              </a:rPr>
              <a:t>next </a:t>
            </a:r>
            <a:r>
              <a:rPr sz="2400" spc="90" dirty="0">
                <a:solidFill>
                  <a:srgbClr val="1F1348"/>
                </a:solidFill>
                <a:latin typeface="Calibri"/>
                <a:cs typeface="Calibri"/>
              </a:rPr>
              <a:t>time </a:t>
            </a:r>
            <a:r>
              <a:rPr sz="2400" spc="175" dirty="0">
                <a:solidFill>
                  <a:srgbClr val="1F1348"/>
                </a:solidFill>
                <a:latin typeface="Calibri"/>
                <a:cs typeface="Calibri"/>
              </a:rPr>
              <a:t>P1 </a:t>
            </a:r>
            <a:r>
              <a:rPr sz="2400" spc="95" dirty="0">
                <a:solidFill>
                  <a:srgbClr val="1F1348"/>
                </a:solidFill>
                <a:latin typeface="Calibri"/>
                <a:cs typeface="Calibri"/>
              </a:rPr>
              <a:t>asks </a:t>
            </a:r>
            <a:r>
              <a:rPr sz="2400" spc="-530" dirty="0">
                <a:solidFill>
                  <a:srgbClr val="1F1348"/>
                </a:solidFill>
                <a:latin typeface="Calibri"/>
                <a:cs typeface="Calibri"/>
              </a:rPr>
              <a:t> </a:t>
            </a:r>
            <a:r>
              <a:rPr sz="2400" spc="65" dirty="0">
                <a:solidFill>
                  <a:srgbClr val="1F1348"/>
                </a:solidFill>
                <a:latin typeface="Calibri"/>
                <a:cs typeface="Calibri"/>
              </a:rPr>
              <a:t>for </a:t>
            </a:r>
            <a:r>
              <a:rPr sz="2400" spc="114" dirty="0">
                <a:solidFill>
                  <a:srgbClr val="1F1348"/>
                </a:solidFill>
                <a:latin typeface="Calibri"/>
                <a:cs typeface="Calibri"/>
              </a:rPr>
              <a:t>R4, </a:t>
            </a:r>
            <a:r>
              <a:rPr sz="2400" spc="145" dirty="0">
                <a:solidFill>
                  <a:srgbClr val="1F1348"/>
                </a:solidFill>
                <a:latin typeface="Calibri"/>
                <a:cs typeface="Calibri"/>
              </a:rPr>
              <a:t>R3 </a:t>
            </a:r>
            <a:r>
              <a:rPr sz="2400" spc="45" dirty="0">
                <a:solidFill>
                  <a:srgbClr val="1F1348"/>
                </a:solidFill>
                <a:latin typeface="Calibri"/>
                <a:cs typeface="Calibri"/>
              </a:rPr>
              <a:t>that </a:t>
            </a:r>
            <a:r>
              <a:rPr sz="2400" spc="95" dirty="0">
                <a:solidFill>
                  <a:srgbClr val="1F1348"/>
                </a:solidFill>
                <a:latin typeface="Calibri"/>
                <a:cs typeface="Calibri"/>
              </a:rPr>
              <a:t>are </a:t>
            </a:r>
            <a:r>
              <a:rPr sz="2400" spc="100" dirty="0">
                <a:solidFill>
                  <a:srgbClr val="1F1348"/>
                </a:solidFill>
                <a:latin typeface="Calibri"/>
                <a:cs typeface="Calibri"/>
              </a:rPr>
              <a:t>lesser </a:t>
            </a:r>
            <a:r>
              <a:rPr sz="2400" spc="90" dirty="0">
                <a:solidFill>
                  <a:srgbClr val="1F1348"/>
                </a:solidFill>
                <a:latin typeface="Calibri"/>
                <a:cs typeface="Calibri"/>
              </a:rPr>
              <a:t>than </a:t>
            </a:r>
            <a:r>
              <a:rPr sz="2400" spc="110" dirty="0">
                <a:solidFill>
                  <a:srgbClr val="1F1348"/>
                </a:solidFill>
                <a:latin typeface="Calibri"/>
                <a:cs typeface="Calibri"/>
              </a:rPr>
              <a:t>R5; </a:t>
            </a:r>
            <a:r>
              <a:rPr sz="2400" spc="95" dirty="0">
                <a:solidFill>
                  <a:srgbClr val="1F1348"/>
                </a:solidFill>
                <a:latin typeface="Calibri"/>
                <a:cs typeface="Calibri"/>
              </a:rPr>
              <a:t>then </a:t>
            </a:r>
            <a:r>
              <a:rPr sz="2400" spc="145" dirty="0">
                <a:solidFill>
                  <a:srgbClr val="1F1348"/>
                </a:solidFill>
                <a:latin typeface="Calibri"/>
                <a:cs typeface="Calibri"/>
              </a:rPr>
              <a:t>such </a:t>
            </a:r>
            <a:r>
              <a:rPr sz="2400" spc="105" dirty="0">
                <a:solidFill>
                  <a:srgbClr val="1F1348"/>
                </a:solidFill>
                <a:latin typeface="Calibri"/>
                <a:cs typeface="Calibri"/>
              </a:rPr>
              <a:t>request </a:t>
            </a:r>
            <a:r>
              <a:rPr sz="2400" spc="55" dirty="0">
                <a:solidFill>
                  <a:srgbClr val="1F1348"/>
                </a:solidFill>
                <a:latin typeface="Calibri"/>
                <a:cs typeface="Calibri"/>
              </a:rPr>
              <a:t>will </a:t>
            </a:r>
            <a:r>
              <a:rPr sz="2400" spc="90" dirty="0">
                <a:solidFill>
                  <a:srgbClr val="1F1348"/>
                </a:solidFill>
                <a:latin typeface="Calibri"/>
                <a:cs typeface="Calibri"/>
              </a:rPr>
              <a:t>not </a:t>
            </a:r>
            <a:r>
              <a:rPr sz="2400" spc="204" dirty="0">
                <a:solidFill>
                  <a:srgbClr val="1F1348"/>
                </a:solidFill>
                <a:latin typeface="Calibri"/>
                <a:cs typeface="Calibri"/>
              </a:rPr>
              <a:t>be </a:t>
            </a:r>
            <a:r>
              <a:rPr sz="2400" spc="125" dirty="0">
                <a:solidFill>
                  <a:srgbClr val="1F1348"/>
                </a:solidFill>
                <a:latin typeface="Calibri"/>
                <a:cs typeface="Calibri"/>
              </a:rPr>
              <a:t>granted. </a:t>
            </a:r>
            <a:r>
              <a:rPr sz="2400" spc="130" dirty="0">
                <a:solidFill>
                  <a:srgbClr val="1F1348"/>
                </a:solidFill>
                <a:latin typeface="Calibri"/>
                <a:cs typeface="Calibri"/>
              </a:rPr>
              <a:t> </a:t>
            </a:r>
            <a:r>
              <a:rPr sz="2400" spc="180" dirty="0">
                <a:solidFill>
                  <a:srgbClr val="1F1348"/>
                </a:solidFill>
                <a:latin typeface="Calibri"/>
                <a:cs typeface="Calibri"/>
              </a:rPr>
              <a:t>Only</a:t>
            </a:r>
            <a:r>
              <a:rPr sz="2400" spc="5" dirty="0">
                <a:solidFill>
                  <a:srgbClr val="1F1348"/>
                </a:solidFill>
                <a:latin typeface="Calibri"/>
                <a:cs typeface="Calibri"/>
              </a:rPr>
              <a:t> </a:t>
            </a:r>
            <a:r>
              <a:rPr sz="2400" spc="95" dirty="0">
                <a:solidFill>
                  <a:srgbClr val="1F1348"/>
                </a:solidFill>
                <a:latin typeface="Calibri"/>
                <a:cs typeface="Calibri"/>
              </a:rPr>
              <a:t>the</a:t>
            </a:r>
            <a:r>
              <a:rPr sz="2400" spc="110" dirty="0">
                <a:solidFill>
                  <a:srgbClr val="1F1348"/>
                </a:solidFill>
                <a:latin typeface="Calibri"/>
                <a:cs typeface="Calibri"/>
              </a:rPr>
              <a:t> </a:t>
            </a:r>
            <a:r>
              <a:rPr sz="2400" spc="105" dirty="0">
                <a:solidFill>
                  <a:srgbClr val="1F1348"/>
                </a:solidFill>
                <a:latin typeface="Calibri"/>
                <a:cs typeface="Calibri"/>
              </a:rPr>
              <a:t>request</a:t>
            </a:r>
            <a:r>
              <a:rPr sz="2400" spc="130" dirty="0">
                <a:solidFill>
                  <a:srgbClr val="1F1348"/>
                </a:solidFill>
                <a:latin typeface="Calibri"/>
                <a:cs typeface="Calibri"/>
              </a:rPr>
              <a:t> </a:t>
            </a:r>
            <a:r>
              <a:rPr sz="2400" spc="65" dirty="0">
                <a:solidFill>
                  <a:srgbClr val="1F1348"/>
                </a:solidFill>
                <a:latin typeface="Calibri"/>
                <a:cs typeface="Calibri"/>
              </a:rPr>
              <a:t>for</a:t>
            </a:r>
            <a:r>
              <a:rPr sz="2400" spc="20" dirty="0">
                <a:solidFill>
                  <a:srgbClr val="1F1348"/>
                </a:solidFill>
                <a:latin typeface="Calibri"/>
                <a:cs typeface="Calibri"/>
              </a:rPr>
              <a:t> </a:t>
            </a:r>
            <a:r>
              <a:rPr sz="2400" spc="120" dirty="0">
                <a:solidFill>
                  <a:srgbClr val="1F1348"/>
                </a:solidFill>
                <a:latin typeface="Calibri"/>
                <a:cs typeface="Calibri"/>
              </a:rPr>
              <a:t>resources</a:t>
            </a:r>
            <a:r>
              <a:rPr sz="2400" spc="50" dirty="0">
                <a:solidFill>
                  <a:srgbClr val="1F1348"/>
                </a:solidFill>
                <a:latin typeface="Calibri"/>
                <a:cs typeface="Calibri"/>
              </a:rPr>
              <a:t> </a:t>
            </a:r>
            <a:r>
              <a:rPr sz="2400" spc="45" dirty="0">
                <a:solidFill>
                  <a:srgbClr val="1F1348"/>
                </a:solidFill>
                <a:latin typeface="Calibri"/>
                <a:cs typeface="Calibri"/>
              </a:rPr>
              <a:t>that</a:t>
            </a:r>
            <a:r>
              <a:rPr sz="2400" spc="40" dirty="0">
                <a:solidFill>
                  <a:srgbClr val="1F1348"/>
                </a:solidFill>
                <a:latin typeface="Calibri"/>
                <a:cs typeface="Calibri"/>
              </a:rPr>
              <a:t> </a:t>
            </a:r>
            <a:r>
              <a:rPr sz="2400" spc="90" dirty="0">
                <a:solidFill>
                  <a:srgbClr val="1F1348"/>
                </a:solidFill>
                <a:latin typeface="Calibri"/>
                <a:cs typeface="Calibri"/>
              </a:rPr>
              <a:t>are</a:t>
            </a:r>
            <a:r>
              <a:rPr sz="2400" spc="35" dirty="0">
                <a:solidFill>
                  <a:srgbClr val="1F1348"/>
                </a:solidFill>
                <a:latin typeface="Calibri"/>
                <a:cs typeface="Calibri"/>
              </a:rPr>
              <a:t> </a:t>
            </a:r>
            <a:r>
              <a:rPr sz="2400" spc="140" dirty="0">
                <a:solidFill>
                  <a:srgbClr val="1F1348"/>
                </a:solidFill>
                <a:latin typeface="Calibri"/>
                <a:cs typeface="Calibri"/>
              </a:rPr>
              <a:t>more</a:t>
            </a:r>
            <a:r>
              <a:rPr sz="2400" spc="40" dirty="0">
                <a:solidFill>
                  <a:srgbClr val="1F1348"/>
                </a:solidFill>
                <a:latin typeface="Calibri"/>
                <a:cs typeface="Calibri"/>
              </a:rPr>
              <a:t> </a:t>
            </a:r>
            <a:r>
              <a:rPr sz="2400" spc="90" dirty="0">
                <a:solidFill>
                  <a:srgbClr val="1F1348"/>
                </a:solidFill>
                <a:latin typeface="Calibri"/>
                <a:cs typeface="Calibri"/>
              </a:rPr>
              <a:t>than </a:t>
            </a:r>
            <a:r>
              <a:rPr sz="2400" spc="145" dirty="0">
                <a:solidFill>
                  <a:srgbClr val="1F1348"/>
                </a:solidFill>
                <a:latin typeface="Calibri"/>
                <a:cs typeface="Calibri"/>
              </a:rPr>
              <a:t>R5</a:t>
            </a:r>
            <a:r>
              <a:rPr sz="2400" spc="85" dirty="0">
                <a:solidFill>
                  <a:srgbClr val="1F1348"/>
                </a:solidFill>
                <a:latin typeface="Calibri"/>
                <a:cs typeface="Calibri"/>
              </a:rPr>
              <a:t> </a:t>
            </a:r>
            <a:r>
              <a:rPr sz="2400" spc="55" dirty="0">
                <a:solidFill>
                  <a:srgbClr val="1F1348"/>
                </a:solidFill>
                <a:latin typeface="Calibri"/>
                <a:cs typeface="Calibri"/>
              </a:rPr>
              <a:t>will </a:t>
            </a:r>
            <a:r>
              <a:rPr sz="2400" spc="210" dirty="0">
                <a:solidFill>
                  <a:srgbClr val="1F1348"/>
                </a:solidFill>
                <a:latin typeface="Calibri"/>
                <a:cs typeface="Calibri"/>
              </a:rPr>
              <a:t>be</a:t>
            </a:r>
            <a:r>
              <a:rPr sz="2400" spc="30" dirty="0">
                <a:solidFill>
                  <a:srgbClr val="1F1348"/>
                </a:solidFill>
                <a:latin typeface="Calibri"/>
                <a:cs typeface="Calibri"/>
              </a:rPr>
              <a:t> </a:t>
            </a:r>
            <a:r>
              <a:rPr sz="2400" spc="130" dirty="0">
                <a:solidFill>
                  <a:srgbClr val="1F1348"/>
                </a:solidFill>
                <a:latin typeface="Calibri"/>
                <a:cs typeface="Calibri"/>
              </a:rPr>
              <a:t>granted.</a:t>
            </a:r>
            <a:endParaRPr sz="24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729" y="325818"/>
            <a:ext cx="5457825"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20" dirty="0">
                <a:solidFill>
                  <a:srgbClr val="1F1348"/>
                </a:solidFill>
                <a:latin typeface="Arial"/>
                <a:cs typeface="Arial"/>
              </a:rPr>
              <a:t> </a:t>
            </a:r>
            <a:r>
              <a:rPr sz="4400" spc="145" dirty="0">
                <a:solidFill>
                  <a:srgbClr val="1F1348"/>
                </a:solidFill>
                <a:latin typeface="Arial"/>
                <a:cs typeface="Arial"/>
              </a:rPr>
              <a:t>Prevention</a:t>
            </a:r>
            <a:endParaRPr sz="4400">
              <a:latin typeface="Arial"/>
              <a:cs typeface="Arial"/>
            </a:endParaRPr>
          </a:p>
        </p:txBody>
      </p:sp>
      <p:pic>
        <p:nvPicPr>
          <p:cNvPr id="3" name="object 3"/>
          <p:cNvPicPr/>
          <p:nvPr/>
        </p:nvPicPr>
        <p:blipFill>
          <a:blip r:embed="rId2" cstate="print"/>
          <a:stretch>
            <a:fillRect/>
          </a:stretch>
        </p:blipFill>
        <p:spPr>
          <a:xfrm>
            <a:off x="1362075" y="1638300"/>
            <a:ext cx="9163050" cy="4591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601662" y="438467"/>
            <a:ext cx="10760075"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165" dirty="0">
                <a:solidFill>
                  <a:srgbClr val="1F1348"/>
                </a:solidFill>
                <a:latin typeface="Arial"/>
                <a:cs typeface="Arial"/>
              </a:rPr>
              <a:t> </a:t>
            </a:r>
            <a:r>
              <a:rPr sz="4400" spc="120" dirty="0">
                <a:solidFill>
                  <a:srgbClr val="1F1348"/>
                </a:solidFill>
                <a:latin typeface="Arial"/>
                <a:cs typeface="Arial"/>
              </a:rPr>
              <a:t>Avoidance</a:t>
            </a:r>
            <a:r>
              <a:rPr sz="4400" spc="-245" dirty="0">
                <a:solidFill>
                  <a:srgbClr val="1F1348"/>
                </a:solidFill>
                <a:latin typeface="Arial"/>
                <a:cs typeface="Arial"/>
              </a:rPr>
              <a:t> </a:t>
            </a:r>
            <a:r>
              <a:rPr sz="4400" spc="155" dirty="0">
                <a:solidFill>
                  <a:srgbClr val="1F1348"/>
                </a:solidFill>
                <a:latin typeface="Arial"/>
                <a:cs typeface="Arial"/>
              </a:rPr>
              <a:t>in</a:t>
            </a:r>
            <a:r>
              <a:rPr sz="4400" spc="-10" dirty="0">
                <a:solidFill>
                  <a:srgbClr val="1F1348"/>
                </a:solidFill>
                <a:latin typeface="Arial"/>
                <a:cs typeface="Arial"/>
              </a:rPr>
              <a:t> </a:t>
            </a:r>
            <a:r>
              <a:rPr sz="4400" spc="130" dirty="0">
                <a:solidFill>
                  <a:srgbClr val="1F1348"/>
                </a:solidFill>
                <a:latin typeface="Arial"/>
                <a:cs typeface="Arial"/>
              </a:rPr>
              <a:t>Operating</a:t>
            </a:r>
            <a:r>
              <a:rPr sz="4400" spc="-150" dirty="0">
                <a:solidFill>
                  <a:srgbClr val="1F1348"/>
                </a:solidFill>
                <a:latin typeface="Arial"/>
                <a:cs typeface="Arial"/>
              </a:rPr>
              <a:t> </a:t>
            </a:r>
            <a:r>
              <a:rPr sz="4400" spc="60" dirty="0">
                <a:solidFill>
                  <a:srgbClr val="1F1348"/>
                </a:solidFill>
                <a:latin typeface="Arial"/>
                <a:cs typeface="Arial"/>
              </a:rPr>
              <a:t>System</a:t>
            </a:r>
            <a:endParaRPr sz="4400">
              <a:latin typeface="Arial"/>
              <a:cs typeface="Arial"/>
            </a:endParaRPr>
          </a:p>
        </p:txBody>
      </p:sp>
      <p:grpSp>
        <p:nvGrpSpPr>
          <p:cNvPr id="6" name="object 6"/>
          <p:cNvGrpSpPr/>
          <p:nvPr/>
        </p:nvGrpSpPr>
        <p:grpSpPr>
          <a:xfrm>
            <a:off x="7981950" y="3276663"/>
            <a:ext cx="4215130" cy="3586479"/>
            <a:chOff x="7981950" y="3276663"/>
            <a:chExt cx="4215130" cy="3586479"/>
          </a:xfrm>
        </p:grpSpPr>
        <p:sp>
          <p:nvSpPr>
            <p:cNvPr id="7" name="object 7"/>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8" name="object 8"/>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2" name="object 12"/>
          <p:cNvSpPr txBox="1"/>
          <p:nvPr/>
        </p:nvSpPr>
        <p:spPr>
          <a:xfrm>
            <a:off x="689927" y="1349275"/>
            <a:ext cx="10695940" cy="5110480"/>
          </a:xfrm>
          <a:prstGeom prst="rect">
            <a:avLst/>
          </a:prstGeom>
        </p:spPr>
        <p:txBody>
          <a:bodyPr vert="horz" wrap="square" lIns="0" tIns="10795" rIns="0" bIns="0" rtlCol="0">
            <a:spAutoFit/>
          </a:bodyPr>
          <a:lstStyle/>
          <a:p>
            <a:pPr marL="241300" marR="12700" indent="-229235" algn="just">
              <a:lnSpc>
                <a:spcPct val="110100"/>
              </a:lnSpc>
              <a:spcBef>
                <a:spcPts val="85"/>
              </a:spcBef>
            </a:pPr>
            <a:r>
              <a:rPr sz="2400" spc="245" dirty="0">
                <a:solidFill>
                  <a:srgbClr val="7061FD"/>
                </a:solidFill>
                <a:latin typeface="Calibri"/>
                <a:cs typeface="Calibri"/>
              </a:rPr>
              <a:t>+</a:t>
            </a:r>
            <a:r>
              <a:rPr sz="2400" spc="245" dirty="0">
                <a:solidFill>
                  <a:srgbClr val="1F1348"/>
                </a:solidFill>
                <a:latin typeface="Calibri"/>
                <a:cs typeface="Calibri"/>
              </a:rPr>
              <a:t>In </a:t>
            </a:r>
            <a:r>
              <a:rPr sz="2400" spc="70" dirty="0">
                <a:solidFill>
                  <a:srgbClr val="1F1348"/>
                </a:solidFill>
                <a:latin typeface="Calibri"/>
                <a:cs typeface="Calibri"/>
              </a:rPr>
              <a:t>this </a:t>
            </a:r>
            <a:r>
              <a:rPr sz="2400" spc="145" dirty="0">
                <a:solidFill>
                  <a:srgbClr val="1F1348"/>
                </a:solidFill>
                <a:latin typeface="Calibri"/>
                <a:cs typeface="Calibri"/>
              </a:rPr>
              <a:t>method, </a:t>
            </a:r>
            <a:r>
              <a:rPr sz="2400" spc="95" dirty="0">
                <a:solidFill>
                  <a:srgbClr val="1F1348"/>
                </a:solidFill>
                <a:latin typeface="Calibri"/>
                <a:cs typeface="Calibri"/>
              </a:rPr>
              <a:t>the </a:t>
            </a:r>
            <a:r>
              <a:rPr sz="2400" spc="114" dirty="0">
                <a:solidFill>
                  <a:srgbClr val="1F1348"/>
                </a:solidFill>
                <a:latin typeface="Calibri"/>
                <a:cs typeface="Calibri"/>
              </a:rPr>
              <a:t>request </a:t>
            </a:r>
            <a:r>
              <a:rPr sz="2400" spc="65" dirty="0">
                <a:solidFill>
                  <a:srgbClr val="1F1348"/>
                </a:solidFill>
                <a:latin typeface="Calibri"/>
                <a:cs typeface="Calibri"/>
              </a:rPr>
              <a:t>for </a:t>
            </a:r>
            <a:r>
              <a:rPr sz="2400" spc="120" dirty="0">
                <a:solidFill>
                  <a:srgbClr val="1F1348"/>
                </a:solidFill>
                <a:latin typeface="Calibri"/>
                <a:cs typeface="Calibri"/>
              </a:rPr>
              <a:t>any </a:t>
            </a:r>
            <a:r>
              <a:rPr sz="2400" spc="125" dirty="0">
                <a:solidFill>
                  <a:srgbClr val="1F1348"/>
                </a:solidFill>
                <a:latin typeface="Calibri"/>
                <a:cs typeface="Calibri"/>
              </a:rPr>
              <a:t>resource </a:t>
            </a:r>
            <a:r>
              <a:rPr sz="2400" spc="55" dirty="0">
                <a:solidFill>
                  <a:srgbClr val="1F1348"/>
                </a:solidFill>
                <a:latin typeface="Calibri"/>
                <a:cs typeface="Calibri"/>
              </a:rPr>
              <a:t>will </a:t>
            </a:r>
            <a:r>
              <a:rPr sz="2400" spc="245" dirty="0">
                <a:solidFill>
                  <a:srgbClr val="1F1348"/>
                </a:solidFill>
                <a:latin typeface="Calibri"/>
                <a:cs typeface="Calibri"/>
              </a:rPr>
              <a:t>be </a:t>
            </a:r>
            <a:r>
              <a:rPr sz="2400" spc="155" dirty="0">
                <a:solidFill>
                  <a:srgbClr val="1F1348"/>
                </a:solidFill>
                <a:latin typeface="Calibri"/>
                <a:cs typeface="Calibri"/>
              </a:rPr>
              <a:t>granted </a:t>
            </a:r>
            <a:r>
              <a:rPr sz="2400" spc="130" dirty="0">
                <a:solidFill>
                  <a:srgbClr val="1F1348"/>
                </a:solidFill>
                <a:latin typeface="Calibri"/>
                <a:cs typeface="Calibri"/>
              </a:rPr>
              <a:t>only </a:t>
            </a:r>
            <a:r>
              <a:rPr sz="2400" spc="45" dirty="0">
                <a:solidFill>
                  <a:srgbClr val="1F1348"/>
                </a:solidFill>
                <a:latin typeface="Calibri"/>
                <a:cs typeface="Calibri"/>
              </a:rPr>
              <a:t>if </a:t>
            </a:r>
            <a:r>
              <a:rPr sz="2400" spc="95" dirty="0">
                <a:solidFill>
                  <a:srgbClr val="1F1348"/>
                </a:solidFill>
                <a:latin typeface="Calibri"/>
                <a:cs typeface="Calibri"/>
              </a:rPr>
              <a:t>the </a:t>
            </a:r>
            <a:r>
              <a:rPr sz="2400" spc="100" dirty="0">
                <a:solidFill>
                  <a:srgbClr val="1F1348"/>
                </a:solidFill>
                <a:latin typeface="Calibri"/>
                <a:cs typeface="Calibri"/>
              </a:rPr>
              <a:t> </a:t>
            </a:r>
            <a:r>
              <a:rPr sz="2400" spc="110" dirty="0">
                <a:solidFill>
                  <a:srgbClr val="1F1348"/>
                </a:solidFill>
                <a:latin typeface="Calibri"/>
                <a:cs typeface="Calibri"/>
              </a:rPr>
              <a:t>resulting</a:t>
            </a:r>
            <a:r>
              <a:rPr sz="2400" spc="50" dirty="0">
                <a:solidFill>
                  <a:srgbClr val="1F1348"/>
                </a:solidFill>
                <a:latin typeface="Calibri"/>
                <a:cs typeface="Calibri"/>
              </a:rPr>
              <a:t> </a:t>
            </a:r>
            <a:r>
              <a:rPr sz="2400" spc="55" dirty="0">
                <a:solidFill>
                  <a:srgbClr val="1F1348"/>
                </a:solidFill>
                <a:latin typeface="Calibri"/>
                <a:cs typeface="Calibri"/>
              </a:rPr>
              <a:t>state</a:t>
            </a:r>
            <a:r>
              <a:rPr sz="2400" spc="40" dirty="0">
                <a:solidFill>
                  <a:srgbClr val="1F1348"/>
                </a:solidFill>
                <a:latin typeface="Calibri"/>
                <a:cs typeface="Calibri"/>
              </a:rPr>
              <a:t> </a:t>
            </a:r>
            <a:r>
              <a:rPr sz="2400" spc="100" dirty="0">
                <a:solidFill>
                  <a:srgbClr val="1F1348"/>
                </a:solidFill>
                <a:latin typeface="Calibri"/>
                <a:cs typeface="Calibri"/>
              </a:rPr>
              <a:t>of</a:t>
            </a:r>
            <a:r>
              <a:rPr sz="2400" spc="95" dirty="0">
                <a:solidFill>
                  <a:srgbClr val="1F1348"/>
                </a:solidFill>
                <a:latin typeface="Calibri"/>
                <a:cs typeface="Calibri"/>
              </a:rPr>
              <a:t> the</a:t>
            </a:r>
            <a:r>
              <a:rPr sz="2400" spc="114" dirty="0">
                <a:solidFill>
                  <a:srgbClr val="1F1348"/>
                </a:solidFill>
                <a:latin typeface="Calibri"/>
                <a:cs typeface="Calibri"/>
              </a:rPr>
              <a:t> </a:t>
            </a:r>
            <a:r>
              <a:rPr sz="2400" spc="100" dirty="0">
                <a:solidFill>
                  <a:srgbClr val="1F1348"/>
                </a:solidFill>
                <a:latin typeface="Calibri"/>
                <a:cs typeface="Calibri"/>
              </a:rPr>
              <a:t>system</a:t>
            </a:r>
            <a:r>
              <a:rPr sz="2400" spc="125" dirty="0">
                <a:solidFill>
                  <a:srgbClr val="1F1348"/>
                </a:solidFill>
                <a:latin typeface="Calibri"/>
                <a:cs typeface="Calibri"/>
              </a:rPr>
              <a:t> </a:t>
            </a:r>
            <a:r>
              <a:rPr sz="2400" spc="130" dirty="0">
                <a:solidFill>
                  <a:srgbClr val="1F1348"/>
                </a:solidFill>
                <a:latin typeface="Calibri"/>
                <a:cs typeface="Calibri"/>
              </a:rPr>
              <a:t>doesn't</a:t>
            </a:r>
            <a:r>
              <a:rPr sz="2400" spc="45" dirty="0">
                <a:solidFill>
                  <a:srgbClr val="1F1348"/>
                </a:solidFill>
                <a:latin typeface="Calibri"/>
                <a:cs typeface="Calibri"/>
              </a:rPr>
              <a:t> </a:t>
            </a:r>
            <a:r>
              <a:rPr sz="2400" spc="150" dirty="0">
                <a:solidFill>
                  <a:srgbClr val="1F1348"/>
                </a:solidFill>
                <a:latin typeface="Calibri"/>
                <a:cs typeface="Calibri"/>
              </a:rPr>
              <a:t>cause</a:t>
            </a:r>
            <a:r>
              <a:rPr sz="2400" spc="120" dirty="0">
                <a:solidFill>
                  <a:srgbClr val="1F1348"/>
                </a:solidFill>
                <a:latin typeface="Calibri"/>
                <a:cs typeface="Calibri"/>
              </a:rPr>
              <a:t> any</a:t>
            </a:r>
            <a:r>
              <a:rPr sz="2400" spc="90" dirty="0">
                <a:solidFill>
                  <a:srgbClr val="1F1348"/>
                </a:solidFill>
                <a:latin typeface="Calibri"/>
                <a:cs typeface="Calibri"/>
              </a:rPr>
              <a:t> </a:t>
            </a:r>
            <a:r>
              <a:rPr sz="2400" spc="165" dirty="0">
                <a:solidFill>
                  <a:srgbClr val="1F1348"/>
                </a:solidFill>
                <a:latin typeface="Calibri"/>
                <a:cs typeface="Calibri"/>
              </a:rPr>
              <a:t>deadlock</a:t>
            </a:r>
            <a:r>
              <a:rPr sz="2400" spc="40" dirty="0">
                <a:solidFill>
                  <a:srgbClr val="1F1348"/>
                </a:solidFill>
                <a:latin typeface="Calibri"/>
                <a:cs typeface="Calibri"/>
              </a:rPr>
              <a:t> </a:t>
            </a:r>
            <a:r>
              <a:rPr sz="2400" spc="85" dirty="0">
                <a:solidFill>
                  <a:srgbClr val="1F1348"/>
                </a:solidFill>
                <a:latin typeface="Calibri"/>
                <a:cs typeface="Calibri"/>
              </a:rPr>
              <a:t>in</a:t>
            </a:r>
            <a:r>
              <a:rPr sz="2400" spc="90" dirty="0">
                <a:solidFill>
                  <a:srgbClr val="1F1348"/>
                </a:solidFill>
                <a:latin typeface="Calibri"/>
                <a:cs typeface="Calibri"/>
              </a:rPr>
              <a:t> the</a:t>
            </a:r>
            <a:r>
              <a:rPr sz="2400" spc="110" dirty="0">
                <a:solidFill>
                  <a:srgbClr val="1F1348"/>
                </a:solidFill>
                <a:latin typeface="Calibri"/>
                <a:cs typeface="Calibri"/>
              </a:rPr>
              <a:t> </a:t>
            </a:r>
            <a:r>
              <a:rPr sz="2400" spc="100" dirty="0">
                <a:solidFill>
                  <a:srgbClr val="1F1348"/>
                </a:solidFill>
                <a:latin typeface="Calibri"/>
                <a:cs typeface="Calibri"/>
              </a:rPr>
              <a:t>system.</a:t>
            </a:r>
            <a:r>
              <a:rPr sz="2400" spc="-35" dirty="0">
                <a:solidFill>
                  <a:srgbClr val="1F1348"/>
                </a:solidFill>
                <a:latin typeface="Calibri"/>
                <a:cs typeface="Calibri"/>
              </a:rPr>
              <a:t> </a:t>
            </a:r>
            <a:r>
              <a:rPr sz="2400" spc="110" dirty="0">
                <a:solidFill>
                  <a:srgbClr val="1F1348"/>
                </a:solidFill>
                <a:latin typeface="Calibri"/>
                <a:cs typeface="Calibri"/>
              </a:rPr>
              <a:t>This </a:t>
            </a:r>
            <a:r>
              <a:rPr sz="2400" spc="-530" dirty="0">
                <a:solidFill>
                  <a:srgbClr val="1F1348"/>
                </a:solidFill>
                <a:latin typeface="Calibri"/>
                <a:cs typeface="Calibri"/>
              </a:rPr>
              <a:t> </a:t>
            </a:r>
            <a:r>
              <a:rPr sz="2400" spc="155" dirty="0">
                <a:solidFill>
                  <a:srgbClr val="1F1348"/>
                </a:solidFill>
                <a:latin typeface="Calibri"/>
                <a:cs typeface="Calibri"/>
              </a:rPr>
              <a:t>method</a:t>
            </a:r>
            <a:r>
              <a:rPr sz="2400" spc="160" dirty="0">
                <a:solidFill>
                  <a:srgbClr val="1F1348"/>
                </a:solidFill>
                <a:latin typeface="Calibri"/>
                <a:cs typeface="Calibri"/>
              </a:rPr>
              <a:t> </a:t>
            </a:r>
            <a:r>
              <a:rPr sz="2400" spc="150" dirty="0">
                <a:solidFill>
                  <a:srgbClr val="1F1348"/>
                </a:solidFill>
                <a:latin typeface="Calibri"/>
                <a:cs typeface="Calibri"/>
              </a:rPr>
              <a:t>checks</a:t>
            </a:r>
            <a:r>
              <a:rPr sz="2400" spc="155" dirty="0">
                <a:solidFill>
                  <a:srgbClr val="1F1348"/>
                </a:solidFill>
                <a:latin typeface="Calibri"/>
                <a:cs typeface="Calibri"/>
              </a:rPr>
              <a:t> </a:t>
            </a:r>
            <a:r>
              <a:rPr sz="2400" spc="110" dirty="0">
                <a:solidFill>
                  <a:srgbClr val="1F1348"/>
                </a:solidFill>
                <a:latin typeface="Calibri"/>
                <a:cs typeface="Calibri"/>
              </a:rPr>
              <a:t>every</a:t>
            </a:r>
            <a:r>
              <a:rPr sz="2400" spc="114" dirty="0">
                <a:solidFill>
                  <a:srgbClr val="1F1348"/>
                </a:solidFill>
                <a:latin typeface="Calibri"/>
                <a:cs typeface="Calibri"/>
              </a:rPr>
              <a:t> step</a:t>
            </a:r>
            <a:r>
              <a:rPr sz="2400" spc="120" dirty="0">
                <a:solidFill>
                  <a:srgbClr val="1F1348"/>
                </a:solidFill>
                <a:latin typeface="Calibri"/>
                <a:cs typeface="Calibri"/>
              </a:rPr>
              <a:t> </a:t>
            </a:r>
            <a:r>
              <a:rPr sz="2400" spc="150" dirty="0">
                <a:solidFill>
                  <a:srgbClr val="1F1348"/>
                </a:solidFill>
                <a:latin typeface="Calibri"/>
                <a:cs typeface="Calibri"/>
              </a:rPr>
              <a:t>performed</a:t>
            </a:r>
            <a:r>
              <a:rPr sz="2400" spc="155" dirty="0">
                <a:solidFill>
                  <a:srgbClr val="1F1348"/>
                </a:solidFill>
                <a:latin typeface="Calibri"/>
                <a:cs typeface="Calibri"/>
              </a:rPr>
              <a:t> </a:t>
            </a:r>
            <a:r>
              <a:rPr sz="2400" spc="160" dirty="0">
                <a:solidFill>
                  <a:srgbClr val="1F1348"/>
                </a:solidFill>
                <a:latin typeface="Calibri"/>
                <a:cs typeface="Calibri"/>
              </a:rPr>
              <a:t>by</a:t>
            </a:r>
            <a:r>
              <a:rPr sz="2400" spc="165" dirty="0">
                <a:solidFill>
                  <a:srgbClr val="1F1348"/>
                </a:solidFill>
                <a:latin typeface="Calibri"/>
                <a:cs typeface="Calibri"/>
              </a:rPr>
              <a:t> </a:t>
            </a:r>
            <a:r>
              <a:rPr sz="2400" spc="95" dirty="0">
                <a:solidFill>
                  <a:srgbClr val="1F1348"/>
                </a:solidFill>
                <a:latin typeface="Calibri"/>
                <a:cs typeface="Calibri"/>
              </a:rPr>
              <a:t>the</a:t>
            </a:r>
            <a:r>
              <a:rPr sz="2400" spc="100" dirty="0">
                <a:solidFill>
                  <a:srgbClr val="1F1348"/>
                </a:solidFill>
                <a:latin typeface="Calibri"/>
                <a:cs typeface="Calibri"/>
              </a:rPr>
              <a:t> </a:t>
            </a:r>
            <a:r>
              <a:rPr sz="2400" spc="145" dirty="0">
                <a:solidFill>
                  <a:srgbClr val="1F1348"/>
                </a:solidFill>
                <a:latin typeface="Calibri"/>
                <a:cs typeface="Calibri"/>
              </a:rPr>
              <a:t>operating</a:t>
            </a:r>
            <a:r>
              <a:rPr sz="2400" spc="150" dirty="0">
                <a:solidFill>
                  <a:srgbClr val="1F1348"/>
                </a:solidFill>
                <a:latin typeface="Calibri"/>
                <a:cs typeface="Calibri"/>
              </a:rPr>
              <a:t> </a:t>
            </a:r>
            <a:r>
              <a:rPr sz="2400" spc="85" dirty="0">
                <a:solidFill>
                  <a:srgbClr val="1F1348"/>
                </a:solidFill>
                <a:latin typeface="Calibri"/>
                <a:cs typeface="Calibri"/>
              </a:rPr>
              <a:t>system.</a:t>
            </a:r>
            <a:r>
              <a:rPr sz="2400" spc="90" dirty="0">
                <a:solidFill>
                  <a:srgbClr val="1F1348"/>
                </a:solidFill>
                <a:latin typeface="Calibri"/>
                <a:cs typeface="Calibri"/>
              </a:rPr>
              <a:t> </a:t>
            </a:r>
            <a:r>
              <a:rPr sz="2400" spc="165" dirty="0">
                <a:solidFill>
                  <a:srgbClr val="1F1348"/>
                </a:solidFill>
                <a:latin typeface="Calibri"/>
                <a:cs typeface="Calibri"/>
              </a:rPr>
              <a:t>Any </a:t>
            </a:r>
            <a:r>
              <a:rPr sz="2400" spc="170" dirty="0">
                <a:solidFill>
                  <a:srgbClr val="1F1348"/>
                </a:solidFill>
                <a:latin typeface="Calibri"/>
                <a:cs typeface="Calibri"/>
              </a:rPr>
              <a:t> </a:t>
            </a:r>
            <a:r>
              <a:rPr sz="2400" spc="145" dirty="0">
                <a:solidFill>
                  <a:srgbClr val="1F1348"/>
                </a:solidFill>
                <a:latin typeface="Calibri"/>
                <a:cs typeface="Calibri"/>
              </a:rPr>
              <a:t>process </a:t>
            </a:r>
            <a:r>
              <a:rPr sz="2400" spc="130" dirty="0">
                <a:solidFill>
                  <a:srgbClr val="1F1348"/>
                </a:solidFill>
                <a:latin typeface="Calibri"/>
                <a:cs typeface="Calibri"/>
              </a:rPr>
              <a:t>continues </a:t>
            </a:r>
            <a:r>
              <a:rPr sz="2400" spc="40" dirty="0">
                <a:solidFill>
                  <a:srgbClr val="1F1348"/>
                </a:solidFill>
                <a:latin typeface="Calibri"/>
                <a:cs typeface="Calibri"/>
              </a:rPr>
              <a:t>its </a:t>
            </a:r>
            <a:r>
              <a:rPr sz="2400" spc="125" dirty="0">
                <a:solidFill>
                  <a:srgbClr val="1F1348"/>
                </a:solidFill>
                <a:latin typeface="Calibri"/>
                <a:cs typeface="Calibri"/>
              </a:rPr>
              <a:t>execution </a:t>
            </a:r>
            <a:r>
              <a:rPr sz="2400" spc="70" dirty="0">
                <a:solidFill>
                  <a:srgbClr val="1F1348"/>
                </a:solidFill>
                <a:latin typeface="Calibri"/>
                <a:cs typeface="Calibri"/>
              </a:rPr>
              <a:t>until </a:t>
            </a:r>
            <a:r>
              <a:rPr sz="2400" spc="95" dirty="0">
                <a:solidFill>
                  <a:srgbClr val="1F1348"/>
                </a:solidFill>
                <a:latin typeface="Calibri"/>
                <a:cs typeface="Calibri"/>
              </a:rPr>
              <a:t>the </a:t>
            </a:r>
            <a:r>
              <a:rPr sz="2400" spc="114" dirty="0">
                <a:solidFill>
                  <a:srgbClr val="1F1348"/>
                </a:solidFill>
                <a:latin typeface="Calibri"/>
                <a:cs typeface="Calibri"/>
              </a:rPr>
              <a:t>system </a:t>
            </a:r>
            <a:r>
              <a:rPr sz="2400" spc="85" dirty="0">
                <a:solidFill>
                  <a:srgbClr val="1F1348"/>
                </a:solidFill>
                <a:latin typeface="Calibri"/>
                <a:cs typeface="Calibri"/>
              </a:rPr>
              <a:t>is </a:t>
            </a:r>
            <a:r>
              <a:rPr sz="2400" spc="90" dirty="0">
                <a:solidFill>
                  <a:srgbClr val="1F1348"/>
                </a:solidFill>
                <a:latin typeface="Calibri"/>
                <a:cs typeface="Calibri"/>
              </a:rPr>
              <a:t>in </a:t>
            </a:r>
            <a:r>
              <a:rPr sz="2400" spc="135" dirty="0">
                <a:solidFill>
                  <a:srgbClr val="1F1348"/>
                </a:solidFill>
                <a:latin typeface="Calibri"/>
                <a:cs typeface="Calibri"/>
              </a:rPr>
              <a:t>a </a:t>
            </a:r>
            <a:r>
              <a:rPr sz="2400" spc="105" dirty="0">
                <a:solidFill>
                  <a:srgbClr val="1F1348"/>
                </a:solidFill>
                <a:latin typeface="Calibri"/>
                <a:cs typeface="Calibri"/>
              </a:rPr>
              <a:t>safe </a:t>
            </a:r>
            <a:r>
              <a:rPr sz="2400" spc="60" dirty="0">
                <a:solidFill>
                  <a:srgbClr val="1F1348"/>
                </a:solidFill>
                <a:latin typeface="Calibri"/>
                <a:cs typeface="Calibri"/>
              </a:rPr>
              <a:t>state. </a:t>
            </a:r>
            <a:r>
              <a:rPr sz="2400" spc="240" dirty="0">
                <a:solidFill>
                  <a:srgbClr val="1F1348"/>
                </a:solidFill>
                <a:latin typeface="Calibri"/>
                <a:cs typeface="Calibri"/>
              </a:rPr>
              <a:t>Once </a:t>
            </a:r>
            <a:r>
              <a:rPr sz="2400" spc="95" dirty="0">
                <a:solidFill>
                  <a:srgbClr val="1F1348"/>
                </a:solidFill>
                <a:latin typeface="Calibri"/>
                <a:cs typeface="Calibri"/>
              </a:rPr>
              <a:t>the </a:t>
            </a:r>
            <a:r>
              <a:rPr sz="2400" spc="-530" dirty="0">
                <a:solidFill>
                  <a:srgbClr val="1F1348"/>
                </a:solidFill>
                <a:latin typeface="Calibri"/>
                <a:cs typeface="Calibri"/>
              </a:rPr>
              <a:t> </a:t>
            </a:r>
            <a:r>
              <a:rPr sz="2400" spc="100" dirty="0">
                <a:solidFill>
                  <a:srgbClr val="1F1348"/>
                </a:solidFill>
                <a:latin typeface="Calibri"/>
                <a:cs typeface="Calibri"/>
              </a:rPr>
              <a:t>system enters </a:t>
            </a:r>
            <a:r>
              <a:rPr sz="2400" spc="85" dirty="0">
                <a:solidFill>
                  <a:srgbClr val="1F1348"/>
                </a:solidFill>
                <a:latin typeface="Calibri"/>
                <a:cs typeface="Calibri"/>
              </a:rPr>
              <a:t>into </a:t>
            </a:r>
            <a:r>
              <a:rPr sz="2400" spc="130" dirty="0">
                <a:solidFill>
                  <a:srgbClr val="1F1348"/>
                </a:solidFill>
                <a:latin typeface="Calibri"/>
                <a:cs typeface="Calibri"/>
              </a:rPr>
              <a:t>an </a:t>
            </a:r>
            <a:r>
              <a:rPr sz="2400" spc="110" dirty="0">
                <a:solidFill>
                  <a:srgbClr val="1F1348"/>
                </a:solidFill>
                <a:latin typeface="Calibri"/>
                <a:cs typeface="Calibri"/>
              </a:rPr>
              <a:t>unsafe </a:t>
            </a:r>
            <a:r>
              <a:rPr sz="2400" spc="45" dirty="0">
                <a:solidFill>
                  <a:srgbClr val="1F1348"/>
                </a:solidFill>
                <a:latin typeface="Calibri"/>
                <a:cs typeface="Calibri"/>
              </a:rPr>
              <a:t>state, </a:t>
            </a:r>
            <a:r>
              <a:rPr sz="2400" spc="95" dirty="0">
                <a:solidFill>
                  <a:srgbClr val="1F1348"/>
                </a:solidFill>
                <a:latin typeface="Calibri"/>
                <a:cs typeface="Calibri"/>
              </a:rPr>
              <a:t>the </a:t>
            </a:r>
            <a:r>
              <a:rPr sz="2400" spc="145" dirty="0">
                <a:solidFill>
                  <a:srgbClr val="1F1348"/>
                </a:solidFill>
                <a:latin typeface="Calibri"/>
                <a:cs typeface="Calibri"/>
              </a:rPr>
              <a:t>operating </a:t>
            </a:r>
            <a:r>
              <a:rPr sz="2400" spc="100" dirty="0">
                <a:solidFill>
                  <a:srgbClr val="1F1348"/>
                </a:solidFill>
                <a:latin typeface="Calibri"/>
                <a:cs typeface="Calibri"/>
              </a:rPr>
              <a:t>system </a:t>
            </a:r>
            <a:r>
              <a:rPr sz="2400" spc="135" dirty="0">
                <a:solidFill>
                  <a:srgbClr val="1F1348"/>
                </a:solidFill>
                <a:latin typeface="Calibri"/>
                <a:cs typeface="Calibri"/>
              </a:rPr>
              <a:t>has </a:t>
            </a:r>
            <a:r>
              <a:rPr sz="2400" spc="75" dirty="0">
                <a:solidFill>
                  <a:srgbClr val="1F1348"/>
                </a:solidFill>
                <a:latin typeface="Calibri"/>
                <a:cs typeface="Calibri"/>
              </a:rPr>
              <a:t>to </a:t>
            </a:r>
            <a:r>
              <a:rPr sz="2400" spc="70" dirty="0">
                <a:solidFill>
                  <a:srgbClr val="1F1348"/>
                </a:solidFill>
                <a:latin typeface="Calibri"/>
                <a:cs typeface="Calibri"/>
              </a:rPr>
              <a:t>take </a:t>
            </a:r>
            <a:r>
              <a:rPr sz="2400" spc="135" dirty="0">
                <a:solidFill>
                  <a:srgbClr val="1F1348"/>
                </a:solidFill>
                <a:latin typeface="Calibri"/>
                <a:cs typeface="Calibri"/>
              </a:rPr>
              <a:t>a </a:t>
            </a:r>
            <a:r>
              <a:rPr sz="2400" spc="114" dirty="0">
                <a:solidFill>
                  <a:srgbClr val="1F1348"/>
                </a:solidFill>
                <a:latin typeface="Calibri"/>
                <a:cs typeface="Calibri"/>
              </a:rPr>
              <a:t>step </a:t>
            </a:r>
            <a:r>
              <a:rPr sz="2400" spc="120" dirty="0">
                <a:solidFill>
                  <a:srgbClr val="1F1348"/>
                </a:solidFill>
                <a:latin typeface="Calibri"/>
                <a:cs typeface="Calibri"/>
              </a:rPr>
              <a:t> </a:t>
            </a:r>
            <a:r>
              <a:rPr sz="2400" spc="130" dirty="0">
                <a:solidFill>
                  <a:srgbClr val="1F1348"/>
                </a:solidFill>
                <a:latin typeface="Calibri"/>
                <a:cs typeface="Calibri"/>
              </a:rPr>
              <a:t>back.</a:t>
            </a:r>
            <a:endParaRPr sz="2400">
              <a:latin typeface="Calibri"/>
              <a:cs typeface="Calibri"/>
            </a:endParaRPr>
          </a:p>
          <a:p>
            <a:pPr marL="241300" marR="5080" indent="-229235" algn="just">
              <a:lnSpc>
                <a:spcPct val="110400"/>
              </a:lnSpc>
              <a:spcBef>
                <a:spcPts val="950"/>
              </a:spcBef>
            </a:pPr>
            <a:r>
              <a:rPr sz="2400" spc="225" dirty="0">
                <a:solidFill>
                  <a:srgbClr val="7061FD"/>
                </a:solidFill>
                <a:latin typeface="Calibri"/>
                <a:cs typeface="Calibri"/>
              </a:rPr>
              <a:t>+</a:t>
            </a:r>
            <a:r>
              <a:rPr sz="2400" spc="225" dirty="0">
                <a:solidFill>
                  <a:srgbClr val="1F1348"/>
                </a:solidFill>
                <a:latin typeface="Calibri"/>
                <a:cs typeface="Calibri"/>
              </a:rPr>
              <a:t>According</a:t>
            </a:r>
            <a:r>
              <a:rPr sz="2400" spc="229"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95" dirty="0">
                <a:solidFill>
                  <a:srgbClr val="1F1348"/>
                </a:solidFill>
                <a:latin typeface="Calibri"/>
                <a:cs typeface="Calibri"/>
              </a:rPr>
              <a:t>the</a:t>
            </a:r>
            <a:r>
              <a:rPr sz="2400" spc="100" dirty="0">
                <a:solidFill>
                  <a:srgbClr val="1F1348"/>
                </a:solidFill>
                <a:latin typeface="Calibri"/>
                <a:cs typeface="Calibri"/>
              </a:rPr>
              <a:t> </a:t>
            </a:r>
            <a:r>
              <a:rPr sz="2400" spc="105" dirty="0">
                <a:solidFill>
                  <a:srgbClr val="1F1348"/>
                </a:solidFill>
                <a:latin typeface="Calibri"/>
                <a:cs typeface="Calibri"/>
              </a:rPr>
              <a:t>simplest</a:t>
            </a:r>
            <a:r>
              <a:rPr sz="2400" spc="110" dirty="0">
                <a:solidFill>
                  <a:srgbClr val="1F1348"/>
                </a:solidFill>
                <a:latin typeface="Calibri"/>
                <a:cs typeface="Calibri"/>
              </a:rPr>
              <a:t> </a:t>
            </a:r>
            <a:r>
              <a:rPr sz="2400" spc="180" dirty="0">
                <a:solidFill>
                  <a:srgbClr val="1F1348"/>
                </a:solidFill>
                <a:latin typeface="Calibri"/>
                <a:cs typeface="Calibri"/>
              </a:rPr>
              <a:t>and</a:t>
            </a:r>
            <a:r>
              <a:rPr sz="2400" spc="185" dirty="0">
                <a:solidFill>
                  <a:srgbClr val="1F1348"/>
                </a:solidFill>
                <a:latin typeface="Calibri"/>
                <a:cs typeface="Calibri"/>
              </a:rPr>
              <a:t> </a:t>
            </a:r>
            <a:r>
              <a:rPr sz="2400" spc="105" dirty="0">
                <a:solidFill>
                  <a:srgbClr val="1F1348"/>
                </a:solidFill>
                <a:latin typeface="Calibri"/>
                <a:cs typeface="Calibri"/>
              </a:rPr>
              <a:t>useful</a:t>
            </a:r>
            <a:r>
              <a:rPr sz="2400" spc="110" dirty="0">
                <a:solidFill>
                  <a:srgbClr val="1F1348"/>
                </a:solidFill>
                <a:latin typeface="Calibri"/>
                <a:cs typeface="Calibri"/>
              </a:rPr>
              <a:t> </a:t>
            </a:r>
            <a:r>
              <a:rPr sz="2400" spc="150" dirty="0">
                <a:solidFill>
                  <a:srgbClr val="1F1348"/>
                </a:solidFill>
                <a:latin typeface="Calibri"/>
                <a:cs typeface="Calibri"/>
              </a:rPr>
              <a:t>approach,</a:t>
            </a:r>
            <a:r>
              <a:rPr sz="2400" spc="155" dirty="0">
                <a:solidFill>
                  <a:srgbClr val="1F1348"/>
                </a:solidFill>
                <a:latin typeface="Calibri"/>
                <a:cs typeface="Calibri"/>
              </a:rPr>
              <a:t> </a:t>
            </a:r>
            <a:r>
              <a:rPr sz="2400" spc="120" dirty="0">
                <a:solidFill>
                  <a:srgbClr val="1F1348"/>
                </a:solidFill>
                <a:latin typeface="Calibri"/>
                <a:cs typeface="Calibri"/>
              </a:rPr>
              <a:t>any</a:t>
            </a:r>
            <a:r>
              <a:rPr sz="2400" spc="125" dirty="0">
                <a:solidFill>
                  <a:srgbClr val="1F1348"/>
                </a:solidFill>
                <a:latin typeface="Calibri"/>
                <a:cs typeface="Calibri"/>
              </a:rPr>
              <a:t> </a:t>
            </a:r>
            <a:r>
              <a:rPr sz="2400" spc="145" dirty="0">
                <a:solidFill>
                  <a:srgbClr val="1F1348"/>
                </a:solidFill>
                <a:latin typeface="Calibri"/>
                <a:cs typeface="Calibri"/>
              </a:rPr>
              <a:t>process  </a:t>
            </a:r>
            <a:r>
              <a:rPr sz="2400" spc="160" dirty="0">
                <a:solidFill>
                  <a:srgbClr val="1F1348"/>
                </a:solidFill>
                <a:latin typeface="Calibri"/>
                <a:cs typeface="Calibri"/>
              </a:rPr>
              <a:t>should </a:t>
            </a:r>
            <a:r>
              <a:rPr sz="2400" spc="165" dirty="0">
                <a:solidFill>
                  <a:srgbClr val="1F1348"/>
                </a:solidFill>
                <a:latin typeface="Calibri"/>
                <a:cs typeface="Calibri"/>
              </a:rPr>
              <a:t> </a:t>
            </a:r>
            <a:r>
              <a:rPr sz="2400" spc="130" dirty="0">
                <a:solidFill>
                  <a:srgbClr val="1F1348"/>
                </a:solidFill>
                <a:latin typeface="Calibri"/>
                <a:cs typeface="Calibri"/>
              </a:rPr>
              <a:t>declare </a:t>
            </a:r>
            <a:r>
              <a:rPr sz="2400" spc="95" dirty="0">
                <a:solidFill>
                  <a:srgbClr val="1F1348"/>
                </a:solidFill>
                <a:latin typeface="Calibri"/>
                <a:cs typeface="Calibri"/>
              </a:rPr>
              <a:t>the </a:t>
            </a:r>
            <a:r>
              <a:rPr sz="2400" spc="145" dirty="0">
                <a:solidFill>
                  <a:srgbClr val="1F1348"/>
                </a:solidFill>
                <a:latin typeface="Calibri"/>
                <a:cs typeface="Calibri"/>
              </a:rPr>
              <a:t>maximum </a:t>
            </a:r>
            <a:r>
              <a:rPr sz="2400" spc="150" dirty="0">
                <a:solidFill>
                  <a:srgbClr val="1F1348"/>
                </a:solidFill>
                <a:latin typeface="Calibri"/>
                <a:cs typeface="Calibri"/>
              </a:rPr>
              <a:t>number </a:t>
            </a:r>
            <a:r>
              <a:rPr sz="2400" spc="105" dirty="0">
                <a:solidFill>
                  <a:srgbClr val="1F1348"/>
                </a:solidFill>
                <a:latin typeface="Calibri"/>
                <a:cs typeface="Calibri"/>
              </a:rPr>
              <a:t>of </a:t>
            </a:r>
            <a:r>
              <a:rPr sz="2400" spc="120" dirty="0">
                <a:solidFill>
                  <a:srgbClr val="1F1348"/>
                </a:solidFill>
                <a:latin typeface="Calibri"/>
                <a:cs typeface="Calibri"/>
              </a:rPr>
              <a:t>resources </a:t>
            </a:r>
            <a:r>
              <a:rPr sz="2400" spc="100" dirty="0">
                <a:solidFill>
                  <a:srgbClr val="1F1348"/>
                </a:solidFill>
                <a:latin typeface="Calibri"/>
                <a:cs typeface="Calibri"/>
              </a:rPr>
              <a:t>of </a:t>
            </a:r>
            <a:r>
              <a:rPr sz="2400" spc="150" dirty="0">
                <a:solidFill>
                  <a:srgbClr val="1F1348"/>
                </a:solidFill>
                <a:latin typeface="Calibri"/>
                <a:cs typeface="Calibri"/>
              </a:rPr>
              <a:t>each </a:t>
            </a:r>
            <a:r>
              <a:rPr sz="2400" spc="114" dirty="0">
                <a:solidFill>
                  <a:srgbClr val="1F1348"/>
                </a:solidFill>
                <a:latin typeface="Calibri"/>
                <a:cs typeface="Calibri"/>
              </a:rPr>
              <a:t>type </a:t>
            </a:r>
            <a:r>
              <a:rPr sz="2400" dirty="0">
                <a:solidFill>
                  <a:srgbClr val="1F1348"/>
                </a:solidFill>
                <a:latin typeface="Calibri"/>
                <a:cs typeface="Calibri"/>
              </a:rPr>
              <a:t>it </a:t>
            </a:r>
            <a:r>
              <a:rPr sz="2400" spc="60" dirty="0">
                <a:solidFill>
                  <a:srgbClr val="1F1348"/>
                </a:solidFill>
                <a:latin typeface="Calibri"/>
                <a:cs typeface="Calibri"/>
              </a:rPr>
              <a:t>will </a:t>
            </a:r>
            <a:r>
              <a:rPr sz="2400" spc="145" dirty="0">
                <a:solidFill>
                  <a:srgbClr val="1F1348"/>
                </a:solidFill>
                <a:latin typeface="Calibri"/>
                <a:cs typeface="Calibri"/>
              </a:rPr>
              <a:t>need. The </a:t>
            </a:r>
            <a:r>
              <a:rPr sz="2400" spc="150" dirty="0">
                <a:solidFill>
                  <a:srgbClr val="1F1348"/>
                </a:solidFill>
                <a:latin typeface="Calibri"/>
                <a:cs typeface="Calibri"/>
              </a:rPr>
              <a:t> </a:t>
            </a:r>
            <a:r>
              <a:rPr sz="2400" spc="125" dirty="0">
                <a:solidFill>
                  <a:srgbClr val="1F1348"/>
                </a:solidFill>
                <a:latin typeface="Calibri"/>
                <a:cs typeface="Calibri"/>
              </a:rPr>
              <a:t>algorithms </a:t>
            </a:r>
            <a:r>
              <a:rPr sz="2400" spc="105" dirty="0">
                <a:solidFill>
                  <a:srgbClr val="1F1348"/>
                </a:solidFill>
                <a:latin typeface="Calibri"/>
                <a:cs typeface="Calibri"/>
              </a:rPr>
              <a:t>of </a:t>
            </a:r>
            <a:r>
              <a:rPr sz="2400" spc="170" dirty="0">
                <a:solidFill>
                  <a:srgbClr val="1F1348"/>
                </a:solidFill>
                <a:latin typeface="Calibri"/>
                <a:cs typeface="Calibri"/>
              </a:rPr>
              <a:t>deadlock </a:t>
            </a:r>
            <a:r>
              <a:rPr sz="2400" spc="150" dirty="0">
                <a:solidFill>
                  <a:srgbClr val="1F1348"/>
                </a:solidFill>
                <a:latin typeface="Calibri"/>
                <a:cs typeface="Calibri"/>
              </a:rPr>
              <a:t>avoidance </a:t>
            </a:r>
            <a:r>
              <a:rPr sz="2400" spc="105" dirty="0">
                <a:solidFill>
                  <a:srgbClr val="1F1348"/>
                </a:solidFill>
                <a:latin typeface="Calibri"/>
                <a:cs typeface="Calibri"/>
              </a:rPr>
              <a:t>mainly </a:t>
            </a:r>
            <a:r>
              <a:rPr sz="2400" spc="130" dirty="0">
                <a:solidFill>
                  <a:srgbClr val="1F1348"/>
                </a:solidFill>
                <a:latin typeface="Calibri"/>
                <a:cs typeface="Calibri"/>
              </a:rPr>
              <a:t>examine </a:t>
            </a:r>
            <a:r>
              <a:rPr sz="2400" spc="90" dirty="0">
                <a:solidFill>
                  <a:srgbClr val="1F1348"/>
                </a:solidFill>
                <a:latin typeface="Calibri"/>
                <a:cs typeface="Calibri"/>
              </a:rPr>
              <a:t>the </a:t>
            </a:r>
            <a:r>
              <a:rPr sz="2400" spc="130" dirty="0">
                <a:solidFill>
                  <a:srgbClr val="1F1348"/>
                </a:solidFill>
                <a:latin typeface="Calibri"/>
                <a:cs typeface="Calibri"/>
              </a:rPr>
              <a:t>resource </a:t>
            </a:r>
            <a:r>
              <a:rPr sz="2400" spc="114" dirty="0">
                <a:solidFill>
                  <a:srgbClr val="1F1348"/>
                </a:solidFill>
                <a:latin typeface="Calibri"/>
                <a:cs typeface="Calibri"/>
              </a:rPr>
              <a:t>allocations </a:t>
            </a:r>
            <a:r>
              <a:rPr sz="2400" spc="-530" dirty="0">
                <a:solidFill>
                  <a:srgbClr val="1F1348"/>
                </a:solidFill>
                <a:latin typeface="Calibri"/>
                <a:cs typeface="Calibri"/>
              </a:rPr>
              <a:t> </a:t>
            </a:r>
            <a:r>
              <a:rPr sz="2400" spc="155" dirty="0">
                <a:solidFill>
                  <a:srgbClr val="1F1348"/>
                </a:solidFill>
                <a:latin typeface="Calibri"/>
                <a:cs typeface="Calibri"/>
              </a:rPr>
              <a:t>so</a:t>
            </a:r>
            <a:r>
              <a:rPr sz="2400" spc="85" dirty="0">
                <a:solidFill>
                  <a:srgbClr val="1F1348"/>
                </a:solidFill>
                <a:latin typeface="Calibri"/>
                <a:cs typeface="Calibri"/>
              </a:rPr>
              <a:t> </a:t>
            </a:r>
            <a:r>
              <a:rPr sz="2400" spc="45" dirty="0">
                <a:solidFill>
                  <a:srgbClr val="1F1348"/>
                </a:solidFill>
                <a:latin typeface="Calibri"/>
                <a:cs typeface="Calibri"/>
              </a:rPr>
              <a:t>that </a:t>
            </a:r>
            <a:r>
              <a:rPr sz="2400" spc="85" dirty="0">
                <a:solidFill>
                  <a:srgbClr val="1F1348"/>
                </a:solidFill>
                <a:latin typeface="Calibri"/>
                <a:cs typeface="Calibri"/>
              </a:rPr>
              <a:t>there</a:t>
            </a:r>
            <a:r>
              <a:rPr sz="2400" spc="30" dirty="0">
                <a:solidFill>
                  <a:srgbClr val="1F1348"/>
                </a:solidFill>
                <a:latin typeface="Calibri"/>
                <a:cs typeface="Calibri"/>
              </a:rPr>
              <a:t> </a:t>
            </a:r>
            <a:r>
              <a:rPr sz="2400" spc="145" dirty="0">
                <a:solidFill>
                  <a:srgbClr val="1F1348"/>
                </a:solidFill>
                <a:latin typeface="Calibri"/>
                <a:cs typeface="Calibri"/>
              </a:rPr>
              <a:t>can</a:t>
            </a:r>
            <a:r>
              <a:rPr sz="2400" spc="85" dirty="0">
                <a:solidFill>
                  <a:srgbClr val="1F1348"/>
                </a:solidFill>
                <a:latin typeface="Calibri"/>
                <a:cs typeface="Calibri"/>
              </a:rPr>
              <a:t> </a:t>
            </a:r>
            <a:r>
              <a:rPr sz="2400" spc="120" dirty="0">
                <a:solidFill>
                  <a:srgbClr val="1F1348"/>
                </a:solidFill>
                <a:latin typeface="Calibri"/>
                <a:cs typeface="Calibri"/>
              </a:rPr>
              <a:t>never</a:t>
            </a:r>
            <a:r>
              <a:rPr sz="2400" spc="15" dirty="0">
                <a:solidFill>
                  <a:srgbClr val="1F1348"/>
                </a:solidFill>
                <a:latin typeface="Calibri"/>
                <a:cs typeface="Calibri"/>
              </a:rPr>
              <a:t> </a:t>
            </a:r>
            <a:r>
              <a:rPr sz="2400" spc="204" dirty="0">
                <a:solidFill>
                  <a:srgbClr val="1F1348"/>
                </a:solidFill>
                <a:latin typeface="Calibri"/>
                <a:cs typeface="Calibri"/>
              </a:rPr>
              <a:t>be</a:t>
            </a:r>
            <a:r>
              <a:rPr sz="2400" spc="105" dirty="0">
                <a:solidFill>
                  <a:srgbClr val="1F1348"/>
                </a:solidFill>
                <a:latin typeface="Calibri"/>
                <a:cs typeface="Calibri"/>
              </a:rPr>
              <a:t> </a:t>
            </a:r>
            <a:r>
              <a:rPr sz="2400" spc="130" dirty="0">
                <a:solidFill>
                  <a:srgbClr val="1F1348"/>
                </a:solidFill>
                <a:latin typeface="Calibri"/>
                <a:cs typeface="Calibri"/>
              </a:rPr>
              <a:t>an</a:t>
            </a:r>
            <a:r>
              <a:rPr sz="2400" spc="85" dirty="0">
                <a:solidFill>
                  <a:srgbClr val="1F1348"/>
                </a:solidFill>
                <a:latin typeface="Calibri"/>
                <a:cs typeface="Calibri"/>
              </a:rPr>
              <a:t> </a:t>
            </a:r>
            <a:r>
              <a:rPr sz="2400" spc="145" dirty="0">
                <a:solidFill>
                  <a:srgbClr val="1F1348"/>
                </a:solidFill>
                <a:latin typeface="Calibri"/>
                <a:cs typeface="Calibri"/>
              </a:rPr>
              <a:t>occurrence</a:t>
            </a:r>
            <a:r>
              <a:rPr sz="2400" spc="-30" dirty="0">
                <a:solidFill>
                  <a:srgbClr val="1F1348"/>
                </a:solidFill>
                <a:latin typeface="Calibri"/>
                <a:cs typeface="Calibri"/>
              </a:rPr>
              <a:t> </a:t>
            </a:r>
            <a:r>
              <a:rPr sz="2400" spc="105" dirty="0">
                <a:solidFill>
                  <a:srgbClr val="1F1348"/>
                </a:solidFill>
                <a:latin typeface="Calibri"/>
                <a:cs typeface="Calibri"/>
              </a:rPr>
              <a:t>of</a:t>
            </a:r>
            <a:r>
              <a:rPr sz="2400" spc="25" dirty="0">
                <a:solidFill>
                  <a:srgbClr val="1F1348"/>
                </a:solidFill>
                <a:latin typeface="Calibri"/>
                <a:cs typeface="Calibri"/>
              </a:rPr>
              <a:t> </a:t>
            </a:r>
            <a:r>
              <a:rPr sz="2400" spc="95" dirty="0">
                <a:solidFill>
                  <a:srgbClr val="1F1348"/>
                </a:solidFill>
                <a:latin typeface="Calibri"/>
                <a:cs typeface="Calibri"/>
              </a:rPr>
              <a:t>circular</a:t>
            </a:r>
            <a:r>
              <a:rPr sz="2400" spc="100" dirty="0">
                <a:solidFill>
                  <a:srgbClr val="1F1348"/>
                </a:solidFill>
                <a:latin typeface="Calibri"/>
                <a:cs typeface="Calibri"/>
              </a:rPr>
              <a:t> </a:t>
            </a:r>
            <a:r>
              <a:rPr sz="2400" spc="50" dirty="0">
                <a:solidFill>
                  <a:srgbClr val="1F1348"/>
                </a:solidFill>
                <a:latin typeface="Calibri"/>
                <a:cs typeface="Calibri"/>
              </a:rPr>
              <a:t>wait</a:t>
            </a:r>
            <a:r>
              <a:rPr sz="2400" spc="45" dirty="0">
                <a:solidFill>
                  <a:srgbClr val="1F1348"/>
                </a:solidFill>
                <a:latin typeface="Calibri"/>
                <a:cs typeface="Calibri"/>
              </a:rPr>
              <a:t> </a:t>
            </a:r>
            <a:r>
              <a:rPr sz="2400" spc="125" dirty="0">
                <a:solidFill>
                  <a:srgbClr val="1F1348"/>
                </a:solidFill>
                <a:latin typeface="Calibri"/>
                <a:cs typeface="Calibri"/>
              </a:rPr>
              <a:t>conditions.</a:t>
            </a:r>
            <a:endParaRPr sz="2400">
              <a:latin typeface="Calibri"/>
              <a:cs typeface="Calibri"/>
            </a:endParaRPr>
          </a:p>
          <a:p>
            <a:pPr marL="241300" marR="16510" indent="-229235" algn="just">
              <a:lnSpc>
                <a:spcPct val="109500"/>
              </a:lnSpc>
              <a:spcBef>
                <a:spcPts val="1055"/>
              </a:spcBef>
            </a:pPr>
            <a:r>
              <a:rPr sz="2400" spc="225" dirty="0">
                <a:solidFill>
                  <a:srgbClr val="7061FD"/>
                </a:solidFill>
                <a:latin typeface="Calibri"/>
                <a:cs typeface="Calibri"/>
              </a:rPr>
              <a:t>+</a:t>
            </a:r>
            <a:r>
              <a:rPr sz="2400" spc="225" dirty="0">
                <a:solidFill>
                  <a:srgbClr val="1F1348"/>
                </a:solidFill>
                <a:latin typeface="Calibri"/>
                <a:cs typeface="Calibri"/>
              </a:rPr>
              <a:t>Deadlock</a:t>
            </a:r>
            <a:r>
              <a:rPr sz="2400" spc="229" dirty="0">
                <a:solidFill>
                  <a:srgbClr val="1F1348"/>
                </a:solidFill>
                <a:latin typeface="Calibri"/>
                <a:cs typeface="Calibri"/>
              </a:rPr>
              <a:t> </a:t>
            </a:r>
            <a:r>
              <a:rPr sz="2400" spc="155" dirty="0">
                <a:solidFill>
                  <a:srgbClr val="1F1348"/>
                </a:solidFill>
                <a:latin typeface="Calibri"/>
                <a:cs typeface="Calibri"/>
              </a:rPr>
              <a:t>avoidance</a:t>
            </a:r>
            <a:r>
              <a:rPr sz="2400" spc="160" dirty="0">
                <a:solidFill>
                  <a:srgbClr val="1F1348"/>
                </a:solidFill>
                <a:latin typeface="Calibri"/>
                <a:cs typeface="Calibri"/>
              </a:rPr>
              <a:t> </a:t>
            </a:r>
            <a:r>
              <a:rPr sz="2400" spc="150" dirty="0">
                <a:solidFill>
                  <a:srgbClr val="1F1348"/>
                </a:solidFill>
                <a:latin typeface="Calibri"/>
                <a:cs typeface="Calibri"/>
              </a:rPr>
              <a:t>can</a:t>
            </a:r>
            <a:r>
              <a:rPr sz="2400" spc="155" dirty="0">
                <a:solidFill>
                  <a:srgbClr val="1F1348"/>
                </a:solidFill>
                <a:latin typeface="Calibri"/>
                <a:cs typeface="Calibri"/>
              </a:rPr>
              <a:t> </a:t>
            </a:r>
            <a:r>
              <a:rPr sz="2400" spc="105" dirty="0">
                <a:solidFill>
                  <a:srgbClr val="1F1348"/>
                </a:solidFill>
                <a:latin typeface="Calibri"/>
                <a:cs typeface="Calibri"/>
              </a:rPr>
              <a:t>mainly</a:t>
            </a:r>
            <a:r>
              <a:rPr sz="2400" spc="110" dirty="0">
                <a:solidFill>
                  <a:srgbClr val="1F1348"/>
                </a:solidFill>
                <a:latin typeface="Calibri"/>
                <a:cs typeface="Calibri"/>
              </a:rPr>
              <a:t> </a:t>
            </a:r>
            <a:r>
              <a:rPr sz="2400" spc="204" dirty="0">
                <a:solidFill>
                  <a:srgbClr val="1F1348"/>
                </a:solidFill>
                <a:latin typeface="Calibri"/>
                <a:cs typeface="Calibri"/>
              </a:rPr>
              <a:t>be</a:t>
            </a:r>
            <a:r>
              <a:rPr sz="2400" spc="210" dirty="0">
                <a:solidFill>
                  <a:srgbClr val="1F1348"/>
                </a:solidFill>
                <a:latin typeface="Calibri"/>
                <a:cs typeface="Calibri"/>
              </a:rPr>
              <a:t> </a:t>
            </a:r>
            <a:r>
              <a:rPr sz="2400" spc="200" dirty="0">
                <a:solidFill>
                  <a:srgbClr val="1F1348"/>
                </a:solidFill>
                <a:latin typeface="Calibri"/>
                <a:cs typeface="Calibri"/>
              </a:rPr>
              <a:t>done</a:t>
            </a:r>
            <a:r>
              <a:rPr sz="2400" spc="204" dirty="0">
                <a:solidFill>
                  <a:srgbClr val="1F1348"/>
                </a:solidFill>
                <a:latin typeface="Calibri"/>
                <a:cs typeface="Calibri"/>
              </a:rPr>
              <a:t> </a:t>
            </a:r>
            <a:r>
              <a:rPr sz="2400" spc="50" dirty="0">
                <a:solidFill>
                  <a:srgbClr val="1F1348"/>
                </a:solidFill>
                <a:latin typeface="Calibri"/>
                <a:cs typeface="Calibri"/>
              </a:rPr>
              <a:t>with</a:t>
            </a:r>
            <a:r>
              <a:rPr sz="2400" spc="55" dirty="0">
                <a:solidFill>
                  <a:srgbClr val="1F1348"/>
                </a:solidFill>
                <a:latin typeface="Calibri"/>
                <a:cs typeface="Calibri"/>
              </a:rPr>
              <a:t> </a:t>
            </a:r>
            <a:r>
              <a:rPr sz="2400" spc="95" dirty="0">
                <a:solidFill>
                  <a:srgbClr val="1F1348"/>
                </a:solidFill>
                <a:latin typeface="Calibri"/>
                <a:cs typeface="Calibri"/>
              </a:rPr>
              <a:t>the</a:t>
            </a:r>
            <a:r>
              <a:rPr sz="2400" spc="100" dirty="0">
                <a:solidFill>
                  <a:srgbClr val="1F1348"/>
                </a:solidFill>
                <a:latin typeface="Calibri"/>
                <a:cs typeface="Calibri"/>
              </a:rPr>
              <a:t> </a:t>
            </a:r>
            <a:r>
              <a:rPr sz="2400" spc="170" dirty="0">
                <a:solidFill>
                  <a:srgbClr val="1F1348"/>
                </a:solidFill>
                <a:latin typeface="Calibri"/>
                <a:cs typeface="Calibri"/>
              </a:rPr>
              <a:t>help</a:t>
            </a:r>
            <a:r>
              <a:rPr sz="2400" spc="175" dirty="0">
                <a:solidFill>
                  <a:srgbClr val="1F1348"/>
                </a:solidFill>
                <a:latin typeface="Calibri"/>
                <a:cs typeface="Calibri"/>
              </a:rPr>
              <a:t> </a:t>
            </a:r>
            <a:r>
              <a:rPr sz="2400" spc="100" dirty="0">
                <a:solidFill>
                  <a:srgbClr val="1F1348"/>
                </a:solidFill>
                <a:latin typeface="Calibri"/>
                <a:cs typeface="Calibri"/>
              </a:rPr>
              <a:t>of</a:t>
            </a:r>
            <a:r>
              <a:rPr sz="2400" spc="105" dirty="0">
                <a:solidFill>
                  <a:srgbClr val="1F1348"/>
                </a:solidFill>
                <a:latin typeface="Calibri"/>
                <a:cs typeface="Calibri"/>
              </a:rPr>
              <a:t> </a:t>
            </a:r>
            <a:r>
              <a:rPr sz="2400" spc="130" dirty="0">
                <a:solidFill>
                  <a:srgbClr val="1F1348"/>
                </a:solidFill>
                <a:latin typeface="Calibri"/>
                <a:cs typeface="Calibri"/>
              </a:rPr>
              <a:t>Banker's </a:t>
            </a:r>
            <a:r>
              <a:rPr sz="2400" spc="135" dirty="0">
                <a:solidFill>
                  <a:srgbClr val="1F1348"/>
                </a:solidFill>
                <a:latin typeface="Calibri"/>
                <a:cs typeface="Calibri"/>
              </a:rPr>
              <a:t> </a:t>
            </a:r>
            <a:r>
              <a:rPr sz="2400" spc="130" dirty="0">
                <a:solidFill>
                  <a:srgbClr val="1F1348"/>
                </a:solidFill>
                <a:latin typeface="Calibri"/>
                <a:cs typeface="Calibri"/>
              </a:rPr>
              <a:t>Algorithm.</a:t>
            </a:r>
            <a:endParaRPr sz="24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7594" rIns="0" bIns="0" rtlCol="0">
            <a:spAutoFit/>
          </a:bodyPr>
          <a:lstStyle/>
          <a:p>
            <a:pPr marL="5565775" marR="5080">
              <a:lnSpc>
                <a:spcPct val="101000"/>
              </a:lnSpc>
              <a:spcBef>
                <a:spcPts val="75"/>
              </a:spcBef>
            </a:pPr>
            <a:r>
              <a:rPr sz="4400" spc="-20" dirty="0">
                <a:solidFill>
                  <a:srgbClr val="1F1348"/>
                </a:solidFill>
                <a:latin typeface="Arial"/>
                <a:cs typeface="Arial"/>
              </a:rPr>
              <a:t>Safe</a:t>
            </a:r>
            <a:r>
              <a:rPr sz="4400" spc="-135" dirty="0">
                <a:solidFill>
                  <a:srgbClr val="1F1348"/>
                </a:solidFill>
                <a:latin typeface="Arial"/>
                <a:cs typeface="Arial"/>
              </a:rPr>
              <a:t> </a:t>
            </a:r>
            <a:r>
              <a:rPr sz="4400" spc="55" dirty="0">
                <a:solidFill>
                  <a:srgbClr val="1F1348"/>
                </a:solidFill>
                <a:latin typeface="Arial"/>
                <a:cs typeface="Arial"/>
              </a:rPr>
              <a:t>State</a:t>
            </a:r>
            <a:r>
              <a:rPr sz="4400" spc="-200" dirty="0">
                <a:solidFill>
                  <a:srgbClr val="1F1348"/>
                </a:solidFill>
                <a:latin typeface="Arial"/>
                <a:cs typeface="Arial"/>
              </a:rPr>
              <a:t> </a:t>
            </a:r>
            <a:r>
              <a:rPr sz="4400" spc="40" dirty="0">
                <a:solidFill>
                  <a:srgbClr val="1F1348"/>
                </a:solidFill>
                <a:latin typeface="Arial"/>
                <a:cs typeface="Arial"/>
              </a:rPr>
              <a:t>and </a:t>
            </a:r>
            <a:r>
              <a:rPr sz="4400" spc="-1210" dirty="0">
                <a:solidFill>
                  <a:srgbClr val="1F1348"/>
                </a:solidFill>
                <a:latin typeface="Arial"/>
                <a:cs typeface="Arial"/>
              </a:rPr>
              <a:t> </a:t>
            </a:r>
            <a:r>
              <a:rPr sz="4400" spc="85" dirty="0">
                <a:solidFill>
                  <a:srgbClr val="1F1348"/>
                </a:solidFill>
                <a:latin typeface="Arial"/>
                <a:cs typeface="Arial"/>
              </a:rPr>
              <a:t>Unsafe</a:t>
            </a:r>
            <a:r>
              <a:rPr sz="4400" spc="-120" dirty="0">
                <a:solidFill>
                  <a:srgbClr val="1F1348"/>
                </a:solidFill>
                <a:latin typeface="Arial"/>
                <a:cs typeface="Arial"/>
              </a:rPr>
              <a:t> </a:t>
            </a:r>
            <a:r>
              <a:rPr sz="4400" spc="55" dirty="0">
                <a:solidFill>
                  <a:srgbClr val="1F1348"/>
                </a:solidFill>
                <a:latin typeface="Arial"/>
                <a:cs typeface="Arial"/>
              </a:rPr>
              <a:t>State</a:t>
            </a:r>
            <a:endParaRPr sz="4400">
              <a:latin typeface="Arial"/>
              <a:cs typeface="Arial"/>
            </a:endParaRPr>
          </a:p>
        </p:txBody>
      </p:sp>
      <p:grpSp>
        <p:nvGrpSpPr>
          <p:cNvPr id="3" name="object 3"/>
          <p:cNvGrpSpPr/>
          <p:nvPr/>
        </p:nvGrpSpPr>
        <p:grpSpPr>
          <a:xfrm>
            <a:off x="9525" y="0"/>
            <a:ext cx="5562600" cy="5838825"/>
            <a:chOff x="9525" y="0"/>
            <a:chExt cx="5562600" cy="5838825"/>
          </a:xfrm>
        </p:grpSpPr>
        <p:pic>
          <p:nvPicPr>
            <p:cNvPr id="4" name="object 4"/>
            <p:cNvPicPr/>
            <p:nvPr/>
          </p:nvPicPr>
          <p:blipFill>
            <a:blip r:embed="rId2" cstate="print"/>
            <a:stretch>
              <a:fillRect/>
            </a:stretch>
          </p:blipFill>
          <p:spPr>
            <a:xfrm>
              <a:off x="762000" y="1019175"/>
              <a:ext cx="4810125" cy="4819650"/>
            </a:xfrm>
            <a:prstGeom prst="rect">
              <a:avLst/>
            </a:prstGeom>
          </p:spPr>
        </p:pic>
        <p:sp>
          <p:nvSpPr>
            <p:cNvPr id="5" name="object 5"/>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6" name="object 6"/>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grpSp>
        <p:nvGrpSpPr>
          <p:cNvPr id="7" name="object 7"/>
          <p:cNvGrpSpPr/>
          <p:nvPr/>
        </p:nvGrpSpPr>
        <p:grpSpPr>
          <a:xfrm>
            <a:off x="7981950" y="3276663"/>
            <a:ext cx="4215130" cy="3586479"/>
            <a:chOff x="7981950" y="3276663"/>
            <a:chExt cx="4215130" cy="3586479"/>
          </a:xfrm>
        </p:grpSpPr>
        <p:sp>
          <p:nvSpPr>
            <p:cNvPr id="8" name="object 8"/>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9" name="object 9"/>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3" name="object 13"/>
          <p:cNvSpPr txBox="1"/>
          <p:nvPr/>
        </p:nvSpPr>
        <p:spPr>
          <a:xfrm>
            <a:off x="6261353" y="2411412"/>
            <a:ext cx="5735955" cy="3429000"/>
          </a:xfrm>
          <a:prstGeom prst="rect">
            <a:avLst/>
          </a:prstGeom>
        </p:spPr>
        <p:txBody>
          <a:bodyPr vert="horz" wrap="square" lIns="0" tIns="10795" rIns="0" bIns="0" rtlCol="0">
            <a:spAutoFit/>
          </a:bodyPr>
          <a:lstStyle/>
          <a:p>
            <a:pPr marL="241300" marR="12700" indent="-229235" algn="just">
              <a:lnSpc>
                <a:spcPct val="100800"/>
              </a:lnSpc>
              <a:spcBef>
                <a:spcPts val="85"/>
              </a:spcBef>
            </a:pPr>
            <a:r>
              <a:rPr sz="1800" spc="300" dirty="0">
                <a:solidFill>
                  <a:srgbClr val="7061FD"/>
                </a:solidFill>
                <a:latin typeface="Calibri"/>
                <a:cs typeface="Calibri"/>
              </a:rPr>
              <a:t>+ </a:t>
            </a:r>
            <a:r>
              <a:rPr sz="1800" spc="85" dirty="0">
                <a:solidFill>
                  <a:srgbClr val="1F1348"/>
                </a:solidFill>
                <a:latin typeface="Calibri"/>
                <a:cs typeface="Calibri"/>
              </a:rPr>
              <a:t>Let</a:t>
            </a:r>
            <a:r>
              <a:rPr sz="1800" spc="90" dirty="0">
                <a:solidFill>
                  <a:srgbClr val="1F1348"/>
                </a:solidFill>
                <a:latin typeface="Calibri"/>
                <a:cs typeface="Calibri"/>
              </a:rPr>
              <a:t> </a:t>
            </a:r>
            <a:r>
              <a:rPr sz="1800" spc="95" dirty="0">
                <a:solidFill>
                  <a:srgbClr val="1F1348"/>
                </a:solidFill>
                <a:latin typeface="Calibri"/>
                <a:cs typeface="Calibri"/>
              </a:rPr>
              <a:t>us</a:t>
            </a:r>
            <a:r>
              <a:rPr sz="1800" spc="100" dirty="0">
                <a:solidFill>
                  <a:srgbClr val="1F1348"/>
                </a:solidFill>
                <a:latin typeface="Calibri"/>
                <a:cs typeface="Calibri"/>
              </a:rPr>
              <a:t> </a:t>
            </a:r>
            <a:r>
              <a:rPr sz="1800" spc="15" dirty="0">
                <a:solidFill>
                  <a:srgbClr val="1F1348"/>
                </a:solidFill>
                <a:latin typeface="Calibri"/>
                <a:cs typeface="Calibri"/>
              </a:rPr>
              <a:t>first</a:t>
            </a:r>
            <a:r>
              <a:rPr sz="1800" spc="20" dirty="0">
                <a:solidFill>
                  <a:srgbClr val="1F1348"/>
                </a:solidFill>
                <a:latin typeface="Calibri"/>
                <a:cs typeface="Calibri"/>
              </a:rPr>
              <a:t> </a:t>
            </a:r>
            <a:r>
              <a:rPr sz="1800" spc="100" dirty="0">
                <a:solidFill>
                  <a:srgbClr val="1F1348"/>
                </a:solidFill>
                <a:latin typeface="Calibri"/>
                <a:cs typeface="Calibri"/>
              </a:rPr>
              <a:t>understand</a:t>
            </a:r>
            <a:r>
              <a:rPr sz="1800" spc="105" dirty="0">
                <a:solidFill>
                  <a:srgbClr val="1F1348"/>
                </a:solidFill>
                <a:latin typeface="Calibri"/>
                <a:cs typeface="Calibri"/>
              </a:rPr>
              <a:t> </a:t>
            </a:r>
            <a:r>
              <a:rPr sz="1800" spc="75" dirty="0">
                <a:solidFill>
                  <a:srgbClr val="1F1348"/>
                </a:solidFill>
                <a:latin typeface="Calibri"/>
                <a:cs typeface="Calibri"/>
              </a:rPr>
              <a:t>the</a:t>
            </a:r>
            <a:r>
              <a:rPr sz="1800" spc="80" dirty="0">
                <a:solidFill>
                  <a:srgbClr val="1F1348"/>
                </a:solidFill>
                <a:latin typeface="Calibri"/>
                <a:cs typeface="Calibri"/>
              </a:rPr>
              <a:t> </a:t>
            </a:r>
            <a:r>
              <a:rPr sz="1800" spc="120" dirty="0">
                <a:solidFill>
                  <a:srgbClr val="1F1348"/>
                </a:solidFill>
                <a:latin typeface="Calibri"/>
                <a:cs typeface="Calibri"/>
              </a:rPr>
              <a:t>concept</a:t>
            </a:r>
            <a:r>
              <a:rPr sz="1800" spc="125" dirty="0">
                <a:solidFill>
                  <a:srgbClr val="1F1348"/>
                </a:solidFill>
                <a:latin typeface="Calibri"/>
                <a:cs typeface="Calibri"/>
              </a:rPr>
              <a:t> </a:t>
            </a:r>
            <a:r>
              <a:rPr sz="1800" spc="35" dirty="0">
                <a:solidFill>
                  <a:srgbClr val="1F1348"/>
                </a:solidFill>
                <a:latin typeface="Calibri"/>
                <a:cs typeface="Calibri"/>
              </a:rPr>
              <a:t>of</a:t>
            </a:r>
            <a:r>
              <a:rPr sz="1800" spc="40" dirty="0">
                <a:solidFill>
                  <a:srgbClr val="1F1348"/>
                </a:solidFill>
                <a:latin typeface="Calibri"/>
                <a:cs typeface="Calibri"/>
              </a:rPr>
              <a:t> </a:t>
            </a:r>
            <a:r>
              <a:rPr sz="1800" spc="90" dirty="0">
                <a:solidFill>
                  <a:srgbClr val="1F1348"/>
                </a:solidFill>
                <a:latin typeface="Calibri"/>
                <a:cs typeface="Calibri"/>
              </a:rPr>
              <a:t>Safe</a:t>
            </a:r>
            <a:r>
              <a:rPr sz="1800" spc="95" dirty="0">
                <a:solidFill>
                  <a:srgbClr val="1F1348"/>
                </a:solidFill>
                <a:latin typeface="Calibri"/>
                <a:cs typeface="Calibri"/>
              </a:rPr>
              <a:t> </a:t>
            </a:r>
            <a:r>
              <a:rPr sz="1800" spc="135" dirty="0">
                <a:solidFill>
                  <a:srgbClr val="1F1348"/>
                </a:solidFill>
                <a:latin typeface="Calibri"/>
                <a:cs typeface="Calibri"/>
              </a:rPr>
              <a:t>and </a:t>
            </a:r>
            <a:r>
              <a:rPr sz="1800" spc="140" dirty="0">
                <a:solidFill>
                  <a:srgbClr val="1F1348"/>
                </a:solidFill>
                <a:latin typeface="Calibri"/>
                <a:cs typeface="Calibri"/>
              </a:rPr>
              <a:t> </a:t>
            </a:r>
            <a:r>
              <a:rPr sz="1800" spc="95" dirty="0">
                <a:solidFill>
                  <a:srgbClr val="1F1348"/>
                </a:solidFill>
                <a:latin typeface="Calibri"/>
                <a:cs typeface="Calibri"/>
              </a:rPr>
              <a:t>Unsafe</a:t>
            </a:r>
            <a:r>
              <a:rPr sz="1800" spc="-30" dirty="0">
                <a:solidFill>
                  <a:srgbClr val="1F1348"/>
                </a:solidFill>
                <a:latin typeface="Calibri"/>
                <a:cs typeface="Calibri"/>
              </a:rPr>
              <a:t> </a:t>
            </a:r>
            <a:r>
              <a:rPr sz="1800" spc="75" dirty="0">
                <a:solidFill>
                  <a:srgbClr val="1F1348"/>
                </a:solidFill>
                <a:latin typeface="Calibri"/>
                <a:cs typeface="Calibri"/>
              </a:rPr>
              <a:t>states</a:t>
            </a:r>
            <a:endParaRPr sz="1800">
              <a:latin typeface="Calibri"/>
              <a:cs typeface="Calibri"/>
            </a:endParaRPr>
          </a:p>
          <a:p>
            <a:pPr marL="241300" marR="5080" indent="-229235" algn="just">
              <a:lnSpc>
                <a:spcPct val="99900"/>
              </a:lnSpc>
              <a:spcBef>
                <a:spcPts val="994"/>
              </a:spcBef>
            </a:pPr>
            <a:r>
              <a:rPr sz="1800" spc="300" dirty="0">
                <a:solidFill>
                  <a:srgbClr val="7061FD"/>
                </a:solidFill>
                <a:latin typeface="Calibri"/>
                <a:cs typeface="Calibri"/>
              </a:rPr>
              <a:t>+ </a:t>
            </a:r>
            <a:r>
              <a:rPr sz="1800" spc="220" dirty="0">
                <a:solidFill>
                  <a:srgbClr val="1F1348"/>
                </a:solidFill>
                <a:latin typeface="Calibri"/>
                <a:cs typeface="Calibri"/>
              </a:rPr>
              <a:t>A </a:t>
            </a:r>
            <a:r>
              <a:rPr sz="1800" spc="35" dirty="0">
                <a:solidFill>
                  <a:srgbClr val="1F1348"/>
                </a:solidFill>
                <a:latin typeface="Calibri"/>
                <a:cs typeface="Calibri"/>
              </a:rPr>
              <a:t>state </a:t>
            </a:r>
            <a:r>
              <a:rPr sz="1800" spc="60" dirty="0">
                <a:solidFill>
                  <a:srgbClr val="1F1348"/>
                </a:solidFill>
                <a:latin typeface="Calibri"/>
                <a:cs typeface="Calibri"/>
              </a:rPr>
              <a:t>is </a:t>
            </a:r>
            <a:r>
              <a:rPr sz="1800" spc="80" dirty="0">
                <a:solidFill>
                  <a:srgbClr val="1F1348"/>
                </a:solidFill>
                <a:latin typeface="Calibri"/>
                <a:cs typeface="Calibri"/>
              </a:rPr>
              <a:t>safe </a:t>
            </a:r>
            <a:r>
              <a:rPr sz="1800" spc="-35" dirty="0">
                <a:solidFill>
                  <a:srgbClr val="1F1348"/>
                </a:solidFill>
                <a:latin typeface="Calibri"/>
                <a:cs typeface="Calibri"/>
              </a:rPr>
              <a:t>if </a:t>
            </a:r>
            <a:r>
              <a:rPr sz="1800" spc="75" dirty="0">
                <a:solidFill>
                  <a:srgbClr val="1F1348"/>
                </a:solidFill>
                <a:latin typeface="Calibri"/>
                <a:cs typeface="Calibri"/>
              </a:rPr>
              <a:t>the system </a:t>
            </a:r>
            <a:r>
              <a:rPr sz="1800" spc="114" dirty="0">
                <a:solidFill>
                  <a:srgbClr val="1F1348"/>
                </a:solidFill>
                <a:latin typeface="Calibri"/>
                <a:cs typeface="Calibri"/>
              </a:rPr>
              <a:t>can </a:t>
            </a:r>
            <a:r>
              <a:rPr sz="1800" spc="70" dirty="0">
                <a:solidFill>
                  <a:srgbClr val="1F1348"/>
                </a:solidFill>
                <a:latin typeface="Calibri"/>
                <a:cs typeface="Calibri"/>
              </a:rPr>
              <a:t>allocate </a:t>
            </a:r>
            <a:r>
              <a:rPr sz="1800" spc="95" dirty="0">
                <a:solidFill>
                  <a:srgbClr val="1F1348"/>
                </a:solidFill>
                <a:latin typeface="Calibri"/>
                <a:cs typeface="Calibri"/>
              </a:rPr>
              <a:t>resources </a:t>
            </a:r>
            <a:r>
              <a:rPr sz="1800" spc="85" dirty="0">
                <a:solidFill>
                  <a:srgbClr val="1F1348"/>
                </a:solidFill>
                <a:latin typeface="Calibri"/>
                <a:cs typeface="Calibri"/>
              </a:rPr>
              <a:t>to </a:t>
            </a:r>
            <a:r>
              <a:rPr sz="1800" spc="-395" dirty="0">
                <a:solidFill>
                  <a:srgbClr val="1F1348"/>
                </a:solidFill>
                <a:latin typeface="Calibri"/>
                <a:cs typeface="Calibri"/>
              </a:rPr>
              <a:t> </a:t>
            </a:r>
            <a:r>
              <a:rPr sz="1800" spc="125" dirty="0">
                <a:solidFill>
                  <a:srgbClr val="1F1348"/>
                </a:solidFill>
                <a:latin typeface="Calibri"/>
                <a:cs typeface="Calibri"/>
              </a:rPr>
              <a:t>each </a:t>
            </a:r>
            <a:r>
              <a:rPr sz="1800" spc="95" dirty="0">
                <a:solidFill>
                  <a:srgbClr val="1F1348"/>
                </a:solidFill>
                <a:latin typeface="Calibri"/>
                <a:cs typeface="Calibri"/>
              </a:rPr>
              <a:t>process( </a:t>
            </a:r>
            <a:r>
              <a:rPr sz="1800" spc="150" dirty="0">
                <a:solidFill>
                  <a:srgbClr val="1F1348"/>
                </a:solidFill>
                <a:latin typeface="Calibri"/>
                <a:cs typeface="Calibri"/>
              </a:rPr>
              <a:t>up </a:t>
            </a:r>
            <a:r>
              <a:rPr sz="1800" spc="75" dirty="0">
                <a:solidFill>
                  <a:srgbClr val="1F1348"/>
                </a:solidFill>
                <a:latin typeface="Calibri"/>
                <a:cs typeface="Calibri"/>
              </a:rPr>
              <a:t>to </a:t>
            </a:r>
            <a:r>
              <a:rPr sz="1800" spc="40" dirty="0">
                <a:solidFill>
                  <a:srgbClr val="1F1348"/>
                </a:solidFill>
                <a:latin typeface="Calibri"/>
                <a:cs typeface="Calibri"/>
              </a:rPr>
              <a:t>its</a:t>
            </a:r>
            <a:r>
              <a:rPr sz="1800" spc="45" dirty="0">
                <a:solidFill>
                  <a:srgbClr val="1F1348"/>
                </a:solidFill>
                <a:latin typeface="Calibri"/>
                <a:cs typeface="Calibri"/>
              </a:rPr>
              <a:t> </a:t>
            </a:r>
            <a:r>
              <a:rPr sz="1800" spc="100" dirty="0">
                <a:solidFill>
                  <a:srgbClr val="1F1348"/>
                </a:solidFill>
                <a:latin typeface="Calibri"/>
                <a:cs typeface="Calibri"/>
              </a:rPr>
              <a:t>maximum </a:t>
            </a:r>
            <a:r>
              <a:rPr sz="1800" spc="75" dirty="0">
                <a:solidFill>
                  <a:srgbClr val="1F1348"/>
                </a:solidFill>
                <a:latin typeface="Calibri"/>
                <a:cs typeface="Calibri"/>
              </a:rPr>
              <a:t>requirement) </a:t>
            </a:r>
            <a:r>
              <a:rPr sz="1800" spc="60" dirty="0">
                <a:solidFill>
                  <a:srgbClr val="1F1348"/>
                </a:solidFill>
                <a:latin typeface="Calibri"/>
                <a:cs typeface="Calibri"/>
              </a:rPr>
              <a:t>in </a:t>
            </a:r>
            <a:r>
              <a:rPr sz="1800" spc="65" dirty="0">
                <a:solidFill>
                  <a:srgbClr val="1F1348"/>
                </a:solidFill>
                <a:latin typeface="Calibri"/>
                <a:cs typeface="Calibri"/>
              </a:rPr>
              <a:t> </a:t>
            </a:r>
            <a:r>
              <a:rPr sz="1800" spc="140" dirty="0">
                <a:solidFill>
                  <a:srgbClr val="1F1348"/>
                </a:solidFill>
                <a:latin typeface="Calibri"/>
                <a:cs typeface="Calibri"/>
              </a:rPr>
              <a:t>some </a:t>
            </a:r>
            <a:r>
              <a:rPr sz="1800" spc="95" dirty="0">
                <a:solidFill>
                  <a:srgbClr val="1F1348"/>
                </a:solidFill>
                <a:latin typeface="Calibri"/>
                <a:cs typeface="Calibri"/>
              </a:rPr>
              <a:t>order </a:t>
            </a:r>
            <a:r>
              <a:rPr sz="1800" spc="135" dirty="0">
                <a:solidFill>
                  <a:srgbClr val="1F1348"/>
                </a:solidFill>
                <a:latin typeface="Calibri"/>
                <a:cs typeface="Calibri"/>
              </a:rPr>
              <a:t>and </a:t>
            </a:r>
            <a:r>
              <a:rPr sz="1800" spc="45" dirty="0">
                <a:solidFill>
                  <a:srgbClr val="1F1348"/>
                </a:solidFill>
                <a:latin typeface="Calibri"/>
                <a:cs typeface="Calibri"/>
              </a:rPr>
              <a:t>still </a:t>
            </a:r>
            <a:r>
              <a:rPr sz="1800" spc="120" dirty="0">
                <a:solidFill>
                  <a:srgbClr val="1F1348"/>
                </a:solidFill>
                <a:latin typeface="Calibri"/>
                <a:cs typeface="Calibri"/>
              </a:rPr>
              <a:t>avoid </a:t>
            </a:r>
            <a:r>
              <a:rPr sz="1800" spc="100" dirty="0">
                <a:solidFill>
                  <a:srgbClr val="1F1348"/>
                </a:solidFill>
                <a:latin typeface="Calibri"/>
                <a:cs typeface="Calibri"/>
              </a:rPr>
              <a:t>a </a:t>
            </a:r>
            <a:r>
              <a:rPr sz="1800" spc="114" dirty="0">
                <a:solidFill>
                  <a:srgbClr val="1F1348"/>
                </a:solidFill>
                <a:latin typeface="Calibri"/>
                <a:cs typeface="Calibri"/>
              </a:rPr>
              <a:t>deadlock. </a:t>
            </a:r>
            <a:r>
              <a:rPr sz="1800" spc="65" dirty="0">
                <a:solidFill>
                  <a:srgbClr val="1F1348"/>
                </a:solidFill>
                <a:latin typeface="Calibri"/>
                <a:cs typeface="Calibri"/>
              </a:rPr>
              <a:t>Formally, </a:t>
            </a:r>
            <a:r>
              <a:rPr sz="1800" spc="100" dirty="0">
                <a:solidFill>
                  <a:srgbClr val="1F1348"/>
                </a:solidFill>
                <a:latin typeface="Calibri"/>
                <a:cs typeface="Calibri"/>
              </a:rPr>
              <a:t>a </a:t>
            </a:r>
            <a:r>
              <a:rPr sz="1800" spc="105" dirty="0">
                <a:solidFill>
                  <a:srgbClr val="1F1348"/>
                </a:solidFill>
                <a:latin typeface="Calibri"/>
                <a:cs typeface="Calibri"/>
              </a:rPr>
              <a:t> </a:t>
            </a:r>
            <a:r>
              <a:rPr sz="1800" spc="90" dirty="0">
                <a:solidFill>
                  <a:srgbClr val="1F1348"/>
                </a:solidFill>
                <a:latin typeface="Calibri"/>
                <a:cs typeface="Calibri"/>
              </a:rPr>
              <a:t>system </a:t>
            </a:r>
            <a:r>
              <a:rPr sz="1800" spc="65" dirty="0">
                <a:solidFill>
                  <a:srgbClr val="1F1348"/>
                </a:solidFill>
                <a:latin typeface="Calibri"/>
                <a:cs typeface="Calibri"/>
              </a:rPr>
              <a:t>is in </a:t>
            </a:r>
            <a:r>
              <a:rPr sz="1800" spc="100" dirty="0">
                <a:solidFill>
                  <a:srgbClr val="1F1348"/>
                </a:solidFill>
                <a:latin typeface="Calibri"/>
                <a:cs typeface="Calibri"/>
              </a:rPr>
              <a:t>a </a:t>
            </a:r>
            <a:r>
              <a:rPr sz="1800" spc="80" dirty="0">
                <a:solidFill>
                  <a:srgbClr val="1F1348"/>
                </a:solidFill>
                <a:latin typeface="Calibri"/>
                <a:cs typeface="Calibri"/>
              </a:rPr>
              <a:t>safe </a:t>
            </a:r>
            <a:r>
              <a:rPr sz="1800" spc="50" dirty="0">
                <a:solidFill>
                  <a:srgbClr val="1F1348"/>
                </a:solidFill>
                <a:latin typeface="Calibri"/>
                <a:cs typeface="Calibri"/>
              </a:rPr>
              <a:t>state </a:t>
            </a:r>
            <a:r>
              <a:rPr sz="1800" spc="65" dirty="0">
                <a:solidFill>
                  <a:srgbClr val="1F1348"/>
                </a:solidFill>
                <a:latin typeface="Calibri"/>
                <a:cs typeface="Calibri"/>
              </a:rPr>
              <a:t>only, </a:t>
            </a:r>
            <a:r>
              <a:rPr sz="1800" spc="5" dirty="0">
                <a:solidFill>
                  <a:srgbClr val="1F1348"/>
                </a:solidFill>
                <a:latin typeface="Calibri"/>
                <a:cs typeface="Calibri"/>
              </a:rPr>
              <a:t>if</a:t>
            </a:r>
            <a:r>
              <a:rPr sz="1800" spc="10" dirty="0">
                <a:solidFill>
                  <a:srgbClr val="1F1348"/>
                </a:solidFill>
                <a:latin typeface="Calibri"/>
                <a:cs typeface="Calibri"/>
              </a:rPr>
              <a:t> </a:t>
            </a:r>
            <a:r>
              <a:rPr sz="1800" spc="65" dirty="0">
                <a:solidFill>
                  <a:srgbClr val="1F1348"/>
                </a:solidFill>
                <a:latin typeface="Calibri"/>
                <a:cs typeface="Calibri"/>
              </a:rPr>
              <a:t>there </a:t>
            </a:r>
            <a:r>
              <a:rPr sz="1800" spc="60" dirty="0">
                <a:solidFill>
                  <a:srgbClr val="1F1348"/>
                </a:solidFill>
                <a:latin typeface="Calibri"/>
                <a:cs typeface="Calibri"/>
              </a:rPr>
              <a:t>exists </a:t>
            </a:r>
            <a:r>
              <a:rPr sz="1800" spc="100" dirty="0">
                <a:solidFill>
                  <a:srgbClr val="1F1348"/>
                </a:solidFill>
                <a:latin typeface="Calibri"/>
                <a:cs typeface="Calibri"/>
              </a:rPr>
              <a:t>a </a:t>
            </a:r>
            <a:r>
              <a:rPr sz="1800" spc="80" dirty="0">
                <a:solidFill>
                  <a:srgbClr val="1F1348"/>
                </a:solidFill>
                <a:latin typeface="Calibri"/>
                <a:cs typeface="Calibri"/>
              </a:rPr>
              <a:t>safe </a:t>
            </a:r>
            <a:r>
              <a:rPr sz="1800" spc="85" dirty="0">
                <a:solidFill>
                  <a:srgbClr val="1F1348"/>
                </a:solidFill>
                <a:latin typeface="Calibri"/>
                <a:cs typeface="Calibri"/>
              </a:rPr>
              <a:t> </a:t>
            </a:r>
            <a:r>
              <a:rPr sz="1800" spc="120" dirty="0">
                <a:solidFill>
                  <a:srgbClr val="1F1348"/>
                </a:solidFill>
                <a:latin typeface="Calibri"/>
                <a:cs typeface="Calibri"/>
              </a:rPr>
              <a:t>sequence.</a:t>
            </a:r>
            <a:endParaRPr sz="1800">
              <a:latin typeface="Calibri"/>
              <a:cs typeface="Calibri"/>
            </a:endParaRPr>
          </a:p>
          <a:p>
            <a:pPr marL="241300" marR="7620" indent="-229235" algn="just">
              <a:lnSpc>
                <a:spcPct val="100800"/>
              </a:lnSpc>
              <a:spcBef>
                <a:spcPts val="980"/>
              </a:spcBef>
            </a:pPr>
            <a:r>
              <a:rPr sz="1800" spc="300" dirty="0">
                <a:solidFill>
                  <a:srgbClr val="7061FD"/>
                </a:solidFill>
                <a:latin typeface="Calibri"/>
                <a:cs typeface="Calibri"/>
              </a:rPr>
              <a:t>+ </a:t>
            </a:r>
            <a:r>
              <a:rPr sz="1800" b="1" spc="185" dirty="0">
                <a:solidFill>
                  <a:srgbClr val="1F1348"/>
                </a:solidFill>
                <a:latin typeface="Calibri"/>
                <a:cs typeface="Calibri"/>
              </a:rPr>
              <a:t>So </a:t>
            </a:r>
            <a:r>
              <a:rPr sz="1800" b="1" spc="130" dirty="0">
                <a:solidFill>
                  <a:srgbClr val="1F1348"/>
                </a:solidFill>
                <a:latin typeface="Calibri"/>
                <a:cs typeface="Calibri"/>
              </a:rPr>
              <a:t>a safe </a:t>
            </a:r>
            <a:r>
              <a:rPr sz="1800" b="1" spc="105" dirty="0">
                <a:solidFill>
                  <a:srgbClr val="1F1348"/>
                </a:solidFill>
                <a:latin typeface="Calibri"/>
                <a:cs typeface="Calibri"/>
              </a:rPr>
              <a:t>state is </a:t>
            </a:r>
            <a:r>
              <a:rPr sz="1800" b="1" spc="114" dirty="0">
                <a:solidFill>
                  <a:srgbClr val="1F1348"/>
                </a:solidFill>
                <a:latin typeface="Calibri"/>
                <a:cs typeface="Calibri"/>
              </a:rPr>
              <a:t>not </a:t>
            </a:r>
            <a:r>
              <a:rPr sz="1800" b="1" spc="130" dirty="0">
                <a:solidFill>
                  <a:srgbClr val="1F1348"/>
                </a:solidFill>
                <a:latin typeface="Calibri"/>
                <a:cs typeface="Calibri"/>
              </a:rPr>
              <a:t>a </a:t>
            </a:r>
            <a:r>
              <a:rPr sz="1800" b="1" spc="160" dirty="0">
                <a:solidFill>
                  <a:srgbClr val="1F1348"/>
                </a:solidFill>
                <a:latin typeface="Calibri"/>
                <a:cs typeface="Calibri"/>
              </a:rPr>
              <a:t>deadlocked </a:t>
            </a:r>
            <a:r>
              <a:rPr sz="1800" b="1" spc="100" dirty="0">
                <a:solidFill>
                  <a:srgbClr val="1F1348"/>
                </a:solidFill>
                <a:latin typeface="Calibri"/>
                <a:cs typeface="Calibri"/>
              </a:rPr>
              <a:t>state </a:t>
            </a:r>
            <a:r>
              <a:rPr sz="1800" b="1" spc="175" dirty="0">
                <a:solidFill>
                  <a:srgbClr val="1F1348"/>
                </a:solidFill>
                <a:latin typeface="Calibri"/>
                <a:cs typeface="Calibri"/>
              </a:rPr>
              <a:t>and </a:t>
            </a:r>
            <a:r>
              <a:rPr sz="1800" b="1" spc="180" dirty="0">
                <a:solidFill>
                  <a:srgbClr val="1F1348"/>
                </a:solidFill>
                <a:latin typeface="Calibri"/>
                <a:cs typeface="Calibri"/>
              </a:rPr>
              <a:t> </a:t>
            </a:r>
            <a:r>
              <a:rPr sz="1800" b="1" spc="140" dirty="0">
                <a:solidFill>
                  <a:srgbClr val="1F1348"/>
                </a:solidFill>
                <a:latin typeface="Calibri"/>
                <a:cs typeface="Calibri"/>
              </a:rPr>
              <a:t>conversely</a:t>
            </a:r>
            <a:r>
              <a:rPr sz="1800" b="1" spc="60" dirty="0">
                <a:solidFill>
                  <a:srgbClr val="1F1348"/>
                </a:solidFill>
                <a:latin typeface="Calibri"/>
                <a:cs typeface="Calibri"/>
              </a:rPr>
              <a:t> </a:t>
            </a:r>
            <a:r>
              <a:rPr sz="1800" b="1" spc="130" dirty="0">
                <a:solidFill>
                  <a:srgbClr val="1F1348"/>
                </a:solidFill>
                <a:latin typeface="Calibri"/>
                <a:cs typeface="Calibri"/>
              </a:rPr>
              <a:t>a</a:t>
            </a:r>
            <a:r>
              <a:rPr sz="1800" b="1" spc="-5" dirty="0">
                <a:solidFill>
                  <a:srgbClr val="1F1348"/>
                </a:solidFill>
                <a:latin typeface="Calibri"/>
                <a:cs typeface="Calibri"/>
              </a:rPr>
              <a:t> </a:t>
            </a:r>
            <a:r>
              <a:rPr sz="1800" b="1" spc="165" dirty="0">
                <a:solidFill>
                  <a:srgbClr val="1F1348"/>
                </a:solidFill>
                <a:latin typeface="Calibri"/>
                <a:cs typeface="Calibri"/>
              </a:rPr>
              <a:t>deadlocked</a:t>
            </a:r>
            <a:r>
              <a:rPr sz="1800" b="1" spc="65" dirty="0">
                <a:solidFill>
                  <a:srgbClr val="1F1348"/>
                </a:solidFill>
                <a:latin typeface="Calibri"/>
                <a:cs typeface="Calibri"/>
              </a:rPr>
              <a:t> </a:t>
            </a:r>
            <a:r>
              <a:rPr sz="1800" b="1" spc="100" dirty="0">
                <a:solidFill>
                  <a:srgbClr val="1F1348"/>
                </a:solidFill>
                <a:latin typeface="Calibri"/>
                <a:cs typeface="Calibri"/>
              </a:rPr>
              <a:t>state</a:t>
            </a:r>
            <a:r>
              <a:rPr sz="1800" b="1" spc="30" dirty="0">
                <a:solidFill>
                  <a:srgbClr val="1F1348"/>
                </a:solidFill>
                <a:latin typeface="Calibri"/>
                <a:cs typeface="Calibri"/>
              </a:rPr>
              <a:t> </a:t>
            </a:r>
            <a:r>
              <a:rPr sz="1800" b="1" spc="105" dirty="0">
                <a:solidFill>
                  <a:srgbClr val="1F1348"/>
                </a:solidFill>
                <a:latin typeface="Calibri"/>
                <a:cs typeface="Calibri"/>
              </a:rPr>
              <a:t>is</a:t>
            </a:r>
            <a:r>
              <a:rPr sz="1800" b="1" spc="90" dirty="0">
                <a:solidFill>
                  <a:srgbClr val="1F1348"/>
                </a:solidFill>
                <a:latin typeface="Calibri"/>
                <a:cs typeface="Calibri"/>
              </a:rPr>
              <a:t> </a:t>
            </a:r>
            <a:r>
              <a:rPr sz="1800" b="1" spc="150" dirty="0">
                <a:solidFill>
                  <a:srgbClr val="1F1348"/>
                </a:solidFill>
                <a:latin typeface="Calibri"/>
                <a:cs typeface="Calibri"/>
              </a:rPr>
              <a:t>an</a:t>
            </a:r>
            <a:r>
              <a:rPr sz="1800" b="1" spc="-20" dirty="0">
                <a:solidFill>
                  <a:srgbClr val="1F1348"/>
                </a:solidFill>
                <a:latin typeface="Calibri"/>
                <a:cs typeface="Calibri"/>
              </a:rPr>
              <a:t> </a:t>
            </a:r>
            <a:r>
              <a:rPr sz="1800" b="1" spc="140" dirty="0">
                <a:solidFill>
                  <a:srgbClr val="1F1348"/>
                </a:solidFill>
                <a:latin typeface="Calibri"/>
                <a:cs typeface="Calibri"/>
              </a:rPr>
              <a:t>unsafe</a:t>
            </a:r>
            <a:r>
              <a:rPr sz="1800" b="1" spc="-50" dirty="0">
                <a:solidFill>
                  <a:srgbClr val="1F1348"/>
                </a:solidFill>
                <a:latin typeface="Calibri"/>
                <a:cs typeface="Calibri"/>
              </a:rPr>
              <a:t> </a:t>
            </a:r>
            <a:r>
              <a:rPr sz="1800" b="1" spc="90" dirty="0">
                <a:solidFill>
                  <a:srgbClr val="1F1348"/>
                </a:solidFill>
                <a:latin typeface="Calibri"/>
                <a:cs typeface="Calibri"/>
              </a:rPr>
              <a:t>state.</a:t>
            </a:r>
            <a:endParaRPr sz="1800">
              <a:latin typeface="Calibri"/>
              <a:cs typeface="Calibri"/>
            </a:endParaRPr>
          </a:p>
          <a:p>
            <a:pPr marL="12700" algn="just">
              <a:lnSpc>
                <a:spcPct val="100000"/>
              </a:lnSpc>
              <a:spcBef>
                <a:spcPts val="994"/>
              </a:spcBef>
            </a:pPr>
            <a:r>
              <a:rPr sz="1800" spc="300" dirty="0">
                <a:solidFill>
                  <a:srgbClr val="7061FD"/>
                </a:solidFill>
                <a:latin typeface="Calibri"/>
                <a:cs typeface="Calibri"/>
              </a:rPr>
              <a:t>+</a:t>
            </a:r>
            <a:r>
              <a:rPr sz="1800" spc="185" dirty="0">
                <a:solidFill>
                  <a:srgbClr val="7061FD"/>
                </a:solidFill>
                <a:latin typeface="Calibri"/>
                <a:cs typeface="Calibri"/>
              </a:rPr>
              <a:t> </a:t>
            </a:r>
            <a:r>
              <a:rPr sz="1800" spc="95" dirty="0">
                <a:solidFill>
                  <a:srgbClr val="1F1348"/>
                </a:solidFill>
                <a:latin typeface="Calibri"/>
                <a:cs typeface="Calibri"/>
              </a:rPr>
              <a:t>Unsafe  </a:t>
            </a:r>
            <a:r>
              <a:rPr sz="1800" spc="105" dirty="0">
                <a:solidFill>
                  <a:srgbClr val="1F1348"/>
                </a:solidFill>
                <a:latin typeface="Calibri"/>
                <a:cs typeface="Calibri"/>
              </a:rPr>
              <a:t> </a:t>
            </a:r>
            <a:r>
              <a:rPr sz="1800" spc="50" dirty="0">
                <a:solidFill>
                  <a:srgbClr val="1F1348"/>
                </a:solidFill>
                <a:latin typeface="Calibri"/>
                <a:cs typeface="Calibri"/>
              </a:rPr>
              <a:t>state  </a:t>
            </a:r>
            <a:r>
              <a:rPr sz="1800" spc="200" dirty="0">
                <a:solidFill>
                  <a:srgbClr val="1F1348"/>
                </a:solidFill>
                <a:latin typeface="Calibri"/>
                <a:cs typeface="Calibri"/>
              </a:rPr>
              <a:t> </a:t>
            </a:r>
            <a:r>
              <a:rPr sz="1800" spc="85" dirty="0">
                <a:solidFill>
                  <a:srgbClr val="1F1348"/>
                </a:solidFill>
                <a:latin typeface="Calibri"/>
                <a:cs typeface="Calibri"/>
              </a:rPr>
              <a:t>cannot  </a:t>
            </a:r>
            <a:r>
              <a:rPr sz="1800" spc="130" dirty="0">
                <a:solidFill>
                  <a:srgbClr val="1F1348"/>
                </a:solidFill>
                <a:latin typeface="Calibri"/>
                <a:cs typeface="Calibri"/>
              </a:rPr>
              <a:t> </a:t>
            </a:r>
            <a:r>
              <a:rPr sz="1800" spc="80" dirty="0">
                <a:solidFill>
                  <a:srgbClr val="1F1348"/>
                </a:solidFill>
                <a:latin typeface="Calibri"/>
                <a:cs typeface="Calibri"/>
              </a:rPr>
              <a:t>allocate  </a:t>
            </a:r>
            <a:r>
              <a:rPr sz="1800" spc="150" dirty="0">
                <a:solidFill>
                  <a:srgbClr val="1F1348"/>
                </a:solidFill>
                <a:latin typeface="Calibri"/>
                <a:cs typeface="Calibri"/>
              </a:rPr>
              <a:t> </a:t>
            </a:r>
            <a:r>
              <a:rPr sz="1800" spc="85" dirty="0">
                <a:solidFill>
                  <a:srgbClr val="1F1348"/>
                </a:solidFill>
                <a:latin typeface="Calibri"/>
                <a:cs typeface="Calibri"/>
              </a:rPr>
              <a:t>resources  </a:t>
            </a:r>
            <a:r>
              <a:rPr sz="1800" spc="145" dirty="0">
                <a:solidFill>
                  <a:srgbClr val="1F1348"/>
                </a:solidFill>
                <a:latin typeface="Calibri"/>
                <a:cs typeface="Calibri"/>
              </a:rPr>
              <a:t> </a:t>
            </a:r>
            <a:r>
              <a:rPr sz="1800" spc="70" dirty="0">
                <a:solidFill>
                  <a:srgbClr val="1F1348"/>
                </a:solidFill>
                <a:latin typeface="Calibri"/>
                <a:cs typeface="Calibri"/>
              </a:rPr>
              <a:t>to  </a:t>
            </a:r>
            <a:r>
              <a:rPr sz="1800" spc="160" dirty="0">
                <a:solidFill>
                  <a:srgbClr val="1F1348"/>
                </a:solidFill>
                <a:latin typeface="Calibri"/>
                <a:cs typeface="Calibri"/>
              </a:rPr>
              <a:t> </a:t>
            </a:r>
            <a:r>
              <a:rPr sz="1800" spc="75" dirty="0">
                <a:solidFill>
                  <a:srgbClr val="1F1348"/>
                </a:solidFill>
                <a:latin typeface="Calibri"/>
                <a:cs typeface="Calibri"/>
              </a:rPr>
              <a:t>the</a:t>
            </a:r>
            <a:endParaRPr sz="1800">
              <a:latin typeface="Calibri"/>
              <a:cs typeface="Calibri"/>
            </a:endParaRPr>
          </a:p>
          <a:p>
            <a:pPr marL="220979" algn="ctr">
              <a:lnSpc>
                <a:spcPct val="100000"/>
              </a:lnSpc>
              <a:spcBef>
                <a:spcPts val="15"/>
              </a:spcBef>
            </a:pPr>
            <a:r>
              <a:rPr sz="1800" spc="105" dirty="0">
                <a:solidFill>
                  <a:srgbClr val="1F1348"/>
                </a:solidFill>
                <a:latin typeface="Calibri"/>
                <a:cs typeface="Calibri"/>
              </a:rPr>
              <a:t>process.</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4825365" cy="701040"/>
          </a:xfrm>
          <a:prstGeom prst="rect">
            <a:avLst/>
          </a:prstGeom>
        </p:spPr>
        <p:txBody>
          <a:bodyPr vert="horz" wrap="square" lIns="0" tIns="16510" rIns="0" bIns="0" rtlCol="0">
            <a:spAutoFit/>
          </a:bodyPr>
          <a:lstStyle/>
          <a:p>
            <a:pPr marL="12700">
              <a:lnSpc>
                <a:spcPct val="100000"/>
              </a:lnSpc>
              <a:spcBef>
                <a:spcPts val="130"/>
              </a:spcBef>
            </a:pPr>
            <a:r>
              <a:rPr sz="4400" spc="25" dirty="0">
                <a:solidFill>
                  <a:srgbClr val="1F1348"/>
                </a:solidFill>
                <a:latin typeface="Arial"/>
                <a:cs typeface="Arial"/>
              </a:rPr>
              <a:t>Bankers</a:t>
            </a:r>
            <a:r>
              <a:rPr sz="4400" spc="-170" dirty="0">
                <a:solidFill>
                  <a:srgbClr val="1F1348"/>
                </a:solidFill>
                <a:latin typeface="Arial"/>
                <a:cs typeface="Arial"/>
              </a:rPr>
              <a:t> </a:t>
            </a:r>
            <a:r>
              <a:rPr sz="4400" spc="190" dirty="0">
                <a:solidFill>
                  <a:srgbClr val="1F1348"/>
                </a:solidFill>
                <a:latin typeface="Arial"/>
                <a:cs typeface="Arial"/>
              </a:rPr>
              <a:t>Algorithm</a:t>
            </a:r>
            <a:endParaRPr sz="4400">
              <a:latin typeface="Arial"/>
              <a:cs typeface="Arial"/>
            </a:endParaRPr>
          </a:p>
        </p:txBody>
      </p:sp>
      <p:sp>
        <p:nvSpPr>
          <p:cNvPr id="3" name="object 3"/>
          <p:cNvSpPr txBox="1"/>
          <p:nvPr/>
        </p:nvSpPr>
        <p:spPr>
          <a:xfrm>
            <a:off x="917575" y="1803780"/>
            <a:ext cx="10381615" cy="4251325"/>
          </a:xfrm>
          <a:prstGeom prst="rect">
            <a:avLst/>
          </a:prstGeom>
        </p:spPr>
        <p:txBody>
          <a:bodyPr vert="horz" wrap="square" lIns="0" tIns="54610" rIns="0" bIns="0" rtlCol="0">
            <a:spAutoFit/>
          </a:bodyPr>
          <a:lstStyle/>
          <a:p>
            <a:pPr marL="241300" marR="10160" indent="-229235" algn="just">
              <a:lnSpc>
                <a:spcPct val="90300"/>
              </a:lnSpc>
              <a:spcBef>
                <a:spcPts val="430"/>
              </a:spcBef>
            </a:pPr>
            <a:r>
              <a:rPr sz="2600" spc="175" dirty="0">
                <a:solidFill>
                  <a:srgbClr val="7061FD"/>
                </a:solidFill>
                <a:latin typeface="Calibri"/>
                <a:cs typeface="Calibri"/>
              </a:rPr>
              <a:t>+</a:t>
            </a:r>
            <a:r>
              <a:rPr sz="2600" spc="175" dirty="0">
                <a:solidFill>
                  <a:srgbClr val="1F1348"/>
                </a:solidFill>
                <a:latin typeface="Calibri"/>
                <a:cs typeface="Calibri"/>
              </a:rPr>
              <a:t>Banker's</a:t>
            </a:r>
            <a:r>
              <a:rPr sz="2600" spc="180" dirty="0">
                <a:solidFill>
                  <a:srgbClr val="1F1348"/>
                </a:solidFill>
                <a:latin typeface="Calibri"/>
                <a:cs typeface="Calibri"/>
              </a:rPr>
              <a:t> </a:t>
            </a:r>
            <a:r>
              <a:rPr sz="2600" spc="140" dirty="0">
                <a:solidFill>
                  <a:srgbClr val="1F1348"/>
                </a:solidFill>
                <a:latin typeface="Calibri"/>
                <a:cs typeface="Calibri"/>
              </a:rPr>
              <a:t>algorithm</a:t>
            </a:r>
            <a:r>
              <a:rPr sz="2600" spc="145" dirty="0">
                <a:solidFill>
                  <a:srgbClr val="1F1348"/>
                </a:solidFill>
                <a:latin typeface="Calibri"/>
                <a:cs typeface="Calibri"/>
              </a:rPr>
              <a:t> </a:t>
            </a:r>
            <a:r>
              <a:rPr sz="2600" spc="110" dirty="0">
                <a:solidFill>
                  <a:srgbClr val="1F1348"/>
                </a:solidFill>
                <a:latin typeface="Calibri"/>
                <a:cs typeface="Calibri"/>
              </a:rPr>
              <a:t>is</a:t>
            </a:r>
            <a:r>
              <a:rPr sz="2600" spc="114" dirty="0">
                <a:solidFill>
                  <a:srgbClr val="1F1348"/>
                </a:solidFill>
                <a:latin typeface="Calibri"/>
                <a:cs typeface="Calibri"/>
              </a:rPr>
              <a:t> </a:t>
            </a:r>
            <a:r>
              <a:rPr sz="2600" spc="155" dirty="0">
                <a:solidFill>
                  <a:srgbClr val="1F1348"/>
                </a:solidFill>
                <a:latin typeface="Calibri"/>
                <a:cs typeface="Calibri"/>
              </a:rPr>
              <a:t>a</a:t>
            </a:r>
            <a:r>
              <a:rPr sz="2600" spc="160" dirty="0">
                <a:solidFill>
                  <a:srgbClr val="1F1348"/>
                </a:solidFill>
                <a:latin typeface="Calibri"/>
                <a:cs typeface="Calibri"/>
              </a:rPr>
              <a:t> </a:t>
            </a:r>
            <a:r>
              <a:rPr sz="2600" b="1" spc="235" dirty="0">
                <a:solidFill>
                  <a:srgbClr val="1F1348"/>
                </a:solidFill>
                <a:latin typeface="Calibri"/>
                <a:cs typeface="Calibri"/>
              </a:rPr>
              <a:t>deadlock</a:t>
            </a:r>
            <a:r>
              <a:rPr sz="2600" b="1" spc="240" dirty="0">
                <a:solidFill>
                  <a:srgbClr val="1F1348"/>
                </a:solidFill>
                <a:latin typeface="Calibri"/>
                <a:cs typeface="Calibri"/>
              </a:rPr>
              <a:t> </a:t>
            </a:r>
            <a:r>
              <a:rPr sz="2600" b="1" spc="220" dirty="0">
                <a:solidFill>
                  <a:srgbClr val="1F1348"/>
                </a:solidFill>
                <a:latin typeface="Calibri"/>
                <a:cs typeface="Calibri"/>
              </a:rPr>
              <a:t>avoidance</a:t>
            </a:r>
            <a:r>
              <a:rPr sz="2600" b="1" spc="225" dirty="0">
                <a:solidFill>
                  <a:srgbClr val="1F1348"/>
                </a:solidFill>
                <a:latin typeface="Calibri"/>
                <a:cs typeface="Calibri"/>
              </a:rPr>
              <a:t> </a:t>
            </a:r>
            <a:r>
              <a:rPr sz="2600" b="1" spc="190" dirty="0">
                <a:solidFill>
                  <a:srgbClr val="1F1348"/>
                </a:solidFill>
                <a:latin typeface="Calibri"/>
                <a:cs typeface="Calibri"/>
              </a:rPr>
              <a:t>algorithm</a:t>
            </a:r>
            <a:r>
              <a:rPr sz="2600" spc="190" dirty="0">
                <a:solidFill>
                  <a:srgbClr val="1F1348"/>
                </a:solidFill>
                <a:latin typeface="Calibri"/>
                <a:cs typeface="Calibri"/>
              </a:rPr>
              <a:t>.</a:t>
            </a:r>
            <a:r>
              <a:rPr sz="2600" spc="195" dirty="0">
                <a:solidFill>
                  <a:srgbClr val="1F1348"/>
                </a:solidFill>
                <a:latin typeface="Calibri"/>
                <a:cs typeface="Calibri"/>
              </a:rPr>
              <a:t> </a:t>
            </a:r>
            <a:r>
              <a:rPr sz="2600" spc="-10" dirty="0">
                <a:solidFill>
                  <a:srgbClr val="1F1348"/>
                </a:solidFill>
                <a:latin typeface="Calibri"/>
                <a:cs typeface="Calibri"/>
              </a:rPr>
              <a:t>It</a:t>
            </a:r>
            <a:r>
              <a:rPr sz="2600" spc="-5" dirty="0">
                <a:solidFill>
                  <a:srgbClr val="1F1348"/>
                </a:solidFill>
                <a:latin typeface="Calibri"/>
                <a:cs typeface="Calibri"/>
              </a:rPr>
              <a:t> </a:t>
            </a:r>
            <a:r>
              <a:rPr sz="2600" spc="120" dirty="0">
                <a:solidFill>
                  <a:srgbClr val="1F1348"/>
                </a:solidFill>
                <a:latin typeface="Calibri"/>
                <a:cs typeface="Calibri"/>
              </a:rPr>
              <a:t>is </a:t>
            </a:r>
            <a:r>
              <a:rPr sz="2600" spc="125" dirty="0">
                <a:solidFill>
                  <a:srgbClr val="1F1348"/>
                </a:solidFill>
                <a:latin typeface="Calibri"/>
                <a:cs typeface="Calibri"/>
              </a:rPr>
              <a:t> </a:t>
            </a:r>
            <a:r>
              <a:rPr sz="2600" spc="210" dirty="0">
                <a:solidFill>
                  <a:srgbClr val="1F1348"/>
                </a:solidFill>
                <a:latin typeface="Calibri"/>
                <a:cs typeface="Calibri"/>
              </a:rPr>
              <a:t>named </a:t>
            </a:r>
            <a:r>
              <a:rPr sz="2600" spc="204" dirty="0">
                <a:solidFill>
                  <a:srgbClr val="1F1348"/>
                </a:solidFill>
                <a:latin typeface="Calibri"/>
                <a:cs typeface="Calibri"/>
              </a:rPr>
              <a:t>so </a:t>
            </a:r>
            <a:r>
              <a:rPr sz="2600" spc="180" dirty="0">
                <a:solidFill>
                  <a:srgbClr val="1F1348"/>
                </a:solidFill>
                <a:latin typeface="Calibri"/>
                <a:cs typeface="Calibri"/>
              </a:rPr>
              <a:t>because </a:t>
            </a:r>
            <a:r>
              <a:rPr sz="2600" spc="55" dirty="0">
                <a:solidFill>
                  <a:srgbClr val="1F1348"/>
                </a:solidFill>
                <a:latin typeface="Calibri"/>
                <a:cs typeface="Calibri"/>
              </a:rPr>
              <a:t>this </a:t>
            </a:r>
            <a:r>
              <a:rPr sz="2600" spc="130" dirty="0">
                <a:solidFill>
                  <a:srgbClr val="1F1348"/>
                </a:solidFill>
                <a:latin typeface="Calibri"/>
                <a:cs typeface="Calibri"/>
              </a:rPr>
              <a:t>algorithm </a:t>
            </a:r>
            <a:r>
              <a:rPr sz="2600" spc="70" dirty="0">
                <a:solidFill>
                  <a:srgbClr val="1F1348"/>
                </a:solidFill>
                <a:latin typeface="Calibri"/>
                <a:cs typeface="Calibri"/>
              </a:rPr>
              <a:t>is </a:t>
            </a:r>
            <a:r>
              <a:rPr sz="2600" spc="185" dirty="0">
                <a:solidFill>
                  <a:srgbClr val="1F1348"/>
                </a:solidFill>
                <a:latin typeface="Calibri"/>
                <a:cs typeface="Calibri"/>
              </a:rPr>
              <a:t>used </a:t>
            </a:r>
            <a:r>
              <a:rPr sz="2600" spc="114" dirty="0">
                <a:solidFill>
                  <a:srgbClr val="1F1348"/>
                </a:solidFill>
                <a:latin typeface="Calibri"/>
                <a:cs typeface="Calibri"/>
              </a:rPr>
              <a:t>in </a:t>
            </a:r>
            <a:r>
              <a:rPr sz="2600" spc="190" dirty="0">
                <a:solidFill>
                  <a:srgbClr val="1F1348"/>
                </a:solidFill>
                <a:latin typeface="Calibri"/>
                <a:cs typeface="Calibri"/>
              </a:rPr>
              <a:t>banking </a:t>
            </a:r>
            <a:r>
              <a:rPr sz="2600" spc="120" dirty="0">
                <a:solidFill>
                  <a:srgbClr val="1F1348"/>
                </a:solidFill>
                <a:latin typeface="Calibri"/>
                <a:cs typeface="Calibri"/>
              </a:rPr>
              <a:t>systems </a:t>
            </a:r>
            <a:r>
              <a:rPr sz="2600" spc="85" dirty="0">
                <a:solidFill>
                  <a:srgbClr val="1F1348"/>
                </a:solidFill>
                <a:latin typeface="Calibri"/>
                <a:cs typeface="Calibri"/>
              </a:rPr>
              <a:t>to </a:t>
            </a:r>
            <a:r>
              <a:rPr sz="2600" spc="90" dirty="0">
                <a:solidFill>
                  <a:srgbClr val="1F1348"/>
                </a:solidFill>
                <a:latin typeface="Calibri"/>
                <a:cs typeface="Calibri"/>
              </a:rPr>
              <a:t> </a:t>
            </a:r>
            <a:r>
              <a:rPr sz="2600" spc="150" dirty="0">
                <a:solidFill>
                  <a:srgbClr val="1F1348"/>
                </a:solidFill>
                <a:latin typeface="Calibri"/>
                <a:cs typeface="Calibri"/>
              </a:rPr>
              <a:t>determine</a:t>
            </a:r>
            <a:r>
              <a:rPr sz="2600" spc="-55" dirty="0">
                <a:solidFill>
                  <a:srgbClr val="1F1348"/>
                </a:solidFill>
                <a:latin typeface="Calibri"/>
                <a:cs typeface="Calibri"/>
              </a:rPr>
              <a:t> </a:t>
            </a:r>
            <a:r>
              <a:rPr sz="2600" spc="105" dirty="0">
                <a:solidFill>
                  <a:srgbClr val="1F1348"/>
                </a:solidFill>
                <a:latin typeface="Calibri"/>
                <a:cs typeface="Calibri"/>
              </a:rPr>
              <a:t>whether</a:t>
            </a:r>
            <a:r>
              <a:rPr sz="2600" spc="40" dirty="0">
                <a:solidFill>
                  <a:srgbClr val="1F1348"/>
                </a:solidFill>
                <a:latin typeface="Calibri"/>
                <a:cs typeface="Calibri"/>
              </a:rPr>
              <a:t> </a:t>
            </a:r>
            <a:r>
              <a:rPr sz="2600" spc="155" dirty="0">
                <a:solidFill>
                  <a:srgbClr val="1F1348"/>
                </a:solidFill>
                <a:latin typeface="Calibri"/>
                <a:cs typeface="Calibri"/>
              </a:rPr>
              <a:t>a</a:t>
            </a:r>
            <a:r>
              <a:rPr sz="2600" spc="35" dirty="0">
                <a:solidFill>
                  <a:srgbClr val="1F1348"/>
                </a:solidFill>
                <a:latin typeface="Calibri"/>
                <a:cs typeface="Calibri"/>
              </a:rPr>
              <a:t> </a:t>
            </a:r>
            <a:r>
              <a:rPr sz="2600" spc="150" dirty="0">
                <a:solidFill>
                  <a:srgbClr val="1F1348"/>
                </a:solidFill>
                <a:latin typeface="Calibri"/>
                <a:cs typeface="Calibri"/>
              </a:rPr>
              <a:t>loan</a:t>
            </a:r>
            <a:r>
              <a:rPr sz="2600" spc="65" dirty="0">
                <a:solidFill>
                  <a:srgbClr val="1F1348"/>
                </a:solidFill>
                <a:latin typeface="Calibri"/>
                <a:cs typeface="Calibri"/>
              </a:rPr>
              <a:t> </a:t>
            </a:r>
            <a:r>
              <a:rPr sz="2600" spc="190" dirty="0">
                <a:solidFill>
                  <a:srgbClr val="1F1348"/>
                </a:solidFill>
                <a:latin typeface="Calibri"/>
                <a:cs typeface="Calibri"/>
              </a:rPr>
              <a:t>can</a:t>
            </a:r>
            <a:r>
              <a:rPr sz="2600" spc="-85" dirty="0">
                <a:solidFill>
                  <a:srgbClr val="1F1348"/>
                </a:solidFill>
                <a:latin typeface="Calibri"/>
                <a:cs typeface="Calibri"/>
              </a:rPr>
              <a:t> </a:t>
            </a:r>
            <a:r>
              <a:rPr sz="2600" spc="245" dirty="0">
                <a:solidFill>
                  <a:srgbClr val="1F1348"/>
                </a:solidFill>
                <a:latin typeface="Calibri"/>
                <a:cs typeface="Calibri"/>
              </a:rPr>
              <a:t>be</a:t>
            </a:r>
            <a:r>
              <a:rPr sz="2600" spc="80" dirty="0">
                <a:solidFill>
                  <a:srgbClr val="1F1348"/>
                </a:solidFill>
                <a:latin typeface="Calibri"/>
                <a:cs typeface="Calibri"/>
              </a:rPr>
              <a:t> </a:t>
            </a:r>
            <a:r>
              <a:rPr sz="2600" spc="180" dirty="0">
                <a:solidFill>
                  <a:srgbClr val="1F1348"/>
                </a:solidFill>
                <a:latin typeface="Calibri"/>
                <a:cs typeface="Calibri"/>
              </a:rPr>
              <a:t>granted</a:t>
            </a:r>
            <a:r>
              <a:rPr sz="2600" spc="-95" dirty="0">
                <a:solidFill>
                  <a:srgbClr val="1F1348"/>
                </a:solidFill>
                <a:latin typeface="Calibri"/>
                <a:cs typeface="Calibri"/>
              </a:rPr>
              <a:t> </a:t>
            </a:r>
            <a:r>
              <a:rPr sz="2600" spc="120" dirty="0">
                <a:solidFill>
                  <a:srgbClr val="1F1348"/>
                </a:solidFill>
                <a:latin typeface="Calibri"/>
                <a:cs typeface="Calibri"/>
              </a:rPr>
              <a:t>or</a:t>
            </a:r>
            <a:r>
              <a:rPr sz="2600" spc="114" dirty="0">
                <a:solidFill>
                  <a:srgbClr val="1F1348"/>
                </a:solidFill>
                <a:latin typeface="Calibri"/>
                <a:cs typeface="Calibri"/>
              </a:rPr>
              <a:t> </a:t>
            </a:r>
            <a:r>
              <a:rPr sz="2600" spc="75" dirty="0">
                <a:solidFill>
                  <a:srgbClr val="1F1348"/>
                </a:solidFill>
                <a:latin typeface="Calibri"/>
                <a:cs typeface="Calibri"/>
              </a:rPr>
              <a:t>not.</a:t>
            </a:r>
            <a:endParaRPr sz="2600">
              <a:latin typeface="Calibri"/>
              <a:cs typeface="Calibri"/>
            </a:endParaRPr>
          </a:p>
          <a:p>
            <a:pPr marL="241300" marR="5080" indent="-229235" algn="just">
              <a:lnSpc>
                <a:spcPct val="90300"/>
              </a:lnSpc>
              <a:spcBef>
                <a:spcPts val="940"/>
              </a:spcBef>
            </a:pPr>
            <a:r>
              <a:rPr sz="2600" spc="225" dirty="0">
                <a:solidFill>
                  <a:srgbClr val="7061FD"/>
                </a:solidFill>
                <a:latin typeface="Calibri"/>
                <a:cs typeface="Calibri"/>
              </a:rPr>
              <a:t>+</a:t>
            </a:r>
            <a:r>
              <a:rPr sz="2600" spc="225" dirty="0">
                <a:solidFill>
                  <a:srgbClr val="1F1348"/>
                </a:solidFill>
                <a:latin typeface="Calibri"/>
                <a:cs typeface="Calibri"/>
              </a:rPr>
              <a:t>Consider</a:t>
            </a:r>
            <a:r>
              <a:rPr sz="2600" spc="200" dirty="0">
                <a:solidFill>
                  <a:srgbClr val="1F1348"/>
                </a:solidFill>
                <a:latin typeface="Calibri"/>
                <a:cs typeface="Calibri"/>
              </a:rPr>
              <a:t> </a:t>
            </a:r>
            <a:r>
              <a:rPr sz="2600" spc="100" dirty="0">
                <a:solidFill>
                  <a:srgbClr val="1F1348"/>
                </a:solidFill>
                <a:latin typeface="Calibri"/>
                <a:cs typeface="Calibri"/>
              </a:rPr>
              <a:t>there</a:t>
            </a:r>
            <a:r>
              <a:rPr sz="2600" spc="155" dirty="0">
                <a:solidFill>
                  <a:srgbClr val="1F1348"/>
                </a:solidFill>
                <a:latin typeface="Calibri"/>
                <a:cs typeface="Calibri"/>
              </a:rPr>
              <a:t> </a:t>
            </a:r>
            <a:r>
              <a:rPr sz="2600" spc="125" dirty="0">
                <a:solidFill>
                  <a:srgbClr val="1F1348"/>
                </a:solidFill>
                <a:latin typeface="Calibri"/>
                <a:cs typeface="Calibri"/>
              </a:rPr>
              <a:t>are</a:t>
            </a:r>
            <a:r>
              <a:rPr sz="2600" spc="165" dirty="0">
                <a:solidFill>
                  <a:srgbClr val="1F1348"/>
                </a:solidFill>
                <a:latin typeface="Calibri"/>
                <a:cs typeface="Calibri"/>
              </a:rPr>
              <a:t> </a:t>
            </a:r>
            <a:r>
              <a:rPr sz="2600" spc="15" dirty="0">
                <a:solidFill>
                  <a:srgbClr val="1F1348"/>
                </a:solidFill>
                <a:latin typeface="Consolas"/>
                <a:cs typeface="Consolas"/>
              </a:rPr>
              <a:t>n</a:t>
            </a:r>
            <a:r>
              <a:rPr sz="2600" spc="-775" dirty="0">
                <a:solidFill>
                  <a:srgbClr val="1F1348"/>
                </a:solidFill>
                <a:latin typeface="Consolas"/>
                <a:cs typeface="Consolas"/>
              </a:rPr>
              <a:t> </a:t>
            </a:r>
            <a:r>
              <a:rPr sz="2600" spc="140" dirty="0">
                <a:solidFill>
                  <a:srgbClr val="1F1348"/>
                </a:solidFill>
                <a:latin typeface="Calibri"/>
                <a:cs typeface="Calibri"/>
              </a:rPr>
              <a:t>account</a:t>
            </a:r>
            <a:r>
              <a:rPr sz="2600" spc="170" dirty="0">
                <a:solidFill>
                  <a:srgbClr val="1F1348"/>
                </a:solidFill>
                <a:latin typeface="Calibri"/>
                <a:cs typeface="Calibri"/>
              </a:rPr>
              <a:t> </a:t>
            </a:r>
            <a:r>
              <a:rPr sz="2600" spc="155" dirty="0">
                <a:solidFill>
                  <a:srgbClr val="1F1348"/>
                </a:solidFill>
                <a:latin typeface="Calibri"/>
                <a:cs typeface="Calibri"/>
              </a:rPr>
              <a:t>holders</a:t>
            </a:r>
            <a:r>
              <a:rPr sz="2600" spc="130" dirty="0">
                <a:solidFill>
                  <a:srgbClr val="1F1348"/>
                </a:solidFill>
                <a:latin typeface="Calibri"/>
                <a:cs typeface="Calibri"/>
              </a:rPr>
              <a:t> </a:t>
            </a:r>
            <a:r>
              <a:rPr sz="2600" spc="114" dirty="0">
                <a:solidFill>
                  <a:srgbClr val="1F1348"/>
                </a:solidFill>
                <a:latin typeface="Calibri"/>
                <a:cs typeface="Calibri"/>
              </a:rPr>
              <a:t>in</a:t>
            </a:r>
            <a:r>
              <a:rPr sz="2600" spc="135" dirty="0">
                <a:solidFill>
                  <a:srgbClr val="1F1348"/>
                </a:solidFill>
                <a:latin typeface="Calibri"/>
                <a:cs typeface="Calibri"/>
              </a:rPr>
              <a:t> </a:t>
            </a:r>
            <a:r>
              <a:rPr sz="2600" spc="155" dirty="0">
                <a:solidFill>
                  <a:srgbClr val="1F1348"/>
                </a:solidFill>
                <a:latin typeface="Calibri"/>
                <a:cs typeface="Calibri"/>
              </a:rPr>
              <a:t>a</a:t>
            </a:r>
            <a:r>
              <a:rPr sz="2600" spc="185" dirty="0">
                <a:solidFill>
                  <a:srgbClr val="1F1348"/>
                </a:solidFill>
                <a:latin typeface="Calibri"/>
                <a:cs typeface="Calibri"/>
              </a:rPr>
              <a:t> bank</a:t>
            </a:r>
            <a:r>
              <a:rPr sz="2600" spc="100" dirty="0">
                <a:solidFill>
                  <a:srgbClr val="1F1348"/>
                </a:solidFill>
                <a:latin typeface="Calibri"/>
                <a:cs typeface="Calibri"/>
              </a:rPr>
              <a:t> </a:t>
            </a:r>
            <a:r>
              <a:rPr sz="2600" spc="200" dirty="0">
                <a:solidFill>
                  <a:srgbClr val="1F1348"/>
                </a:solidFill>
                <a:latin typeface="Calibri"/>
                <a:cs typeface="Calibri"/>
              </a:rPr>
              <a:t>and</a:t>
            </a:r>
            <a:r>
              <a:rPr sz="2600" spc="140" dirty="0">
                <a:solidFill>
                  <a:srgbClr val="1F1348"/>
                </a:solidFill>
                <a:latin typeface="Calibri"/>
                <a:cs typeface="Calibri"/>
              </a:rPr>
              <a:t> </a:t>
            </a:r>
            <a:r>
              <a:rPr sz="2600" spc="95" dirty="0">
                <a:solidFill>
                  <a:srgbClr val="1F1348"/>
                </a:solidFill>
                <a:latin typeface="Calibri"/>
                <a:cs typeface="Calibri"/>
              </a:rPr>
              <a:t>the</a:t>
            </a:r>
            <a:r>
              <a:rPr sz="2600" spc="165" dirty="0">
                <a:solidFill>
                  <a:srgbClr val="1F1348"/>
                </a:solidFill>
                <a:latin typeface="Calibri"/>
                <a:cs typeface="Calibri"/>
              </a:rPr>
              <a:t> </a:t>
            </a:r>
            <a:r>
              <a:rPr sz="2600" spc="180" dirty="0">
                <a:solidFill>
                  <a:srgbClr val="1F1348"/>
                </a:solidFill>
                <a:latin typeface="Calibri"/>
                <a:cs typeface="Calibri"/>
              </a:rPr>
              <a:t>sum</a:t>
            </a:r>
            <a:r>
              <a:rPr sz="2600" spc="170" dirty="0">
                <a:solidFill>
                  <a:srgbClr val="1F1348"/>
                </a:solidFill>
                <a:latin typeface="Calibri"/>
                <a:cs typeface="Calibri"/>
              </a:rPr>
              <a:t> </a:t>
            </a:r>
            <a:r>
              <a:rPr sz="2600" spc="90" dirty="0">
                <a:solidFill>
                  <a:srgbClr val="1F1348"/>
                </a:solidFill>
                <a:latin typeface="Calibri"/>
                <a:cs typeface="Calibri"/>
              </a:rPr>
              <a:t>of</a:t>
            </a:r>
            <a:r>
              <a:rPr sz="2600" spc="215" dirty="0">
                <a:solidFill>
                  <a:srgbClr val="1F1348"/>
                </a:solidFill>
                <a:latin typeface="Calibri"/>
                <a:cs typeface="Calibri"/>
              </a:rPr>
              <a:t> </a:t>
            </a:r>
            <a:r>
              <a:rPr sz="2600" spc="100" dirty="0">
                <a:solidFill>
                  <a:srgbClr val="1F1348"/>
                </a:solidFill>
                <a:latin typeface="Calibri"/>
                <a:cs typeface="Calibri"/>
              </a:rPr>
              <a:t>the </a:t>
            </a:r>
            <a:r>
              <a:rPr sz="2600" spc="-575" dirty="0">
                <a:solidFill>
                  <a:srgbClr val="1F1348"/>
                </a:solidFill>
                <a:latin typeface="Calibri"/>
                <a:cs typeface="Calibri"/>
              </a:rPr>
              <a:t> </a:t>
            </a:r>
            <a:r>
              <a:rPr sz="2600" spc="175" dirty="0">
                <a:solidFill>
                  <a:srgbClr val="1F1348"/>
                </a:solidFill>
                <a:latin typeface="Calibri"/>
                <a:cs typeface="Calibri"/>
              </a:rPr>
              <a:t>money </a:t>
            </a:r>
            <a:r>
              <a:rPr sz="2600" spc="114" dirty="0">
                <a:solidFill>
                  <a:srgbClr val="1F1348"/>
                </a:solidFill>
                <a:latin typeface="Calibri"/>
                <a:cs typeface="Calibri"/>
              </a:rPr>
              <a:t>in </a:t>
            </a:r>
            <a:r>
              <a:rPr sz="2600" spc="105" dirty="0">
                <a:solidFill>
                  <a:srgbClr val="1F1348"/>
                </a:solidFill>
                <a:latin typeface="Calibri"/>
                <a:cs typeface="Calibri"/>
              </a:rPr>
              <a:t>all </a:t>
            </a:r>
            <a:r>
              <a:rPr sz="2600" spc="90" dirty="0">
                <a:solidFill>
                  <a:srgbClr val="1F1348"/>
                </a:solidFill>
                <a:latin typeface="Calibri"/>
                <a:cs typeface="Calibri"/>
              </a:rPr>
              <a:t>of </a:t>
            </a:r>
            <a:r>
              <a:rPr sz="2600" spc="65" dirty="0">
                <a:solidFill>
                  <a:srgbClr val="1F1348"/>
                </a:solidFill>
                <a:latin typeface="Calibri"/>
                <a:cs typeface="Calibri"/>
              </a:rPr>
              <a:t>their </a:t>
            </a:r>
            <a:r>
              <a:rPr sz="2600" spc="135" dirty="0">
                <a:solidFill>
                  <a:srgbClr val="1F1348"/>
                </a:solidFill>
                <a:latin typeface="Calibri"/>
                <a:cs typeface="Calibri"/>
              </a:rPr>
              <a:t>accounts </a:t>
            </a:r>
            <a:r>
              <a:rPr sz="2600" spc="110" dirty="0">
                <a:solidFill>
                  <a:srgbClr val="1F1348"/>
                </a:solidFill>
                <a:latin typeface="Calibri"/>
                <a:cs typeface="Calibri"/>
              </a:rPr>
              <a:t>is </a:t>
            </a:r>
            <a:r>
              <a:rPr sz="2600" spc="5" dirty="0">
                <a:solidFill>
                  <a:srgbClr val="1F1348"/>
                </a:solidFill>
                <a:latin typeface="Consolas"/>
                <a:cs typeface="Consolas"/>
              </a:rPr>
              <a:t>S</a:t>
            </a:r>
            <a:r>
              <a:rPr sz="2600" spc="5" dirty="0">
                <a:solidFill>
                  <a:srgbClr val="1F1348"/>
                </a:solidFill>
                <a:latin typeface="Calibri"/>
                <a:cs typeface="Calibri"/>
              </a:rPr>
              <a:t>. </a:t>
            </a:r>
            <a:r>
              <a:rPr sz="2600" spc="140" dirty="0">
                <a:solidFill>
                  <a:srgbClr val="1F1348"/>
                </a:solidFill>
                <a:latin typeface="Calibri"/>
                <a:cs typeface="Calibri"/>
              </a:rPr>
              <a:t>Every </a:t>
            </a:r>
            <a:r>
              <a:rPr sz="2600" spc="100" dirty="0">
                <a:solidFill>
                  <a:srgbClr val="1F1348"/>
                </a:solidFill>
                <a:latin typeface="Calibri"/>
                <a:cs typeface="Calibri"/>
              </a:rPr>
              <a:t>time </a:t>
            </a:r>
            <a:r>
              <a:rPr sz="2600" spc="155" dirty="0">
                <a:solidFill>
                  <a:srgbClr val="1F1348"/>
                </a:solidFill>
                <a:latin typeface="Calibri"/>
                <a:cs typeface="Calibri"/>
              </a:rPr>
              <a:t>a </a:t>
            </a:r>
            <a:r>
              <a:rPr sz="2600" spc="130" dirty="0">
                <a:solidFill>
                  <a:srgbClr val="1F1348"/>
                </a:solidFill>
                <a:latin typeface="Calibri"/>
                <a:cs typeface="Calibri"/>
              </a:rPr>
              <a:t>loan </a:t>
            </a:r>
            <a:r>
              <a:rPr sz="2600" spc="125" dirty="0">
                <a:solidFill>
                  <a:srgbClr val="1F1348"/>
                </a:solidFill>
                <a:latin typeface="Calibri"/>
                <a:cs typeface="Calibri"/>
              </a:rPr>
              <a:t>has </a:t>
            </a:r>
            <a:r>
              <a:rPr sz="2600" spc="90" dirty="0">
                <a:solidFill>
                  <a:srgbClr val="1F1348"/>
                </a:solidFill>
                <a:latin typeface="Calibri"/>
                <a:cs typeface="Calibri"/>
              </a:rPr>
              <a:t>to </a:t>
            </a:r>
            <a:r>
              <a:rPr sz="2600" spc="229" dirty="0">
                <a:solidFill>
                  <a:srgbClr val="1F1348"/>
                </a:solidFill>
                <a:latin typeface="Calibri"/>
                <a:cs typeface="Calibri"/>
              </a:rPr>
              <a:t>be </a:t>
            </a:r>
            <a:r>
              <a:rPr sz="2600" spc="235" dirty="0">
                <a:solidFill>
                  <a:srgbClr val="1F1348"/>
                </a:solidFill>
                <a:latin typeface="Calibri"/>
                <a:cs typeface="Calibri"/>
              </a:rPr>
              <a:t> </a:t>
            </a:r>
            <a:r>
              <a:rPr sz="2600" spc="165" dirty="0">
                <a:solidFill>
                  <a:srgbClr val="1F1348"/>
                </a:solidFill>
                <a:latin typeface="Calibri"/>
                <a:cs typeface="Calibri"/>
              </a:rPr>
              <a:t>granted </a:t>
            </a:r>
            <a:r>
              <a:rPr sz="2600" spc="190" dirty="0">
                <a:solidFill>
                  <a:srgbClr val="1F1348"/>
                </a:solidFill>
                <a:latin typeface="Calibri"/>
                <a:cs typeface="Calibri"/>
              </a:rPr>
              <a:t>by </a:t>
            </a:r>
            <a:r>
              <a:rPr sz="2600" spc="100" dirty="0">
                <a:solidFill>
                  <a:srgbClr val="1F1348"/>
                </a:solidFill>
                <a:latin typeface="Calibri"/>
                <a:cs typeface="Calibri"/>
              </a:rPr>
              <a:t>the </a:t>
            </a:r>
            <a:r>
              <a:rPr sz="2600" spc="140" dirty="0">
                <a:solidFill>
                  <a:srgbClr val="1F1348"/>
                </a:solidFill>
                <a:latin typeface="Calibri"/>
                <a:cs typeface="Calibri"/>
              </a:rPr>
              <a:t>bank, </a:t>
            </a:r>
            <a:r>
              <a:rPr sz="2600" spc="15" dirty="0">
                <a:solidFill>
                  <a:srgbClr val="1F1348"/>
                </a:solidFill>
                <a:latin typeface="Calibri"/>
                <a:cs typeface="Calibri"/>
              </a:rPr>
              <a:t>it </a:t>
            </a:r>
            <a:r>
              <a:rPr sz="2600" spc="105" dirty="0">
                <a:solidFill>
                  <a:srgbClr val="1F1348"/>
                </a:solidFill>
                <a:latin typeface="Calibri"/>
                <a:cs typeface="Calibri"/>
              </a:rPr>
              <a:t>subtracts </a:t>
            </a:r>
            <a:r>
              <a:rPr sz="2600" spc="100" dirty="0">
                <a:solidFill>
                  <a:srgbClr val="1F1348"/>
                </a:solidFill>
                <a:latin typeface="Calibri"/>
                <a:cs typeface="Calibri"/>
              </a:rPr>
              <a:t>the </a:t>
            </a:r>
            <a:r>
              <a:rPr sz="2600" b="1" spc="175" dirty="0">
                <a:solidFill>
                  <a:srgbClr val="1F1348"/>
                </a:solidFill>
                <a:latin typeface="Calibri"/>
                <a:cs typeface="Calibri"/>
              </a:rPr>
              <a:t>loan </a:t>
            </a:r>
            <a:r>
              <a:rPr sz="2600" b="1" spc="195" dirty="0">
                <a:solidFill>
                  <a:srgbClr val="1F1348"/>
                </a:solidFill>
                <a:latin typeface="Calibri"/>
                <a:cs typeface="Calibri"/>
              </a:rPr>
              <a:t>amount </a:t>
            </a:r>
            <a:r>
              <a:rPr sz="2600" spc="95" dirty="0">
                <a:solidFill>
                  <a:srgbClr val="1F1348"/>
                </a:solidFill>
                <a:latin typeface="Calibri"/>
                <a:cs typeface="Calibri"/>
              </a:rPr>
              <a:t>from </a:t>
            </a:r>
            <a:r>
              <a:rPr sz="2600" spc="100" dirty="0">
                <a:solidFill>
                  <a:srgbClr val="1F1348"/>
                </a:solidFill>
                <a:latin typeface="Calibri"/>
                <a:cs typeface="Calibri"/>
              </a:rPr>
              <a:t>the </a:t>
            </a:r>
            <a:r>
              <a:rPr sz="2600" b="1" spc="130" dirty="0">
                <a:solidFill>
                  <a:srgbClr val="1F1348"/>
                </a:solidFill>
                <a:latin typeface="Calibri"/>
                <a:cs typeface="Calibri"/>
              </a:rPr>
              <a:t>total </a:t>
            </a:r>
            <a:r>
              <a:rPr sz="2600" b="1" spc="135" dirty="0">
                <a:solidFill>
                  <a:srgbClr val="1F1348"/>
                </a:solidFill>
                <a:latin typeface="Calibri"/>
                <a:cs typeface="Calibri"/>
              </a:rPr>
              <a:t> </a:t>
            </a:r>
            <a:r>
              <a:rPr sz="2600" b="1" spc="245" dirty="0">
                <a:solidFill>
                  <a:srgbClr val="1F1348"/>
                </a:solidFill>
                <a:latin typeface="Calibri"/>
                <a:cs typeface="Calibri"/>
              </a:rPr>
              <a:t>money </a:t>
            </a:r>
            <a:r>
              <a:rPr sz="2600" spc="95" dirty="0">
                <a:solidFill>
                  <a:srgbClr val="1F1348"/>
                </a:solidFill>
                <a:latin typeface="Calibri"/>
                <a:cs typeface="Calibri"/>
              </a:rPr>
              <a:t>the </a:t>
            </a:r>
            <a:r>
              <a:rPr sz="2600" spc="185" dirty="0">
                <a:solidFill>
                  <a:srgbClr val="1F1348"/>
                </a:solidFill>
                <a:latin typeface="Calibri"/>
                <a:cs typeface="Calibri"/>
              </a:rPr>
              <a:t>bank </a:t>
            </a:r>
            <a:r>
              <a:rPr sz="2600" spc="110" dirty="0">
                <a:solidFill>
                  <a:srgbClr val="1F1348"/>
                </a:solidFill>
                <a:latin typeface="Calibri"/>
                <a:cs typeface="Calibri"/>
              </a:rPr>
              <a:t>has. </a:t>
            </a:r>
            <a:r>
              <a:rPr sz="2600" spc="165" dirty="0">
                <a:solidFill>
                  <a:srgbClr val="1F1348"/>
                </a:solidFill>
                <a:latin typeface="Calibri"/>
                <a:cs typeface="Calibri"/>
              </a:rPr>
              <a:t>Then </a:t>
            </a:r>
            <a:r>
              <a:rPr sz="2600" spc="15" dirty="0">
                <a:solidFill>
                  <a:srgbClr val="1F1348"/>
                </a:solidFill>
                <a:latin typeface="Calibri"/>
                <a:cs typeface="Calibri"/>
              </a:rPr>
              <a:t>it </a:t>
            </a:r>
            <a:r>
              <a:rPr sz="2600" spc="175" dirty="0">
                <a:solidFill>
                  <a:srgbClr val="1F1348"/>
                </a:solidFill>
                <a:latin typeface="Calibri"/>
                <a:cs typeface="Calibri"/>
              </a:rPr>
              <a:t>checks </a:t>
            </a:r>
            <a:r>
              <a:rPr sz="2600" spc="30" dirty="0">
                <a:solidFill>
                  <a:srgbClr val="1F1348"/>
                </a:solidFill>
                <a:latin typeface="Calibri"/>
                <a:cs typeface="Calibri"/>
              </a:rPr>
              <a:t>if</a:t>
            </a:r>
            <a:r>
              <a:rPr sz="2600" spc="35" dirty="0">
                <a:solidFill>
                  <a:srgbClr val="1F1348"/>
                </a:solidFill>
                <a:latin typeface="Calibri"/>
                <a:cs typeface="Calibri"/>
              </a:rPr>
              <a:t> that</a:t>
            </a:r>
            <a:r>
              <a:rPr sz="2600" spc="40" dirty="0">
                <a:solidFill>
                  <a:srgbClr val="1F1348"/>
                </a:solidFill>
                <a:latin typeface="Calibri"/>
                <a:cs typeface="Calibri"/>
              </a:rPr>
              <a:t> </a:t>
            </a:r>
            <a:r>
              <a:rPr sz="2600" spc="110" dirty="0">
                <a:solidFill>
                  <a:srgbClr val="1F1348"/>
                </a:solidFill>
                <a:latin typeface="Calibri"/>
                <a:cs typeface="Calibri"/>
              </a:rPr>
              <a:t>difference </a:t>
            </a:r>
            <a:r>
              <a:rPr sz="2600" spc="75" dirty="0">
                <a:solidFill>
                  <a:srgbClr val="1F1348"/>
                </a:solidFill>
                <a:latin typeface="Calibri"/>
                <a:cs typeface="Calibri"/>
              </a:rPr>
              <a:t>is  </a:t>
            </a:r>
            <a:r>
              <a:rPr sz="2600" spc="110" dirty="0">
                <a:solidFill>
                  <a:srgbClr val="1F1348"/>
                </a:solidFill>
                <a:latin typeface="Calibri"/>
                <a:cs typeface="Calibri"/>
              </a:rPr>
              <a:t>greater </a:t>
            </a:r>
            <a:r>
              <a:rPr sz="2600" spc="114" dirty="0">
                <a:solidFill>
                  <a:srgbClr val="1F1348"/>
                </a:solidFill>
                <a:latin typeface="Calibri"/>
                <a:cs typeface="Calibri"/>
              </a:rPr>
              <a:t> </a:t>
            </a:r>
            <a:r>
              <a:rPr sz="2600" spc="100" dirty="0">
                <a:solidFill>
                  <a:srgbClr val="1F1348"/>
                </a:solidFill>
                <a:latin typeface="Calibri"/>
                <a:cs typeface="Calibri"/>
              </a:rPr>
              <a:t>than </a:t>
            </a:r>
            <a:r>
              <a:rPr sz="2600" spc="10" dirty="0">
                <a:solidFill>
                  <a:srgbClr val="1F1348"/>
                </a:solidFill>
                <a:latin typeface="Consolas"/>
                <a:cs typeface="Consolas"/>
              </a:rPr>
              <a:t>S</a:t>
            </a:r>
            <a:r>
              <a:rPr sz="2600" spc="10" dirty="0">
                <a:solidFill>
                  <a:srgbClr val="1F1348"/>
                </a:solidFill>
                <a:latin typeface="Calibri"/>
                <a:cs typeface="Calibri"/>
              </a:rPr>
              <a:t>. </a:t>
            </a:r>
            <a:r>
              <a:rPr sz="2600" spc="-15" dirty="0">
                <a:solidFill>
                  <a:srgbClr val="1F1348"/>
                </a:solidFill>
                <a:latin typeface="Calibri"/>
                <a:cs typeface="Calibri"/>
              </a:rPr>
              <a:t>It </a:t>
            </a:r>
            <a:r>
              <a:rPr sz="2600" spc="110" dirty="0">
                <a:solidFill>
                  <a:srgbClr val="1F1348"/>
                </a:solidFill>
                <a:latin typeface="Calibri"/>
                <a:cs typeface="Calibri"/>
              </a:rPr>
              <a:t>is </a:t>
            </a:r>
            <a:r>
              <a:rPr sz="2600" spc="204" dirty="0">
                <a:solidFill>
                  <a:srgbClr val="1F1348"/>
                </a:solidFill>
                <a:latin typeface="Calibri"/>
                <a:cs typeface="Calibri"/>
              </a:rPr>
              <a:t>done </a:t>
            </a:r>
            <a:r>
              <a:rPr sz="2600" spc="175" dirty="0">
                <a:solidFill>
                  <a:srgbClr val="1F1348"/>
                </a:solidFill>
                <a:latin typeface="Calibri"/>
                <a:cs typeface="Calibri"/>
              </a:rPr>
              <a:t>because, </a:t>
            </a:r>
            <a:r>
              <a:rPr sz="2600" spc="125" dirty="0">
                <a:solidFill>
                  <a:srgbClr val="1F1348"/>
                </a:solidFill>
                <a:latin typeface="Calibri"/>
                <a:cs typeface="Calibri"/>
              </a:rPr>
              <a:t>only </a:t>
            </a:r>
            <a:r>
              <a:rPr sz="2600" spc="90" dirty="0">
                <a:solidFill>
                  <a:srgbClr val="1F1348"/>
                </a:solidFill>
                <a:latin typeface="Calibri"/>
                <a:cs typeface="Calibri"/>
              </a:rPr>
              <a:t>then, </a:t>
            </a:r>
            <a:r>
              <a:rPr sz="2600" spc="95" dirty="0">
                <a:solidFill>
                  <a:srgbClr val="1F1348"/>
                </a:solidFill>
                <a:latin typeface="Calibri"/>
                <a:cs typeface="Calibri"/>
              </a:rPr>
              <a:t>the </a:t>
            </a:r>
            <a:r>
              <a:rPr sz="2600" spc="165" dirty="0">
                <a:solidFill>
                  <a:srgbClr val="1F1348"/>
                </a:solidFill>
                <a:latin typeface="Calibri"/>
                <a:cs typeface="Calibri"/>
              </a:rPr>
              <a:t>bank </a:t>
            </a:r>
            <a:r>
              <a:rPr sz="2600" spc="160" dirty="0">
                <a:solidFill>
                  <a:srgbClr val="1F1348"/>
                </a:solidFill>
                <a:latin typeface="Calibri"/>
                <a:cs typeface="Calibri"/>
              </a:rPr>
              <a:t>would </a:t>
            </a:r>
            <a:r>
              <a:rPr sz="2600" spc="135" dirty="0">
                <a:solidFill>
                  <a:srgbClr val="1F1348"/>
                </a:solidFill>
                <a:latin typeface="Calibri"/>
                <a:cs typeface="Calibri"/>
              </a:rPr>
              <a:t>have </a:t>
            </a:r>
            <a:r>
              <a:rPr sz="2600" spc="204" dirty="0">
                <a:solidFill>
                  <a:srgbClr val="1F1348"/>
                </a:solidFill>
                <a:latin typeface="Calibri"/>
                <a:cs typeface="Calibri"/>
              </a:rPr>
              <a:t>enough </a:t>
            </a:r>
            <a:r>
              <a:rPr sz="2600" spc="-575" dirty="0">
                <a:solidFill>
                  <a:srgbClr val="1F1348"/>
                </a:solidFill>
                <a:latin typeface="Calibri"/>
                <a:cs typeface="Calibri"/>
              </a:rPr>
              <a:t> </a:t>
            </a:r>
            <a:r>
              <a:rPr sz="2600" spc="175" dirty="0">
                <a:solidFill>
                  <a:srgbClr val="1F1348"/>
                </a:solidFill>
                <a:latin typeface="Calibri"/>
                <a:cs typeface="Calibri"/>
              </a:rPr>
              <a:t>money </a:t>
            </a:r>
            <a:r>
              <a:rPr sz="2600" spc="165" dirty="0">
                <a:solidFill>
                  <a:srgbClr val="1F1348"/>
                </a:solidFill>
                <a:latin typeface="Calibri"/>
                <a:cs typeface="Calibri"/>
              </a:rPr>
              <a:t>even </a:t>
            </a:r>
            <a:r>
              <a:rPr sz="2600" spc="25" dirty="0">
                <a:solidFill>
                  <a:srgbClr val="1F1348"/>
                </a:solidFill>
                <a:latin typeface="Calibri"/>
                <a:cs typeface="Calibri"/>
              </a:rPr>
              <a:t>if </a:t>
            </a:r>
            <a:r>
              <a:rPr sz="2600" spc="105" dirty="0">
                <a:solidFill>
                  <a:srgbClr val="1F1348"/>
                </a:solidFill>
                <a:latin typeface="Calibri"/>
                <a:cs typeface="Calibri"/>
              </a:rPr>
              <a:t>all </a:t>
            </a:r>
            <a:r>
              <a:rPr sz="2600" spc="95" dirty="0">
                <a:solidFill>
                  <a:srgbClr val="1F1348"/>
                </a:solidFill>
                <a:latin typeface="Calibri"/>
                <a:cs typeface="Calibri"/>
              </a:rPr>
              <a:t>the </a:t>
            </a:r>
            <a:r>
              <a:rPr sz="2600" spc="15" dirty="0">
                <a:solidFill>
                  <a:srgbClr val="1F1348"/>
                </a:solidFill>
                <a:latin typeface="Consolas"/>
                <a:cs typeface="Consolas"/>
              </a:rPr>
              <a:t>n </a:t>
            </a:r>
            <a:r>
              <a:rPr sz="2600" spc="145" dirty="0">
                <a:solidFill>
                  <a:srgbClr val="1F1348"/>
                </a:solidFill>
                <a:latin typeface="Calibri"/>
                <a:cs typeface="Calibri"/>
              </a:rPr>
              <a:t>account holders </a:t>
            </a:r>
            <a:r>
              <a:rPr sz="2600" spc="135" dirty="0">
                <a:solidFill>
                  <a:srgbClr val="1F1348"/>
                </a:solidFill>
                <a:latin typeface="Calibri"/>
                <a:cs typeface="Calibri"/>
              </a:rPr>
              <a:t>draw </a:t>
            </a:r>
            <a:r>
              <a:rPr sz="2600" spc="105" dirty="0">
                <a:solidFill>
                  <a:srgbClr val="1F1348"/>
                </a:solidFill>
                <a:latin typeface="Calibri"/>
                <a:cs typeface="Calibri"/>
              </a:rPr>
              <a:t>all </a:t>
            </a:r>
            <a:r>
              <a:rPr sz="2600" spc="65" dirty="0">
                <a:solidFill>
                  <a:srgbClr val="1F1348"/>
                </a:solidFill>
                <a:latin typeface="Calibri"/>
                <a:cs typeface="Calibri"/>
              </a:rPr>
              <a:t>their </a:t>
            </a:r>
            <a:r>
              <a:rPr sz="2600" spc="180" dirty="0">
                <a:solidFill>
                  <a:srgbClr val="1F1348"/>
                </a:solidFill>
                <a:latin typeface="Calibri"/>
                <a:cs typeface="Calibri"/>
              </a:rPr>
              <a:t>money </a:t>
            </a:r>
            <a:r>
              <a:rPr sz="2600" spc="80" dirty="0">
                <a:solidFill>
                  <a:srgbClr val="1F1348"/>
                </a:solidFill>
                <a:latin typeface="Calibri"/>
                <a:cs typeface="Calibri"/>
              </a:rPr>
              <a:t>at </a:t>
            </a:r>
            <a:r>
              <a:rPr sz="2600" spc="85" dirty="0">
                <a:solidFill>
                  <a:srgbClr val="1F1348"/>
                </a:solidFill>
                <a:latin typeface="Calibri"/>
                <a:cs typeface="Calibri"/>
              </a:rPr>
              <a:t> </a:t>
            </a:r>
            <a:r>
              <a:rPr sz="2600" spc="160" dirty="0">
                <a:solidFill>
                  <a:srgbClr val="1F1348"/>
                </a:solidFill>
                <a:latin typeface="Calibri"/>
                <a:cs typeface="Calibri"/>
              </a:rPr>
              <a:t>once.</a:t>
            </a:r>
            <a:endParaRPr sz="2600">
              <a:latin typeface="Calibri"/>
              <a:cs typeface="Calibri"/>
            </a:endParaRPr>
          </a:p>
          <a:p>
            <a:pPr marL="12700" algn="just">
              <a:lnSpc>
                <a:spcPct val="100000"/>
              </a:lnSpc>
              <a:spcBef>
                <a:spcPts val="710"/>
              </a:spcBef>
            </a:pPr>
            <a:r>
              <a:rPr sz="2600" spc="180" dirty="0">
                <a:solidFill>
                  <a:srgbClr val="7061FD"/>
                </a:solidFill>
                <a:latin typeface="Calibri"/>
                <a:cs typeface="Calibri"/>
              </a:rPr>
              <a:t>+</a:t>
            </a:r>
            <a:r>
              <a:rPr sz="2600" spc="180" dirty="0">
                <a:solidFill>
                  <a:srgbClr val="1F1348"/>
                </a:solidFill>
                <a:latin typeface="Calibri"/>
                <a:cs typeface="Calibri"/>
              </a:rPr>
              <a:t>Banker's</a:t>
            </a:r>
            <a:r>
              <a:rPr sz="2600" spc="-20" dirty="0">
                <a:solidFill>
                  <a:srgbClr val="1F1348"/>
                </a:solidFill>
                <a:latin typeface="Calibri"/>
                <a:cs typeface="Calibri"/>
              </a:rPr>
              <a:t> </a:t>
            </a:r>
            <a:r>
              <a:rPr sz="2600" spc="150" dirty="0">
                <a:solidFill>
                  <a:srgbClr val="1F1348"/>
                </a:solidFill>
                <a:latin typeface="Calibri"/>
                <a:cs typeface="Calibri"/>
              </a:rPr>
              <a:t>algorithm</a:t>
            </a:r>
            <a:r>
              <a:rPr sz="2600" spc="-45" dirty="0">
                <a:solidFill>
                  <a:srgbClr val="1F1348"/>
                </a:solidFill>
                <a:latin typeface="Calibri"/>
                <a:cs typeface="Calibri"/>
              </a:rPr>
              <a:t> </a:t>
            </a:r>
            <a:r>
              <a:rPr sz="2600" spc="130" dirty="0">
                <a:solidFill>
                  <a:srgbClr val="1F1348"/>
                </a:solidFill>
                <a:latin typeface="Calibri"/>
                <a:cs typeface="Calibri"/>
              </a:rPr>
              <a:t>works</a:t>
            </a:r>
            <a:r>
              <a:rPr sz="2600" spc="-20" dirty="0">
                <a:solidFill>
                  <a:srgbClr val="1F1348"/>
                </a:solidFill>
                <a:latin typeface="Calibri"/>
                <a:cs typeface="Calibri"/>
              </a:rPr>
              <a:t> </a:t>
            </a:r>
            <a:r>
              <a:rPr sz="2600" spc="114" dirty="0">
                <a:solidFill>
                  <a:srgbClr val="1F1348"/>
                </a:solidFill>
                <a:latin typeface="Calibri"/>
                <a:cs typeface="Calibri"/>
              </a:rPr>
              <a:t>in</a:t>
            </a:r>
            <a:r>
              <a:rPr sz="2600" spc="-10" dirty="0">
                <a:solidFill>
                  <a:srgbClr val="1F1348"/>
                </a:solidFill>
                <a:latin typeface="Calibri"/>
                <a:cs typeface="Calibri"/>
              </a:rPr>
              <a:t> </a:t>
            </a:r>
            <a:r>
              <a:rPr sz="2600" spc="155" dirty="0">
                <a:solidFill>
                  <a:srgbClr val="1F1348"/>
                </a:solidFill>
                <a:latin typeface="Calibri"/>
                <a:cs typeface="Calibri"/>
              </a:rPr>
              <a:t>a</a:t>
            </a:r>
            <a:r>
              <a:rPr sz="2600" spc="114" dirty="0">
                <a:solidFill>
                  <a:srgbClr val="1F1348"/>
                </a:solidFill>
                <a:latin typeface="Calibri"/>
                <a:cs typeface="Calibri"/>
              </a:rPr>
              <a:t> </a:t>
            </a:r>
            <a:r>
              <a:rPr sz="2600" spc="120" dirty="0">
                <a:solidFill>
                  <a:srgbClr val="1F1348"/>
                </a:solidFill>
                <a:latin typeface="Calibri"/>
                <a:cs typeface="Calibri"/>
              </a:rPr>
              <a:t>similar</a:t>
            </a:r>
            <a:r>
              <a:rPr sz="2600" spc="-165" dirty="0">
                <a:solidFill>
                  <a:srgbClr val="1F1348"/>
                </a:solidFill>
                <a:latin typeface="Calibri"/>
                <a:cs typeface="Calibri"/>
              </a:rPr>
              <a:t> </a:t>
            </a:r>
            <a:r>
              <a:rPr sz="2600" spc="120" dirty="0">
                <a:solidFill>
                  <a:srgbClr val="1F1348"/>
                </a:solidFill>
                <a:latin typeface="Calibri"/>
                <a:cs typeface="Calibri"/>
              </a:rPr>
              <a:t>way</a:t>
            </a:r>
            <a:r>
              <a:rPr sz="2600" spc="10" dirty="0">
                <a:solidFill>
                  <a:srgbClr val="1F1348"/>
                </a:solidFill>
                <a:latin typeface="Calibri"/>
                <a:cs typeface="Calibri"/>
              </a:rPr>
              <a:t> </a:t>
            </a:r>
            <a:r>
              <a:rPr sz="2600" spc="114" dirty="0">
                <a:solidFill>
                  <a:srgbClr val="1F1348"/>
                </a:solidFill>
                <a:latin typeface="Calibri"/>
                <a:cs typeface="Calibri"/>
              </a:rPr>
              <a:t>in</a:t>
            </a:r>
            <a:r>
              <a:rPr sz="2600" spc="65" dirty="0">
                <a:solidFill>
                  <a:srgbClr val="1F1348"/>
                </a:solidFill>
                <a:latin typeface="Calibri"/>
                <a:cs typeface="Calibri"/>
              </a:rPr>
              <a:t> </a:t>
            </a:r>
            <a:r>
              <a:rPr sz="2600" spc="150" dirty="0">
                <a:solidFill>
                  <a:srgbClr val="1F1348"/>
                </a:solidFill>
                <a:latin typeface="Calibri"/>
                <a:cs typeface="Calibri"/>
              </a:rPr>
              <a:t>computers.</a:t>
            </a:r>
            <a:endParaRPr sz="2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77126"/>
            <a:ext cx="8722995" cy="632460"/>
          </a:xfrm>
          <a:prstGeom prst="rect">
            <a:avLst/>
          </a:prstGeom>
        </p:spPr>
        <p:txBody>
          <a:bodyPr vert="horz" wrap="square" lIns="0" tIns="16510" rIns="0" bIns="0" rtlCol="0">
            <a:spAutoFit/>
          </a:bodyPr>
          <a:lstStyle/>
          <a:p>
            <a:pPr marL="12700">
              <a:lnSpc>
                <a:spcPct val="100000"/>
              </a:lnSpc>
              <a:spcBef>
                <a:spcPts val="130"/>
              </a:spcBef>
            </a:pPr>
            <a:r>
              <a:rPr sz="3950" spc="75" dirty="0">
                <a:solidFill>
                  <a:srgbClr val="1F1348"/>
                </a:solidFill>
                <a:latin typeface="Arial"/>
                <a:cs typeface="Arial"/>
              </a:rPr>
              <a:t>Characteristics</a:t>
            </a:r>
            <a:r>
              <a:rPr sz="3950" spc="229" dirty="0">
                <a:solidFill>
                  <a:srgbClr val="1F1348"/>
                </a:solidFill>
                <a:latin typeface="Arial"/>
                <a:cs typeface="Arial"/>
              </a:rPr>
              <a:t> </a:t>
            </a:r>
            <a:r>
              <a:rPr sz="3950" spc="260" dirty="0">
                <a:solidFill>
                  <a:srgbClr val="1F1348"/>
                </a:solidFill>
                <a:latin typeface="Arial"/>
                <a:cs typeface="Arial"/>
              </a:rPr>
              <a:t>of</a:t>
            </a:r>
            <a:r>
              <a:rPr sz="3950" spc="35" dirty="0">
                <a:solidFill>
                  <a:srgbClr val="1F1348"/>
                </a:solidFill>
                <a:latin typeface="Arial"/>
                <a:cs typeface="Arial"/>
              </a:rPr>
              <a:t> </a:t>
            </a:r>
            <a:r>
              <a:rPr sz="3950" spc="15" dirty="0">
                <a:solidFill>
                  <a:srgbClr val="1F1348"/>
                </a:solidFill>
                <a:latin typeface="Arial"/>
                <a:cs typeface="Arial"/>
              </a:rPr>
              <a:t>Banker's</a:t>
            </a:r>
            <a:r>
              <a:rPr sz="3950" spc="145" dirty="0">
                <a:solidFill>
                  <a:srgbClr val="1F1348"/>
                </a:solidFill>
                <a:latin typeface="Arial"/>
                <a:cs typeface="Arial"/>
              </a:rPr>
              <a:t> </a:t>
            </a:r>
            <a:r>
              <a:rPr sz="3950" spc="165" dirty="0">
                <a:solidFill>
                  <a:srgbClr val="1F1348"/>
                </a:solidFill>
                <a:latin typeface="Arial"/>
                <a:cs typeface="Arial"/>
              </a:rPr>
              <a:t>Algorithm</a:t>
            </a:r>
            <a:endParaRPr sz="3950">
              <a:latin typeface="Arial"/>
              <a:cs typeface="Arial"/>
            </a:endParaRPr>
          </a:p>
        </p:txBody>
      </p:sp>
      <p:sp>
        <p:nvSpPr>
          <p:cNvPr id="3" name="object 3"/>
          <p:cNvSpPr txBox="1"/>
          <p:nvPr/>
        </p:nvSpPr>
        <p:spPr>
          <a:xfrm>
            <a:off x="917575" y="1689798"/>
            <a:ext cx="10244455" cy="4155440"/>
          </a:xfrm>
          <a:prstGeom prst="rect">
            <a:avLst/>
          </a:prstGeom>
        </p:spPr>
        <p:txBody>
          <a:bodyPr vert="horz" wrap="square" lIns="0" tIns="178435" rIns="0" bIns="0" rtlCol="0">
            <a:spAutoFit/>
          </a:bodyPr>
          <a:lstStyle/>
          <a:p>
            <a:pPr marL="12700">
              <a:lnSpc>
                <a:spcPct val="100000"/>
              </a:lnSpc>
              <a:spcBef>
                <a:spcPts val="1405"/>
              </a:spcBef>
            </a:pPr>
            <a:r>
              <a:rPr sz="2600" spc="165" dirty="0">
                <a:solidFill>
                  <a:srgbClr val="7061FD"/>
                </a:solidFill>
                <a:latin typeface="Calibri"/>
                <a:cs typeface="Calibri"/>
              </a:rPr>
              <a:t>+</a:t>
            </a:r>
            <a:r>
              <a:rPr sz="2600" spc="165" dirty="0">
                <a:solidFill>
                  <a:srgbClr val="1F1348"/>
                </a:solidFill>
                <a:latin typeface="Calibri"/>
                <a:cs typeface="Calibri"/>
              </a:rPr>
              <a:t>If</a:t>
            </a:r>
            <a:r>
              <a:rPr sz="2600" spc="130" dirty="0">
                <a:solidFill>
                  <a:srgbClr val="1F1348"/>
                </a:solidFill>
                <a:latin typeface="Calibri"/>
                <a:cs typeface="Calibri"/>
              </a:rPr>
              <a:t> </a:t>
            </a:r>
            <a:r>
              <a:rPr sz="2600" spc="135" dirty="0">
                <a:solidFill>
                  <a:srgbClr val="1F1348"/>
                </a:solidFill>
                <a:latin typeface="Calibri"/>
                <a:cs typeface="Calibri"/>
              </a:rPr>
              <a:t>any</a:t>
            </a:r>
            <a:r>
              <a:rPr sz="2600" spc="5" dirty="0">
                <a:solidFill>
                  <a:srgbClr val="1F1348"/>
                </a:solidFill>
                <a:latin typeface="Calibri"/>
                <a:cs typeface="Calibri"/>
              </a:rPr>
              <a:t> </a:t>
            </a:r>
            <a:r>
              <a:rPr sz="2600" spc="175" dirty="0">
                <a:solidFill>
                  <a:srgbClr val="1F1348"/>
                </a:solidFill>
                <a:latin typeface="Calibri"/>
                <a:cs typeface="Calibri"/>
              </a:rPr>
              <a:t>process</a:t>
            </a:r>
            <a:r>
              <a:rPr sz="2600" spc="-105" dirty="0">
                <a:solidFill>
                  <a:srgbClr val="1F1348"/>
                </a:solidFill>
                <a:latin typeface="Calibri"/>
                <a:cs typeface="Calibri"/>
              </a:rPr>
              <a:t> </a:t>
            </a:r>
            <a:r>
              <a:rPr sz="2600" spc="135" dirty="0">
                <a:solidFill>
                  <a:srgbClr val="1F1348"/>
                </a:solidFill>
                <a:latin typeface="Calibri"/>
                <a:cs typeface="Calibri"/>
              </a:rPr>
              <a:t>requests</a:t>
            </a:r>
            <a:r>
              <a:rPr sz="2600" spc="-35" dirty="0">
                <a:solidFill>
                  <a:srgbClr val="1F1348"/>
                </a:solidFill>
                <a:latin typeface="Calibri"/>
                <a:cs typeface="Calibri"/>
              </a:rPr>
              <a:t> </a:t>
            </a:r>
            <a:r>
              <a:rPr sz="2600" spc="60" dirty="0">
                <a:solidFill>
                  <a:srgbClr val="1F1348"/>
                </a:solidFill>
                <a:latin typeface="Calibri"/>
                <a:cs typeface="Calibri"/>
              </a:rPr>
              <a:t>for</a:t>
            </a:r>
            <a:r>
              <a:rPr sz="2600" spc="114"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130" dirty="0">
                <a:solidFill>
                  <a:srgbClr val="1F1348"/>
                </a:solidFill>
                <a:latin typeface="Calibri"/>
                <a:cs typeface="Calibri"/>
              </a:rPr>
              <a:t>resource,</a:t>
            </a:r>
            <a:r>
              <a:rPr sz="2600" spc="-150" dirty="0">
                <a:solidFill>
                  <a:srgbClr val="1F1348"/>
                </a:solidFill>
                <a:latin typeface="Calibri"/>
                <a:cs typeface="Calibri"/>
              </a:rPr>
              <a:t> </a:t>
            </a:r>
            <a:r>
              <a:rPr sz="2600" spc="110" dirty="0">
                <a:solidFill>
                  <a:srgbClr val="1F1348"/>
                </a:solidFill>
                <a:latin typeface="Calibri"/>
                <a:cs typeface="Calibri"/>
              </a:rPr>
              <a:t>then</a:t>
            </a:r>
            <a:r>
              <a:rPr sz="2600" spc="60" dirty="0">
                <a:solidFill>
                  <a:srgbClr val="1F1348"/>
                </a:solidFill>
                <a:latin typeface="Calibri"/>
                <a:cs typeface="Calibri"/>
              </a:rPr>
              <a:t> </a:t>
            </a:r>
            <a:r>
              <a:rPr sz="2600" spc="15" dirty="0">
                <a:solidFill>
                  <a:srgbClr val="1F1348"/>
                </a:solidFill>
                <a:latin typeface="Calibri"/>
                <a:cs typeface="Calibri"/>
              </a:rPr>
              <a:t>it</a:t>
            </a:r>
            <a:r>
              <a:rPr sz="2600" dirty="0">
                <a:solidFill>
                  <a:srgbClr val="1F1348"/>
                </a:solidFill>
                <a:latin typeface="Calibri"/>
                <a:cs typeface="Calibri"/>
              </a:rPr>
              <a:t> </a:t>
            </a:r>
            <a:r>
              <a:rPr sz="2600" spc="150" dirty="0">
                <a:solidFill>
                  <a:srgbClr val="1F1348"/>
                </a:solidFill>
                <a:latin typeface="Calibri"/>
                <a:cs typeface="Calibri"/>
              </a:rPr>
              <a:t>has</a:t>
            </a:r>
            <a:r>
              <a:rPr sz="2600" spc="40" dirty="0">
                <a:solidFill>
                  <a:srgbClr val="1F1348"/>
                </a:solidFill>
                <a:latin typeface="Calibri"/>
                <a:cs typeface="Calibri"/>
              </a:rPr>
              <a:t> </a:t>
            </a:r>
            <a:r>
              <a:rPr sz="2600" spc="90" dirty="0">
                <a:solidFill>
                  <a:srgbClr val="1F1348"/>
                </a:solidFill>
                <a:latin typeface="Calibri"/>
                <a:cs typeface="Calibri"/>
              </a:rPr>
              <a:t>to</a:t>
            </a:r>
            <a:r>
              <a:rPr sz="2600" spc="55" dirty="0">
                <a:solidFill>
                  <a:srgbClr val="1F1348"/>
                </a:solidFill>
                <a:latin typeface="Calibri"/>
                <a:cs typeface="Calibri"/>
              </a:rPr>
              <a:t> </a:t>
            </a:r>
            <a:r>
              <a:rPr sz="2600" spc="60" dirty="0">
                <a:solidFill>
                  <a:srgbClr val="1F1348"/>
                </a:solidFill>
                <a:latin typeface="Calibri"/>
                <a:cs typeface="Calibri"/>
              </a:rPr>
              <a:t>wait.</a:t>
            </a:r>
            <a:endParaRPr sz="2600">
              <a:latin typeface="Calibri"/>
              <a:cs typeface="Calibri"/>
            </a:endParaRPr>
          </a:p>
          <a:p>
            <a:pPr marL="241300" marR="1266190" indent="-229235">
              <a:lnSpc>
                <a:spcPct val="110700"/>
              </a:lnSpc>
              <a:spcBef>
                <a:spcPts val="975"/>
              </a:spcBef>
            </a:pPr>
            <a:r>
              <a:rPr sz="2600" spc="200" dirty="0">
                <a:solidFill>
                  <a:srgbClr val="7061FD"/>
                </a:solidFill>
                <a:latin typeface="Calibri"/>
                <a:cs typeface="Calibri"/>
              </a:rPr>
              <a:t>+</a:t>
            </a:r>
            <a:r>
              <a:rPr sz="2600" spc="200" dirty="0">
                <a:solidFill>
                  <a:srgbClr val="1F1348"/>
                </a:solidFill>
                <a:latin typeface="Calibri"/>
                <a:cs typeface="Calibri"/>
              </a:rPr>
              <a:t>This</a:t>
            </a:r>
            <a:r>
              <a:rPr sz="2600" spc="40" dirty="0">
                <a:solidFill>
                  <a:srgbClr val="1F1348"/>
                </a:solidFill>
                <a:latin typeface="Calibri"/>
                <a:cs typeface="Calibri"/>
              </a:rPr>
              <a:t> </a:t>
            </a:r>
            <a:r>
              <a:rPr sz="2600" spc="145" dirty="0">
                <a:solidFill>
                  <a:srgbClr val="1F1348"/>
                </a:solidFill>
                <a:latin typeface="Calibri"/>
                <a:cs typeface="Calibri"/>
              </a:rPr>
              <a:t>algorithm</a:t>
            </a:r>
            <a:r>
              <a:rPr sz="2600" spc="-50" dirty="0">
                <a:solidFill>
                  <a:srgbClr val="1F1348"/>
                </a:solidFill>
                <a:latin typeface="Calibri"/>
                <a:cs typeface="Calibri"/>
              </a:rPr>
              <a:t> </a:t>
            </a:r>
            <a:r>
              <a:rPr sz="2600" spc="135" dirty="0">
                <a:solidFill>
                  <a:srgbClr val="1F1348"/>
                </a:solidFill>
                <a:latin typeface="Calibri"/>
                <a:cs typeface="Calibri"/>
              </a:rPr>
              <a:t>consists</a:t>
            </a:r>
            <a:r>
              <a:rPr sz="2600" spc="-105" dirty="0">
                <a:solidFill>
                  <a:srgbClr val="1F1348"/>
                </a:solidFill>
                <a:latin typeface="Calibri"/>
                <a:cs typeface="Calibri"/>
              </a:rPr>
              <a:t> </a:t>
            </a:r>
            <a:r>
              <a:rPr sz="2600" spc="90" dirty="0">
                <a:solidFill>
                  <a:srgbClr val="1F1348"/>
                </a:solidFill>
                <a:latin typeface="Calibri"/>
                <a:cs typeface="Calibri"/>
              </a:rPr>
              <a:t>of</a:t>
            </a:r>
            <a:r>
              <a:rPr sz="2600" spc="130" dirty="0">
                <a:solidFill>
                  <a:srgbClr val="1F1348"/>
                </a:solidFill>
                <a:latin typeface="Calibri"/>
                <a:cs typeface="Calibri"/>
              </a:rPr>
              <a:t> </a:t>
            </a:r>
            <a:r>
              <a:rPr sz="2600" spc="200" dirty="0">
                <a:solidFill>
                  <a:srgbClr val="1F1348"/>
                </a:solidFill>
                <a:latin typeface="Calibri"/>
                <a:cs typeface="Calibri"/>
              </a:rPr>
              <a:t>advanced</a:t>
            </a:r>
            <a:r>
              <a:rPr sz="2600" spc="-85" dirty="0">
                <a:solidFill>
                  <a:srgbClr val="1F1348"/>
                </a:solidFill>
                <a:latin typeface="Calibri"/>
                <a:cs typeface="Calibri"/>
              </a:rPr>
              <a:t> </a:t>
            </a:r>
            <a:r>
              <a:rPr sz="2600" spc="95" dirty="0">
                <a:solidFill>
                  <a:srgbClr val="1F1348"/>
                </a:solidFill>
                <a:latin typeface="Calibri"/>
                <a:cs typeface="Calibri"/>
              </a:rPr>
              <a:t>features</a:t>
            </a:r>
            <a:r>
              <a:rPr sz="2600" spc="-30" dirty="0">
                <a:solidFill>
                  <a:srgbClr val="1F1348"/>
                </a:solidFill>
                <a:latin typeface="Calibri"/>
                <a:cs typeface="Calibri"/>
              </a:rPr>
              <a:t> </a:t>
            </a:r>
            <a:r>
              <a:rPr sz="2600" spc="60" dirty="0">
                <a:solidFill>
                  <a:srgbClr val="1F1348"/>
                </a:solidFill>
                <a:latin typeface="Calibri"/>
                <a:cs typeface="Calibri"/>
              </a:rPr>
              <a:t>for</a:t>
            </a:r>
            <a:r>
              <a:rPr sz="2600" spc="40" dirty="0">
                <a:solidFill>
                  <a:srgbClr val="1F1348"/>
                </a:solidFill>
                <a:latin typeface="Calibri"/>
                <a:cs typeface="Calibri"/>
              </a:rPr>
              <a:t> </a:t>
            </a:r>
            <a:r>
              <a:rPr sz="2600" spc="180" dirty="0">
                <a:solidFill>
                  <a:srgbClr val="1F1348"/>
                </a:solidFill>
                <a:latin typeface="Calibri"/>
                <a:cs typeface="Calibri"/>
              </a:rPr>
              <a:t>maximum </a:t>
            </a:r>
            <a:r>
              <a:rPr sz="2600" spc="-575" dirty="0">
                <a:solidFill>
                  <a:srgbClr val="1F1348"/>
                </a:solidFill>
                <a:latin typeface="Calibri"/>
                <a:cs typeface="Calibri"/>
              </a:rPr>
              <a:t> </a:t>
            </a:r>
            <a:r>
              <a:rPr sz="2600" spc="140" dirty="0">
                <a:solidFill>
                  <a:srgbClr val="1F1348"/>
                </a:solidFill>
                <a:latin typeface="Calibri"/>
                <a:cs typeface="Calibri"/>
              </a:rPr>
              <a:t>resource</a:t>
            </a:r>
            <a:r>
              <a:rPr sz="2600" spc="-70" dirty="0">
                <a:solidFill>
                  <a:srgbClr val="1F1348"/>
                </a:solidFill>
                <a:latin typeface="Calibri"/>
                <a:cs typeface="Calibri"/>
              </a:rPr>
              <a:t> </a:t>
            </a:r>
            <a:r>
              <a:rPr sz="2600" spc="120" dirty="0">
                <a:solidFill>
                  <a:srgbClr val="1F1348"/>
                </a:solidFill>
                <a:latin typeface="Calibri"/>
                <a:cs typeface="Calibri"/>
              </a:rPr>
              <a:t>allocation.</a:t>
            </a:r>
            <a:endParaRPr sz="2600">
              <a:latin typeface="Calibri"/>
              <a:cs typeface="Calibri"/>
            </a:endParaRPr>
          </a:p>
          <a:p>
            <a:pPr marL="12700">
              <a:lnSpc>
                <a:spcPct val="100000"/>
              </a:lnSpc>
              <a:spcBef>
                <a:spcPts val="1310"/>
              </a:spcBef>
            </a:pPr>
            <a:r>
              <a:rPr sz="2600" spc="200" dirty="0">
                <a:solidFill>
                  <a:srgbClr val="7061FD"/>
                </a:solidFill>
                <a:latin typeface="Calibri"/>
                <a:cs typeface="Calibri"/>
              </a:rPr>
              <a:t>+</a:t>
            </a:r>
            <a:r>
              <a:rPr sz="2600" spc="200" dirty="0">
                <a:solidFill>
                  <a:srgbClr val="1F1348"/>
                </a:solidFill>
                <a:latin typeface="Calibri"/>
                <a:cs typeface="Calibri"/>
              </a:rPr>
              <a:t>There</a:t>
            </a:r>
            <a:r>
              <a:rPr sz="2600" spc="80" dirty="0">
                <a:solidFill>
                  <a:srgbClr val="1F1348"/>
                </a:solidFill>
                <a:latin typeface="Calibri"/>
                <a:cs typeface="Calibri"/>
              </a:rPr>
              <a:t> </a:t>
            </a:r>
            <a:r>
              <a:rPr sz="2600" spc="120" dirty="0">
                <a:solidFill>
                  <a:srgbClr val="1F1348"/>
                </a:solidFill>
                <a:latin typeface="Calibri"/>
                <a:cs typeface="Calibri"/>
              </a:rPr>
              <a:t>are</a:t>
            </a:r>
            <a:r>
              <a:rPr sz="2600" spc="-65" dirty="0">
                <a:solidFill>
                  <a:srgbClr val="1F1348"/>
                </a:solidFill>
                <a:latin typeface="Calibri"/>
                <a:cs typeface="Calibri"/>
              </a:rPr>
              <a:t> </a:t>
            </a:r>
            <a:r>
              <a:rPr sz="2600" spc="135" dirty="0">
                <a:solidFill>
                  <a:srgbClr val="1F1348"/>
                </a:solidFill>
                <a:latin typeface="Calibri"/>
                <a:cs typeface="Calibri"/>
              </a:rPr>
              <a:t>limited</a:t>
            </a:r>
            <a:r>
              <a:rPr sz="2600" spc="-20" dirty="0">
                <a:solidFill>
                  <a:srgbClr val="1F1348"/>
                </a:solidFill>
                <a:latin typeface="Calibri"/>
                <a:cs typeface="Calibri"/>
              </a:rPr>
              <a:t> </a:t>
            </a:r>
            <a:r>
              <a:rPr sz="2600" spc="140" dirty="0">
                <a:solidFill>
                  <a:srgbClr val="1F1348"/>
                </a:solidFill>
                <a:latin typeface="Calibri"/>
                <a:cs typeface="Calibri"/>
              </a:rPr>
              <a:t>resources</a:t>
            </a:r>
            <a:r>
              <a:rPr sz="2600" spc="-110" dirty="0">
                <a:solidFill>
                  <a:srgbClr val="1F1348"/>
                </a:solidFill>
                <a:latin typeface="Calibri"/>
                <a:cs typeface="Calibri"/>
              </a:rPr>
              <a:t> </a:t>
            </a:r>
            <a:r>
              <a:rPr sz="2600" spc="114" dirty="0">
                <a:solidFill>
                  <a:srgbClr val="1F1348"/>
                </a:solidFill>
                <a:latin typeface="Calibri"/>
                <a:cs typeface="Calibri"/>
              </a:rPr>
              <a:t>in</a:t>
            </a:r>
            <a:r>
              <a:rPr sz="2600" spc="55" dirty="0">
                <a:solidFill>
                  <a:srgbClr val="1F1348"/>
                </a:solidFill>
                <a:latin typeface="Calibri"/>
                <a:cs typeface="Calibri"/>
              </a:rPr>
              <a:t> </a:t>
            </a:r>
            <a:r>
              <a:rPr sz="2600" spc="95" dirty="0">
                <a:solidFill>
                  <a:srgbClr val="1F1348"/>
                </a:solidFill>
                <a:latin typeface="Calibri"/>
                <a:cs typeface="Calibri"/>
              </a:rPr>
              <a:t>the</a:t>
            </a:r>
            <a:r>
              <a:rPr sz="2600" spc="10" dirty="0">
                <a:solidFill>
                  <a:srgbClr val="1F1348"/>
                </a:solidFill>
                <a:latin typeface="Calibri"/>
                <a:cs typeface="Calibri"/>
              </a:rPr>
              <a:t> </a:t>
            </a:r>
            <a:r>
              <a:rPr sz="2600" spc="140" dirty="0">
                <a:solidFill>
                  <a:srgbClr val="1F1348"/>
                </a:solidFill>
                <a:latin typeface="Calibri"/>
                <a:cs typeface="Calibri"/>
              </a:rPr>
              <a:t>system</a:t>
            </a:r>
            <a:r>
              <a:rPr sz="2600" spc="-60" dirty="0">
                <a:solidFill>
                  <a:srgbClr val="1F1348"/>
                </a:solidFill>
                <a:latin typeface="Calibri"/>
                <a:cs typeface="Calibri"/>
              </a:rPr>
              <a:t> </a:t>
            </a:r>
            <a:r>
              <a:rPr sz="2600" spc="145" dirty="0">
                <a:solidFill>
                  <a:srgbClr val="1F1348"/>
                </a:solidFill>
                <a:latin typeface="Calibri"/>
                <a:cs typeface="Calibri"/>
              </a:rPr>
              <a:t>we</a:t>
            </a:r>
            <a:r>
              <a:rPr sz="2600" spc="5" dirty="0">
                <a:solidFill>
                  <a:srgbClr val="1F1348"/>
                </a:solidFill>
                <a:latin typeface="Calibri"/>
                <a:cs typeface="Calibri"/>
              </a:rPr>
              <a:t> </a:t>
            </a:r>
            <a:r>
              <a:rPr sz="2600" spc="125" dirty="0">
                <a:solidFill>
                  <a:srgbClr val="1F1348"/>
                </a:solidFill>
                <a:latin typeface="Calibri"/>
                <a:cs typeface="Calibri"/>
              </a:rPr>
              <a:t>have.</a:t>
            </a:r>
            <a:endParaRPr sz="2600">
              <a:latin typeface="Calibri"/>
              <a:cs typeface="Calibri"/>
            </a:endParaRPr>
          </a:p>
          <a:p>
            <a:pPr marL="241300" marR="5080" indent="-229235">
              <a:lnSpc>
                <a:spcPct val="110700"/>
              </a:lnSpc>
              <a:spcBef>
                <a:spcPts val="980"/>
              </a:spcBef>
            </a:pPr>
            <a:r>
              <a:rPr sz="2600" spc="225" dirty="0">
                <a:solidFill>
                  <a:srgbClr val="7061FD"/>
                </a:solidFill>
                <a:latin typeface="Calibri"/>
                <a:cs typeface="Calibri"/>
              </a:rPr>
              <a:t>+</a:t>
            </a:r>
            <a:r>
              <a:rPr sz="2600" spc="225" dirty="0">
                <a:solidFill>
                  <a:srgbClr val="1F1348"/>
                </a:solidFill>
                <a:latin typeface="Calibri"/>
                <a:cs typeface="Calibri"/>
              </a:rPr>
              <a:t>In</a:t>
            </a:r>
            <a:r>
              <a:rPr sz="2600" spc="55" dirty="0">
                <a:solidFill>
                  <a:srgbClr val="1F1348"/>
                </a:solidFill>
                <a:latin typeface="Calibri"/>
                <a:cs typeface="Calibri"/>
              </a:rPr>
              <a:t> </a:t>
            </a:r>
            <a:r>
              <a:rPr sz="2600" spc="75" dirty="0">
                <a:solidFill>
                  <a:srgbClr val="1F1348"/>
                </a:solidFill>
                <a:latin typeface="Calibri"/>
                <a:cs typeface="Calibri"/>
              </a:rPr>
              <a:t>this</a:t>
            </a:r>
            <a:r>
              <a:rPr sz="2600" spc="45" dirty="0">
                <a:solidFill>
                  <a:srgbClr val="1F1348"/>
                </a:solidFill>
                <a:latin typeface="Calibri"/>
                <a:cs typeface="Calibri"/>
              </a:rPr>
              <a:t> </a:t>
            </a:r>
            <a:r>
              <a:rPr sz="2600" spc="135" dirty="0">
                <a:solidFill>
                  <a:srgbClr val="1F1348"/>
                </a:solidFill>
                <a:latin typeface="Calibri"/>
                <a:cs typeface="Calibri"/>
              </a:rPr>
              <a:t>algorithm,</a:t>
            </a:r>
            <a:r>
              <a:rPr sz="2600" spc="-210" dirty="0">
                <a:solidFill>
                  <a:srgbClr val="1F1348"/>
                </a:solidFill>
                <a:latin typeface="Calibri"/>
                <a:cs typeface="Calibri"/>
              </a:rPr>
              <a:t> </a:t>
            </a:r>
            <a:r>
              <a:rPr sz="2600" spc="25" dirty="0">
                <a:solidFill>
                  <a:srgbClr val="1F1348"/>
                </a:solidFill>
                <a:latin typeface="Calibri"/>
                <a:cs typeface="Calibri"/>
              </a:rPr>
              <a:t>if</a:t>
            </a:r>
            <a:r>
              <a:rPr sz="2600" spc="135" dirty="0">
                <a:solidFill>
                  <a:srgbClr val="1F1348"/>
                </a:solidFill>
                <a:latin typeface="Calibri"/>
                <a:cs typeface="Calibri"/>
              </a:rPr>
              <a:t> any</a:t>
            </a:r>
            <a:r>
              <a:rPr sz="2600" spc="10" dirty="0">
                <a:solidFill>
                  <a:srgbClr val="1F1348"/>
                </a:solidFill>
                <a:latin typeface="Calibri"/>
                <a:cs typeface="Calibri"/>
              </a:rPr>
              <a:t> </a:t>
            </a:r>
            <a:r>
              <a:rPr sz="2600" spc="175" dirty="0">
                <a:solidFill>
                  <a:srgbClr val="1F1348"/>
                </a:solidFill>
                <a:latin typeface="Calibri"/>
                <a:cs typeface="Calibri"/>
              </a:rPr>
              <a:t>process</a:t>
            </a:r>
            <a:r>
              <a:rPr sz="2600" spc="-105" dirty="0">
                <a:solidFill>
                  <a:srgbClr val="1F1348"/>
                </a:solidFill>
                <a:latin typeface="Calibri"/>
                <a:cs typeface="Calibri"/>
              </a:rPr>
              <a:t> </a:t>
            </a:r>
            <a:r>
              <a:rPr sz="2600" spc="180" dirty="0">
                <a:solidFill>
                  <a:srgbClr val="1F1348"/>
                </a:solidFill>
                <a:latin typeface="Calibri"/>
                <a:cs typeface="Calibri"/>
              </a:rPr>
              <a:t>gets</a:t>
            </a:r>
            <a:r>
              <a:rPr sz="2600" spc="45" dirty="0">
                <a:solidFill>
                  <a:srgbClr val="1F1348"/>
                </a:solidFill>
                <a:latin typeface="Calibri"/>
                <a:cs typeface="Calibri"/>
              </a:rPr>
              <a:t> </a:t>
            </a:r>
            <a:r>
              <a:rPr sz="2600" spc="100" dirty="0">
                <a:solidFill>
                  <a:srgbClr val="1F1348"/>
                </a:solidFill>
                <a:latin typeface="Calibri"/>
                <a:cs typeface="Calibri"/>
              </a:rPr>
              <a:t>all</a:t>
            </a:r>
            <a:r>
              <a:rPr sz="2600" spc="20" dirty="0">
                <a:solidFill>
                  <a:srgbClr val="1F1348"/>
                </a:solidFill>
                <a:latin typeface="Calibri"/>
                <a:cs typeface="Calibri"/>
              </a:rPr>
              <a:t> </a:t>
            </a:r>
            <a:r>
              <a:rPr sz="2600" spc="95" dirty="0">
                <a:solidFill>
                  <a:srgbClr val="1F1348"/>
                </a:solidFill>
                <a:latin typeface="Calibri"/>
                <a:cs typeface="Calibri"/>
              </a:rPr>
              <a:t>the</a:t>
            </a:r>
            <a:r>
              <a:rPr sz="2600" spc="10" dirty="0">
                <a:solidFill>
                  <a:srgbClr val="1F1348"/>
                </a:solidFill>
                <a:latin typeface="Calibri"/>
                <a:cs typeface="Calibri"/>
              </a:rPr>
              <a:t> </a:t>
            </a:r>
            <a:r>
              <a:rPr sz="2600" spc="220" dirty="0">
                <a:solidFill>
                  <a:srgbClr val="1F1348"/>
                </a:solidFill>
                <a:latin typeface="Calibri"/>
                <a:cs typeface="Calibri"/>
              </a:rPr>
              <a:t>needed</a:t>
            </a:r>
            <a:r>
              <a:rPr sz="2600" spc="60" dirty="0">
                <a:solidFill>
                  <a:srgbClr val="1F1348"/>
                </a:solidFill>
                <a:latin typeface="Calibri"/>
                <a:cs typeface="Calibri"/>
              </a:rPr>
              <a:t> </a:t>
            </a:r>
            <a:r>
              <a:rPr sz="2600" spc="135" dirty="0">
                <a:solidFill>
                  <a:srgbClr val="1F1348"/>
                </a:solidFill>
                <a:latin typeface="Calibri"/>
                <a:cs typeface="Calibri"/>
              </a:rPr>
              <a:t>resources,</a:t>
            </a:r>
            <a:r>
              <a:rPr sz="2600" spc="-220" dirty="0">
                <a:solidFill>
                  <a:srgbClr val="1F1348"/>
                </a:solidFill>
                <a:latin typeface="Calibri"/>
                <a:cs typeface="Calibri"/>
              </a:rPr>
              <a:t> </a:t>
            </a:r>
            <a:r>
              <a:rPr sz="2600" spc="110" dirty="0">
                <a:solidFill>
                  <a:srgbClr val="1F1348"/>
                </a:solidFill>
                <a:latin typeface="Calibri"/>
                <a:cs typeface="Calibri"/>
              </a:rPr>
              <a:t>then </a:t>
            </a:r>
            <a:r>
              <a:rPr sz="2600" spc="-575" dirty="0">
                <a:solidFill>
                  <a:srgbClr val="1F1348"/>
                </a:solidFill>
                <a:latin typeface="Calibri"/>
                <a:cs typeface="Calibri"/>
              </a:rPr>
              <a:t> </a:t>
            </a:r>
            <a:r>
              <a:rPr sz="2600" spc="15" dirty="0">
                <a:solidFill>
                  <a:srgbClr val="1F1348"/>
                </a:solidFill>
                <a:latin typeface="Calibri"/>
                <a:cs typeface="Calibri"/>
              </a:rPr>
              <a:t>it</a:t>
            </a:r>
            <a:r>
              <a:rPr sz="2600" dirty="0">
                <a:solidFill>
                  <a:srgbClr val="1F1348"/>
                </a:solidFill>
                <a:latin typeface="Calibri"/>
                <a:cs typeface="Calibri"/>
              </a:rPr>
              <a:t> </a:t>
            </a:r>
            <a:r>
              <a:rPr sz="2600" spc="110" dirty="0">
                <a:solidFill>
                  <a:srgbClr val="1F1348"/>
                </a:solidFill>
                <a:latin typeface="Calibri"/>
                <a:cs typeface="Calibri"/>
              </a:rPr>
              <a:t>is</a:t>
            </a:r>
            <a:r>
              <a:rPr sz="2600" spc="40" dirty="0">
                <a:solidFill>
                  <a:srgbClr val="1F1348"/>
                </a:solidFill>
                <a:latin typeface="Calibri"/>
                <a:cs typeface="Calibri"/>
              </a:rPr>
              <a:t> </a:t>
            </a:r>
            <a:r>
              <a:rPr sz="2600" spc="50" dirty="0">
                <a:solidFill>
                  <a:srgbClr val="1F1348"/>
                </a:solidFill>
                <a:latin typeface="Calibri"/>
                <a:cs typeface="Calibri"/>
              </a:rPr>
              <a:t>that</a:t>
            </a:r>
            <a:r>
              <a:rPr sz="2600" spc="5" dirty="0">
                <a:solidFill>
                  <a:srgbClr val="1F1348"/>
                </a:solidFill>
                <a:latin typeface="Calibri"/>
                <a:cs typeface="Calibri"/>
              </a:rPr>
              <a:t> </a:t>
            </a:r>
            <a:r>
              <a:rPr sz="2600" spc="15" dirty="0">
                <a:solidFill>
                  <a:srgbClr val="1F1348"/>
                </a:solidFill>
                <a:latin typeface="Calibri"/>
                <a:cs typeface="Calibri"/>
              </a:rPr>
              <a:t>it</a:t>
            </a:r>
            <a:r>
              <a:rPr sz="2600" dirty="0">
                <a:solidFill>
                  <a:srgbClr val="1F1348"/>
                </a:solidFill>
                <a:latin typeface="Calibri"/>
                <a:cs typeface="Calibri"/>
              </a:rPr>
              <a:t> </a:t>
            </a:r>
            <a:r>
              <a:rPr sz="2600" spc="170" dirty="0">
                <a:solidFill>
                  <a:srgbClr val="1F1348"/>
                </a:solidFill>
                <a:latin typeface="Calibri"/>
                <a:cs typeface="Calibri"/>
              </a:rPr>
              <a:t>should</a:t>
            </a:r>
            <a:r>
              <a:rPr sz="2600" spc="60" dirty="0">
                <a:solidFill>
                  <a:srgbClr val="1F1348"/>
                </a:solidFill>
                <a:latin typeface="Calibri"/>
                <a:cs typeface="Calibri"/>
              </a:rPr>
              <a:t> </a:t>
            </a:r>
            <a:r>
              <a:rPr sz="2600" spc="85" dirty="0">
                <a:solidFill>
                  <a:srgbClr val="1F1348"/>
                </a:solidFill>
                <a:latin typeface="Calibri"/>
                <a:cs typeface="Calibri"/>
              </a:rPr>
              <a:t>return</a:t>
            </a:r>
            <a:r>
              <a:rPr sz="2600" spc="-15" dirty="0">
                <a:solidFill>
                  <a:srgbClr val="1F1348"/>
                </a:solidFill>
                <a:latin typeface="Calibri"/>
                <a:cs typeface="Calibri"/>
              </a:rPr>
              <a:t> </a:t>
            </a:r>
            <a:r>
              <a:rPr sz="2600" spc="95" dirty="0">
                <a:solidFill>
                  <a:srgbClr val="1F1348"/>
                </a:solidFill>
                <a:latin typeface="Calibri"/>
                <a:cs typeface="Calibri"/>
              </a:rPr>
              <a:t>the</a:t>
            </a:r>
            <a:r>
              <a:rPr sz="2600" spc="80" dirty="0">
                <a:solidFill>
                  <a:srgbClr val="1F1348"/>
                </a:solidFill>
                <a:latin typeface="Calibri"/>
                <a:cs typeface="Calibri"/>
              </a:rPr>
              <a:t> </a:t>
            </a:r>
            <a:r>
              <a:rPr sz="2600" spc="140" dirty="0">
                <a:solidFill>
                  <a:srgbClr val="1F1348"/>
                </a:solidFill>
                <a:latin typeface="Calibri"/>
                <a:cs typeface="Calibri"/>
              </a:rPr>
              <a:t>resources</a:t>
            </a:r>
            <a:r>
              <a:rPr sz="2600" spc="-110" dirty="0">
                <a:solidFill>
                  <a:srgbClr val="1F1348"/>
                </a:solidFill>
                <a:latin typeface="Calibri"/>
                <a:cs typeface="Calibri"/>
              </a:rPr>
              <a:t> </a:t>
            </a:r>
            <a:r>
              <a:rPr sz="2600" spc="114" dirty="0">
                <a:solidFill>
                  <a:srgbClr val="1F1348"/>
                </a:solidFill>
                <a:latin typeface="Calibri"/>
                <a:cs typeface="Calibri"/>
              </a:rPr>
              <a:t>in</a:t>
            </a:r>
            <a:r>
              <a:rPr sz="2600" spc="-15" dirty="0">
                <a:solidFill>
                  <a:srgbClr val="1F1348"/>
                </a:solidFill>
                <a:latin typeface="Calibri"/>
                <a:cs typeface="Calibri"/>
              </a:rPr>
              <a:t> </a:t>
            </a:r>
            <a:r>
              <a:rPr sz="2600" spc="155" dirty="0">
                <a:solidFill>
                  <a:srgbClr val="1F1348"/>
                </a:solidFill>
                <a:latin typeface="Calibri"/>
                <a:cs typeface="Calibri"/>
              </a:rPr>
              <a:t>a</a:t>
            </a:r>
            <a:r>
              <a:rPr sz="2600" spc="100" dirty="0">
                <a:solidFill>
                  <a:srgbClr val="1F1348"/>
                </a:solidFill>
                <a:latin typeface="Calibri"/>
                <a:cs typeface="Calibri"/>
              </a:rPr>
              <a:t> </a:t>
            </a:r>
            <a:r>
              <a:rPr sz="2600" spc="114" dirty="0">
                <a:solidFill>
                  <a:srgbClr val="1F1348"/>
                </a:solidFill>
                <a:latin typeface="Calibri"/>
                <a:cs typeface="Calibri"/>
              </a:rPr>
              <a:t>restricted</a:t>
            </a:r>
            <a:r>
              <a:rPr sz="2600" spc="-165" dirty="0">
                <a:solidFill>
                  <a:srgbClr val="1F1348"/>
                </a:solidFill>
                <a:latin typeface="Calibri"/>
                <a:cs typeface="Calibri"/>
              </a:rPr>
              <a:t> </a:t>
            </a:r>
            <a:r>
              <a:rPr sz="2600" spc="160" dirty="0">
                <a:solidFill>
                  <a:srgbClr val="1F1348"/>
                </a:solidFill>
                <a:latin typeface="Calibri"/>
                <a:cs typeface="Calibri"/>
              </a:rPr>
              <a:t>period.</a:t>
            </a:r>
            <a:endParaRPr sz="2600">
              <a:latin typeface="Calibri"/>
              <a:cs typeface="Calibri"/>
            </a:endParaRPr>
          </a:p>
          <a:p>
            <a:pPr marL="241300" marR="429895" indent="-229235">
              <a:lnSpc>
                <a:spcPct val="110700"/>
              </a:lnSpc>
              <a:spcBef>
                <a:spcPts val="975"/>
              </a:spcBef>
            </a:pPr>
            <a:r>
              <a:rPr sz="2600" spc="175" dirty="0">
                <a:solidFill>
                  <a:srgbClr val="7061FD"/>
                </a:solidFill>
                <a:latin typeface="Calibri"/>
                <a:cs typeface="Calibri"/>
              </a:rPr>
              <a:t>+</a:t>
            </a:r>
            <a:r>
              <a:rPr sz="2600" spc="175" dirty="0">
                <a:solidFill>
                  <a:srgbClr val="1F1348"/>
                </a:solidFill>
                <a:latin typeface="Calibri"/>
                <a:cs typeface="Calibri"/>
              </a:rPr>
              <a:t>Various</a:t>
            </a:r>
            <a:r>
              <a:rPr sz="2600" spc="-105" dirty="0">
                <a:solidFill>
                  <a:srgbClr val="1F1348"/>
                </a:solidFill>
                <a:latin typeface="Calibri"/>
                <a:cs typeface="Calibri"/>
              </a:rPr>
              <a:t> </a:t>
            </a:r>
            <a:r>
              <a:rPr sz="2600" spc="140" dirty="0">
                <a:solidFill>
                  <a:srgbClr val="1F1348"/>
                </a:solidFill>
                <a:latin typeface="Calibri"/>
                <a:cs typeface="Calibri"/>
              </a:rPr>
              <a:t>resources</a:t>
            </a:r>
            <a:r>
              <a:rPr sz="2600" spc="-25" dirty="0">
                <a:solidFill>
                  <a:srgbClr val="1F1348"/>
                </a:solidFill>
                <a:latin typeface="Calibri"/>
                <a:cs typeface="Calibri"/>
              </a:rPr>
              <a:t> </a:t>
            </a:r>
            <a:r>
              <a:rPr sz="2600" spc="120" dirty="0">
                <a:solidFill>
                  <a:srgbClr val="1F1348"/>
                </a:solidFill>
                <a:latin typeface="Calibri"/>
                <a:cs typeface="Calibri"/>
              </a:rPr>
              <a:t>are</a:t>
            </a:r>
            <a:r>
              <a:rPr sz="2600" spc="-60" dirty="0">
                <a:solidFill>
                  <a:srgbClr val="1F1348"/>
                </a:solidFill>
                <a:latin typeface="Calibri"/>
                <a:cs typeface="Calibri"/>
              </a:rPr>
              <a:t> </a:t>
            </a:r>
            <a:r>
              <a:rPr sz="2600" spc="145" dirty="0">
                <a:solidFill>
                  <a:srgbClr val="1F1348"/>
                </a:solidFill>
                <a:latin typeface="Calibri"/>
                <a:cs typeface="Calibri"/>
              </a:rPr>
              <a:t>maintained</a:t>
            </a:r>
            <a:r>
              <a:rPr sz="2600" spc="-85" dirty="0">
                <a:solidFill>
                  <a:srgbClr val="1F1348"/>
                </a:solidFill>
                <a:latin typeface="Calibri"/>
                <a:cs typeface="Calibri"/>
              </a:rPr>
              <a:t> </a:t>
            </a:r>
            <a:r>
              <a:rPr sz="2600" spc="114" dirty="0">
                <a:solidFill>
                  <a:srgbClr val="1F1348"/>
                </a:solidFill>
                <a:latin typeface="Calibri"/>
                <a:cs typeface="Calibri"/>
              </a:rPr>
              <a:t>in</a:t>
            </a:r>
            <a:r>
              <a:rPr sz="2600" spc="65" dirty="0">
                <a:solidFill>
                  <a:srgbClr val="1F1348"/>
                </a:solidFill>
                <a:latin typeface="Calibri"/>
                <a:cs typeface="Calibri"/>
              </a:rPr>
              <a:t> </a:t>
            </a:r>
            <a:r>
              <a:rPr sz="2600" spc="75" dirty="0">
                <a:solidFill>
                  <a:srgbClr val="1F1348"/>
                </a:solidFill>
                <a:latin typeface="Calibri"/>
                <a:cs typeface="Calibri"/>
              </a:rPr>
              <a:t>this</a:t>
            </a:r>
            <a:r>
              <a:rPr sz="2600" spc="50" dirty="0">
                <a:solidFill>
                  <a:srgbClr val="1F1348"/>
                </a:solidFill>
                <a:latin typeface="Calibri"/>
                <a:cs typeface="Calibri"/>
              </a:rPr>
              <a:t> </a:t>
            </a:r>
            <a:r>
              <a:rPr sz="2600" spc="145" dirty="0">
                <a:solidFill>
                  <a:srgbClr val="1F1348"/>
                </a:solidFill>
                <a:latin typeface="Calibri"/>
                <a:cs typeface="Calibri"/>
              </a:rPr>
              <a:t>algorithm</a:t>
            </a:r>
            <a:r>
              <a:rPr sz="2600" spc="-50" dirty="0">
                <a:solidFill>
                  <a:srgbClr val="1F1348"/>
                </a:solidFill>
                <a:latin typeface="Calibri"/>
                <a:cs typeface="Calibri"/>
              </a:rPr>
              <a:t> </a:t>
            </a:r>
            <a:r>
              <a:rPr sz="2600" spc="55" dirty="0">
                <a:solidFill>
                  <a:srgbClr val="1F1348"/>
                </a:solidFill>
                <a:latin typeface="Calibri"/>
                <a:cs typeface="Calibri"/>
              </a:rPr>
              <a:t>that</a:t>
            </a:r>
            <a:r>
              <a:rPr sz="2600" spc="10" dirty="0">
                <a:solidFill>
                  <a:srgbClr val="1F1348"/>
                </a:solidFill>
                <a:latin typeface="Calibri"/>
                <a:cs typeface="Calibri"/>
              </a:rPr>
              <a:t> </a:t>
            </a:r>
            <a:r>
              <a:rPr sz="2600" spc="190" dirty="0">
                <a:solidFill>
                  <a:srgbClr val="1F1348"/>
                </a:solidFill>
                <a:latin typeface="Calibri"/>
                <a:cs typeface="Calibri"/>
              </a:rPr>
              <a:t>can</a:t>
            </a:r>
            <a:r>
              <a:rPr sz="2600" spc="-90" dirty="0">
                <a:solidFill>
                  <a:srgbClr val="1F1348"/>
                </a:solidFill>
                <a:latin typeface="Calibri"/>
                <a:cs typeface="Calibri"/>
              </a:rPr>
              <a:t> </a:t>
            </a:r>
            <a:r>
              <a:rPr sz="2600" spc="45" dirty="0">
                <a:solidFill>
                  <a:srgbClr val="1F1348"/>
                </a:solidFill>
                <a:latin typeface="Calibri"/>
                <a:cs typeface="Calibri"/>
              </a:rPr>
              <a:t>fulfill </a:t>
            </a:r>
            <a:r>
              <a:rPr sz="2600" spc="-570" dirty="0">
                <a:solidFill>
                  <a:srgbClr val="1F1348"/>
                </a:solidFill>
                <a:latin typeface="Calibri"/>
                <a:cs typeface="Calibri"/>
              </a:rPr>
              <a:t> </a:t>
            </a:r>
            <a:r>
              <a:rPr sz="2600" spc="95" dirty="0">
                <a:solidFill>
                  <a:srgbClr val="1F1348"/>
                </a:solidFill>
                <a:latin typeface="Calibri"/>
                <a:cs typeface="Calibri"/>
              </a:rPr>
              <a:t>the</a:t>
            </a:r>
            <a:r>
              <a:rPr sz="2600" spc="75" dirty="0">
                <a:solidFill>
                  <a:srgbClr val="1F1348"/>
                </a:solidFill>
                <a:latin typeface="Calibri"/>
                <a:cs typeface="Calibri"/>
              </a:rPr>
              <a:t> </a:t>
            </a:r>
            <a:r>
              <a:rPr sz="2600" spc="195" dirty="0">
                <a:solidFill>
                  <a:srgbClr val="1F1348"/>
                </a:solidFill>
                <a:latin typeface="Calibri"/>
                <a:cs typeface="Calibri"/>
              </a:rPr>
              <a:t>needs</a:t>
            </a:r>
            <a:r>
              <a:rPr sz="2600" spc="40" dirty="0">
                <a:solidFill>
                  <a:srgbClr val="1F1348"/>
                </a:solidFill>
                <a:latin typeface="Calibri"/>
                <a:cs typeface="Calibri"/>
              </a:rPr>
              <a:t> </a:t>
            </a:r>
            <a:r>
              <a:rPr sz="2600" spc="90" dirty="0">
                <a:solidFill>
                  <a:srgbClr val="1F1348"/>
                </a:solidFill>
                <a:latin typeface="Calibri"/>
                <a:cs typeface="Calibri"/>
              </a:rPr>
              <a:t>of</a:t>
            </a:r>
            <a:r>
              <a:rPr sz="2600" spc="55" dirty="0">
                <a:solidFill>
                  <a:srgbClr val="1F1348"/>
                </a:solidFill>
                <a:latin typeface="Calibri"/>
                <a:cs typeface="Calibri"/>
              </a:rPr>
              <a:t> </a:t>
            </a:r>
            <a:r>
              <a:rPr sz="2600" spc="65" dirty="0">
                <a:solidFill>
                  <a:srgbClr val="1F1348"/>
                </a:solidFill>
                <a:latin typeface="Calibri"/>
                <a:cs typeface="Calibri"/>
              </a:rPr>
              <a:t>at</a:t>
            </a:r>
            <a:r>
              <a:rPr sz="2600" dirty="0">
                <a:solidFill>
                  <a:srgbClr val="1F1348"/>
                </a:solidFill>
                <a:latin typeface="Calibri"/>
                <a:cs typeface="Calibri"/>
              </a:rPr>
              <a:t> </a:t>
            </a:r>
            <a:r>
              <a:rPr sz="2600" spc="114" dirty="0">
                <a:solidFill>
                  <a:srgbClr val="1F1348"/>
                </a:solidFill>
                <a:latin typeface="Calibri"/>
                <a:cs typeface="Calibri"/>
              </a:rPr>
              <a:t>least</a:t>
            </a:r>
            <a:r>
              <a:rPr sz="2600" spc="-70" dirty="0">
                <a:solidFill>
                  <a:srgbClr val="1F1348"/>
                </a:solidFill>
                <a:latin typeface="Calibri"/>
                <a:cs typeface="Calibri"/>
              </a:rPr>
              <a:t> </a:t>
            </a:r>
            <a:r>
              <a:rPr sz="2600" spc="175" dirty="0">
                <a:solidFill>
                  <a:srgbClr val="1F1348"/>
                </a:solidFill>
                <a:latin typeface="Calibri"/>
                <a:cs typeface="Calibri"/>
              </a:rPr>
              <a:t>one</a:t>
            </a:r>
            <a:r>
              <a:rPr sz="2600" spc="80" dirty="0">
                <a:solidFill>
                  <a:srgbClr val="1F1348"/>
                </a:solidFill>
                <a:latin typeface="Calibri"/>
                <a:cs typeface="Calibri"/>
              </a:rPr>
              <a:t> </a:t>
            </a:r>
            <a:r>
              <a:rPr sz="2600" spc="100" dirty="0">
                <a:solidFill>
                  <a:srgbClr val="1F1348"/>
                </a:solidFill>
                <a:latin typeface="Calibri"/>
                <a:cs typeface="Calibri"/>
              </a:rPr>
              <a:t>client.</a:t>
            </a:r>
            <a:endParaRPr sz="26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77126"/>
            <a:ext cx="9116060" cy="1243330"/>
          </a:xfrm>
          <a:prstGeom prst="rect">
            <a:avLst/>
          </a:prstGeom>
        </p:spPr>
        <p:txBody>
          <a:bodyPr vert="horz" wrap="square" lIns="0" tIns="16510" rIns="0" bIns="0" rtlCol="0">
            <a:spAutoFit/>
          </a:bodyPr>
          <a:lstStyle/>
          <a:p>
            <a:pPr marL="12700">
              <a:lnSpc>
                <a:spcPct val="100000"/>
              </a:lnSpc>
              <a:spcBef>
                <a:spcPts val="130"/>
              </a:spcBef>
            </a:pPr>
            <a:r>
              <a:rPr sz="3950" spc="35" dirty="0">
                <a:solidFill>
                  <a:srgbClr val="1F1348"/>
                </a:solidFill>
                <a:latin typeface="Arial"/>
                <a:cs typeface="Arial"/>
              </a:rPr>
              <a:t>Data</a:t>
            </a:r>
            <a:r>
              <a:rPr sz="3950" spc="90" dirty="0">
                <a:solidFill>
                  <a:srgbClr val="1F1348"/>
                </a:solidFill>
                <a:latin typeface="Arial"/>
                <a:cs typeface="Arial"/>
              </a:rPr>
              <a:t> </a:t>
            </a:r>
            <a:r>
              <a:rPr sz="3950" spc="80" dirty="0">
                <a:solidFill>
                  <a:srgbClr val="1F1348"/>
                </a:solidFill>
                <a:latin typeface="Arial"/>
                <a:cs typeface="Arial"/>
              </a:rPr>
              <a:t>Structures</a:t>
            </a:r>
            <a:r>
              <a:rPr sz="3950" spc="300" dirty="0">
                <a:solidFill>
                  <a:srgbClr val="1F1348"/>
                </a:solidFill>
                <a:latin typeface="Arial"/>
                <a:cs typeface="Arial"/>
              </a:rPr>
              <a:t> </a:t>
            </a:r>
            <a:r>
              <a:rPr sz="3950" spc="40" dirty="0">
                <a:solidFill>
                  <a:srgbClr val="1F1348"/>
                </a:solidFill>
                <a:latin typeface="Arial"/>
                <a:cs typeface="Arial"/>
              </a:rPr>
              <a:t>used</a:t>
            </a:r>
            <a:r>
              <a:rPr sz="3950" spc="80" dirty="0">
                <a:solidFill>
                  <a:srgbClr val="1F1348"/>
                </a:solidFill>
                <a:latin typeface="Arial"/>
                <a:cs typeface="Arial"/>
              </a:rPr>
              <a:t> </a:t>
            </a:r>
            <a:r>
              <a:rPr sz="3950" spc="229" dirty="0">
                <a:solidFill>
                  <a:srgbClr val="1F1348"/>
                </a:solidFill>
                <a:latin typeface="Arial"/>
                <a:cs typeface="Arial"/>
              </a:rPr>
              <a:t>to</a:t>
            </a:r>
            <a:r>
              <a:rPr sz="3950" spc="90" dirty="0">
                <a:solidFill>
                  <a:srgbClr val="1F1348"/>
                </a:solidFill>
                <a:latin typeface="Arial"/>
                <a:cs typeface="Arial"/>
              </a:rPr>
              <a:t> </a:t>
            </a:r>
            <a:r>
              <a:rPr sz="3950" spc="150" dirty="0">
                <a:solidFill>
                  <a:srgbClr val="1F1348"/>
                </a:solidFill>
                <a:latin typeface="Arial"/>
                <a:cs typeface="Arial"/>
              </a:rPr>
              <a:t>implement</a:t>
            </a:r>
            <a:r>
              <a:rPr sz="3950" spc="65" dirty="0">
                <a:solidFill>
                  <a:srgbClr val="1F1348"/>
                </a:solidFill>
                <a:latin typeface="Arial"/>
                <a:cs typeface="Arial"/>
              </a:rPr>
              <a:t> </a:t>
            </a:r>
            <a:r>
              <a:rPr sz="3950" spc="155" dirty="0">
                <a:solidFill>
                  <a:srgbClr val="1F1348"/>
                </a:solidFill>
                <a:latin typeface="Arial"/>
                <a:cs typeface="Arial"/>
              </a:rPr>
              <a:t>the</a:t>
            </a:r>
            <a:endParaRPr sz="3950">
              <a:latin typeface="Arial"/>
              <a:cs typeface="Arial"/>
            </a:endParaRPr>
          </a:p>
          <a:p>
            <a:pPr marL="12700">
              <a:lnSpc>
                <a:spcPct val="100000"/>
              </a:lnSpc>
              <a:spcBef>
                <a:spcPts val="70"/>
              </a:spcBef>
            </a:pPr>
            <a:r>
              <a:rPr sz="3950" spc="20" dirty="0">
                <a:solidFill>
                  <a:srgbClr val="1F1348"/>
                </a:solidFill>
                <a:latin typeface="Arial"/>
                <a:cs typeface="Arial"/>
              </a:rPr>
              <a:t>Banker’s</a:t>
            </a:r>
            <a:r>
              <a:rPr sz="3950" spc="114" dirty="0">
                <a:solidFill>
                  <a:srgbClr val="1F1348"/>
                </a:solidFill>
                <a:latin typeface="Arial"/>
                <a:cs typeface="Arial"/>
              </a:rPr>
              <a:t> </a:t>
            </a:r>
            <a:r>
              <a:rPr sz="3950" spc="165" dirty="0">
                <a:solidFill>
                  <a:srgbClr val="1F1348"/>
                </a:solidFill>
                <a:latin typeface="Arial"/>
                <a:cs typeface="Arial"/>
              </a:rPr>
              <a:t>Algorithm</a:t>
            </a:r>
            <a:endParaRPr sz="3950">
              <a:latin typeface="Arial"/>
              <a:cs typeface="Arial"/>
            </a:endParaRPr>
          </a:p>
        </p:txBody>
      </p:sp>
      <p:sp>
        <p:nvSpPr>
          <p:cNvPr id="3" name="object 3"/>
          <p:cNvSpPr txBox="1"/>
          <p:nvPr/>
        </p:nvSpPr>
        <p:spPr>
          <a:xfrm>
            <a:off x="917575" y="1727834"/>
            <a:ext cx="10246995" cy="4222750"/>
          </a:xfrm>
          <a:prstGeom prst="rect">
            <a:avLst/>
          </a:prstGeom>
        </p:spPr>
        <p:txBody>
          <a:bodyPr vert="horz" wrap="square" lIns="0" tIns="92075" rIns="0" bIns="0" rtlCol="0">
            <a:spAutoFit/>
          </a:bodyPr>
          <a:lstStyle/>
          <a:p>
            <a:pPr marL="12700" algn="just">
              <a:lnSpc>
                <a:spcPct val="100000"/>
              </a:lnSpc>
              <a:spcBef>
                <a:spcPts val="725"/>
              </a:spcBef>
            </a:pPr>
            <a:r>
              <a:rPr sz="2600" spc="250" dirty="0">
                <a:solidFill>
                  <a:srgbClr val="7061FD"/>
                </a:solidFill>
                <a:latin typeface="Calibri"/>
                <a:cs typeface="Calibri"/>
              </a:rPr>
              <a:t>+</a:t>
            </a:r>
            <a:r>
              <a:rPr sz="2600" b="1" spc="250" dirty="0">
                <a:solidFill>
                  <a:srgbClr val="1F1348"/>
                </a:solidFill>
                <a:latin typeface="Calibri"/>
                <a:cs typeface="Calibri"/>
              </a:rPr>
              <a:t>Let</a:t>
            </a:r>
            <a:r>
              <a:rPr sz="2600" b="1" spc="85" dirty="0">
                <a:solidFill>
                  <a:srgbClr val="1F1348"/>
                </a:solidFill>
                <a:latin typeface="Calibri"/>
                <a:cs typeface="Calibri"/>
              </a:rPr>
              <a:t> </a:t>
            </a:r>
            <a:r>
              <a:rPr sz="2600" b="1" spc="190" dirty="0">
                <a:solidFill>
                  <a:srgbClr val="1F1348"/>
                </a:solidFill>
                <a:latin typeface="Calibri"/>
                <a:cs typeface="Calibri"/>
              </a:rPr>
              <a:t>us</a:t>
            </a:r>
            <a:r>
              <a:rPr sz="2600" b="1" spc="45" dirty="0">
                <a:solidFill>
                  <a:srgbClr val="1F1348"/>
                </a:solidFill>
                <a:latin typeface="Calibri"/>
                <a:cs typeface="Calibri"/>
              </a:rPr>
              <a:t> </a:t>
            </a:r>
            <a:r>
              <a:rPr sz="2600" b="1" spc="229" dirty="0">
                <a:solidFill>
                  <a:srgbClr val="1F1348"/>
                </a:solidFill>
                <a:latin typeface="Calibri"/>
                <a:cs typeface="Calibri"/>
              </a:rPr>
              <a:t>assume</a:t>
            </a:r>
            <a:r>
              <a:rPr sz="2600" b="1" spc="-55" dirty="0">
                <a:solidFill>
                  <a:srgbClr val="1F1348"/>
                </a:solidFill>
                <a:latin typeface="Calibri"/>
                <a:cs typeface="Calibri"/>
              </a:rPr>
              <a:t> </a:t>
            </a:r>
            <a:r>
              <a:rPr sz="2600" b="1" spc="150" dirty="0">
                <a:solidFill>
                  <a:srgbClr val="1F1348"/>
                </a:solidFill>
                <a:latin typeface="Calibri"/>
                <a:cs typeface="Calibri"/>
              </a:rPr>
              <a:t>that</a:t>
            </a:r>
            <a:r>
              <a:rPr sz="2600" b="1" spc="-70" dirty="0">
                <a:solidFill>
                  <a:srgbClr val="1F1348"/>
                </a:solidFill>
                <a:latin typeface="Calibri"/>
                <a:cs typeface="Calibri"/>
              </a:rPr>
              <a:t> </a:t>
            </a:r>
            <a:r>
              <a:rPr sz="2600" b="1" spc="175" dirty="0">
                <a:solidFill>
                  <a:srgbClr val="1F1348"/>
                </a:solidFill>
                <a:latin typeface="Calibri"/>
                <a:cs typeface="Calibri"/>
              </a:rPr>
              <a:t>there</a:t>
            </a:r>
            <a:r>
              <a:rPr sz="2600" b="1" spc="-55" dirty="0">
                <a:solidFill>
                  <a:srgbClr val="1F1348"/>
                </a:solidFill>
                <a:latin typeface="Calibri"/>
                <a:cs typeface="Calibri"/>
              </a:rPr>
              <a:t> </a:t>
            </a:r>
            <a:r>
              <a:rPr sz="2600" b="1" spc="170" dirty="0">
                <a:solidFill>
                  <a:srgbClr val="1F1348"/>
                </a:solidFill>
                <a:latin typeface="Calibri"/>
                <a:cs typeface="Calibri"/>
              </a:rPr>
              <a:t>are</a:t>
            </a:r>
            <a:r>
              <a:rPr sz="2600" b="1" spc="75" dirty="0">
                <a:solidFill>
                  <a:srgbClr val="1F1348"/>
                </a:solidFill>
                <a:latin typeface="Calibri"/>
                <a:cs typeface="Calibri"/>
              </a:rPr>
              <a:t> </a:t>
            </a:r>
            <a:r>
              <a:rPr sz="2600" b="1" spc="15" dirty="0">
                <a:solidFill>
                  <a:srgbClr val="E62CB7"/>
                </a:solidFill>
                <a:latin typeface="Consolas"/>
                <a:cs typeface="Consolas"/>
              </a:rPr>
              <a:t>n</a:t>
            </a:r>
            <a:r>
              <a:rPr sz="2600" b="1" spc="-770" dirty="0">
                <a:solidFill>
                  <a:srgbClr val="E62CB7"/>
                </a:solidFill>
                <a:latin typeface="Consolas"/>
                <a:cs typeface="Consolas"/>
              </a:rPr>
              <a:t> </a:t>
            </a:r>
            <a:r>
              <a:rPr sz="2600" b="1" spc="225" dirty="0">
                <a:solidFill>
                  <a:srgbClr val="1F1348"/>
                </a:solidFill>
                <a:latin typeface="Calibri"/>
                <a:cs typeface="Calibri"/>
              </a:rPr>
              <a:t>processes</a:t>
            </a:r>
            <a:r>
              <a:rPr sz="2600" b="1" spc="-175" dirty="0">
                <a:solidFill>
                  <a:srgbClr val="1F1348"/>
                </a:solidFill>
                <a:latin typeface="Calibri"/>
                <a:cs typeface="Calibri"/>
              </a:rPr>
              <a:t> </a:t>
            </a:r>
            <a:r>
              <a:rPr sz="2600" b="1" spc="265" dirty="0">
                <a:solidFill>
                  <a:srgbClr val="1F1348"/>
                </a:solidFill>
                <a:latin typeface="Calibri"/>
                <a:cs typeface="Calibri"/>
              </a:rPr>
              <a:t>and</a:t>
            </a:r>
            <a:r>
              <a:rPr sz="2600" b="1" spc="35" dirty="0">
                <a:solidFill>
                  <a:srgbClr val="1F1348"/>
                </a:solidFill>
                <a:latin typeface="Calibri"/>
                <a:cs typeface="Calibri"/>
              </a:rPr>
              <a:t> </a:t>
            </a:r>
            <a:r>
              <a:rPr sz="2600" b="1" spc="15" dirty="0">
                <a:solidFill>
                  <a:srgbClr val="E62CB7"/>
                </a:solidFill>
                <a:latin typeface="Consolas"/>
                <a:cs typeface="Consolas"/>
              </a:rPr>
              <a:t>m</a:t>
            </a:r>
            <a:r>
              <a:rPr sz="2600" b="1" spc="-844" dirty="0">
                <a:solidFill>
                  <a:srgbClr val="E62CB7"/>
                </a:solidFill>
                <a:latin typeface="Consolas"/>
                <a:cs typeface="Consolas"/>
              </a:rPr>
              <a:t> </a:t>
            </a:r>
            <a:r>
              <a:rPr sz="2600" b="1" spc="190" dirty="0">
                <a:solidFill>
                  <a:srgbClr val="1F1348"/>
                </a:solidFill>
                <a:latin typeface="Calibri"/>
                <a:cs typeface="Calibri"/>
              </a:rPr>
              <a:t>resource</a:t>
            </a:r>
            <a:r>
              <a:rPr sz="2600" b="1" spc="-60" dirty="0">
                <a:solidFill>
                  <a:srgbClr val="1F1348"/>
                </a:solidFill>
                <a:latin typeface="Calibri"/>
                <a:cs typeface="Calibri"/>
              </a:rPr>
              <a:t> </a:t>
            </a:r>
            <a:r>
              <a:rPr sz="2600" b="1" spc="204" dirty="0">
                <a:solidFill>
                  <a:srgbClr val="1F1348"/>
                </a:solidFill>
                <a:latin typeface="Calibri"/>
                <a:cs typeface="Calibri"/>
              </a:rPr>
              <a:t>types.</a:t>
            </a:r>
            <a:endParaRPr sz="2600" dirty="0">
              <a:latin typeface="Calibri"/>
              <a:cs typeface="Calibri"/>
            </a:endParaRPr>
          </a:p>
          <a:p>
            <a:pPr marL="241300" marR="141605" indent="-229235" algn="just">
              <a:lnSpc>
                <a:spcPct val="90300"/>
              </a:lnSpc>
              <a:spcBef>
                <a:spcPts val="940"/>
              </a:spcBef>
            </a:pPr>
            <a:r>
              <a:rPr sz="2600" spc="45" dirty="0">
                <a:solidFill>
                  <a:srgbClr val="7061FD"/>
                </a:solidFill>
                <a:latin typeface="Calibri"/>
                <a:cs typeface="Calibri"/>
              </a:rPr>
              <a:t>+</a:t>
            </a:r>
            <a:r>
              <a:rPr sz="2600" spc="45" dirty="0">
                <a:solidFill>
                  <a:srgbClr val="E62CB7"/>
                </a:solidFill>
                <a:latin typeface="Consolas"/>
                <a:cs typeface="Consolas"/>
              </a:rPr>
              <a:t>Available</a:t>
            </a:r>
            <a:r>
              <a:rPr sz="2600" spc="-20" dirty="0">
                <a:solidFill>
                  <a:srgbClr val="E62CB7"/>
                </a:solidFill>
                <a:latin typeface="Consolas"/>
                <a:cs typeface="Consolas"/>
              </a:rPr>
              <a:t> </a:t>
            </a:r>
            <a:r>
              <a:rPr sz="2600" spc="-10" dirty="0">
                <a:solidFill>
                  <a:srgbClr val="E62CB7"/>
                </a:solidFill>
                <a:latin typeface="Consolas"/>
                <a:cs typeface="Consolas"/>
              </a:rPr>
              <a:t>:</a:t>
            </a:r>
            <a:r>
              <a:rPr sz="2600" spc="-10" dirty="0">
                <a:solidFill>
                  <a:srgbClr val="1F1348"/>
                </a:solidFill>
                <a:latin typeface="Calibri"/>
                <a:cs typeface="Calibri"/>
              </a:rPr>
              <a:t>It</a:t>
            </a:r>
            <a:r>
              <a:rPr sz="2600" spc="75" dirty="0">
                <a:solidFill>
                  <a:srgbClr val="1F1348"/>
                </a:solidFill>
                <a:latin typeface="Calibri"/>
                <a:cs typeface="Calibri"/>
              </a:rPr>
              <a:t> </a:t>
            </a:r>
            <a:r>
              <a:rPr sz="2600" spc="110" dirty="0">
                <a:solidFill>
                  <a:srgbClr val="1F1348"/>
                </a:solidFill>
                <a:latin typeface="Calibri"/>
                <a:cs typeface="Calibri"/>
              </a:rPr>
              <a:t>is</a:t>
            </a:r>
            <a:r>
              <a:rPr sz="2600" spc="-30" dirty="0">
                <a:solidFill>
                  <a:srgbClr val="1F1348"/>
                </a:solidFill>
                <a:latin typeface="Calibri"/>
                <a:cs typeface="Calibri"/>
              </a:rPr>
              <a:t> </a:t>
            </a:r>
            <a:r>
              <a:rPr sz="2600" spc="165" dirty="0">
                <a:solidFill>
                  <a:srgbClr val="1F1348"/>
                </a:solidFill>
                <a:latin typeface="Calibri"/>
                <a:cs typeface="Calibri"/>
              </a:rPr>
              <a:t>an</a:t>
            </a:r>
            <a:r>
              <a:rPr sz="2600" spc="70" dirty="0">
                <a:solidFill>
                  <a:srgbClr val="1F1348"/>
                </a:solidFill>
                <a:latin typeface="Calibri"/>
                <a:cs typeface="Calibri"/>
              </a:rPr>
              <a:t> </a:t>
            </a:r>
            <a:r>
              <a:rPr sz="2600" b="1" spc="170" dirty="0">
                <a:solidFill>
                  <a:srgbClr val="1F1348"/>
                </a:solidFill>
                <a:latin typeface="Calibri"/>
                <a:cs typeface="Calibri"/>
              </a:rPr>
              <a:t>array</a:t>
            </a:r>
            <a:r>
              <a:rPr sz="2600" b="1" spc="-45"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60" dirty="0">
                <a:solidFill>
                  <a:srgbClr val="1F1348"/>
                </a:solidFill>
                <a:latin typeface="Calibri"/>
                <a:cs typeface="Calibri"/>
              </a:rPr>
              <a:t>length</a:t>
            </a:r>
            <a:r>
              <a:rPr sz="2600" spc="-30" dirty="0">
                <a:solidFill>
                  <a:srgbClr val="1F1348"/>
                </a:solidFill>
                <a:latin typeface="Calibri"/>
                <a:cs typeface="Calibri"/>
              </a:rPr>
              <a:t> </a:t>
            </a:r>
            <a:r>
              <a:rPr sz="2600" spc="5" dirty="0">
                <a:solidFill>
                  <a:srgbClr val="E62CB7"/>
                </a:solidFill>
                <a:latin typeface="Consolas"/>
                <a:cs typeface="Consolas"/>
              </a:rPr>
              <a:t>m</a:t>
            </a:r>
            <a:r>
              <a:rPr sz="2600" spc="5" dirty="0">
                <a:solidFill>
                  <a:srgbClr val="1F1348"/>
                </a:solidFill>
                <a:latin typeface="Calibri"/>
                <a:cs typeface="Calibri"/>
              </a:rPr>
              <a:t>. </a:t>
            </a:r>
            <a:r>
              <a:rPr sz="2600" spc="-5" dirty="0">
                <a:solidFill>
                  <a:srgbClr val="1F1348"/>
                </a:solidFill>
                <a:latin typeface="Calibri"/>
                <a:cs typeface="Calibri"/>
              </a:rPr>
              <a:t>It</a:t>
            </a:r>
            <a:r>
              <a:rPr sz="2600" spc="80" dirty="0">
                <a:solidFill>
                  <a:srgbClr val="1F1348"/>
                </a:solidFill>
                <a:latin typeface="Calibri"/>
                <a:cs typeface="Calibri"/>
              </a:rPr>
              <a:t> </a:t>
            </a:r>
            <a:r>
              <a:rPr sz="2600" spc="130" dirty="0">
                <a:solidFill>
                  <a:srgbClr val="1F1348"/>
                </a:solidFill>
                <a:latin typeface="Calibri"/>
                <a:cs typeface="Calibri"/>
              </a:rPr>
              <a:t>represents</a:t>
            </a:r>
            <a:r>
              <a:rPr sz="2600" spc="-110" dirty="0">
                <a:solidFill>
                  <a:srgbClr val="1F1348"/>
                </a:solidFill>
                <a:latin typeface="Calibri"/>
                <a:cs typeface="Calibri"/>
              </a:rPr>
              <a:t> </a:t>
            </a:r>
            <a:r>
              <a:rPr sz="2600" spc="100" dirty="0">
                <a:solidFill>
                  <a:srgbClr val="1F1348"/>
                </a:solidFill>
                <a:latin typeface="Calibri"/>
                <a:cs typeface="Calibri"/>
              </a:rPr>
              <a:t>the</a:t>
            </a:r>
            <a:r>
              <a:rPr sz="2600" spc="90" dirty="0">
                <a:solidFill>
                  <a:srgbClr val="1F1348"/>
                </a:solidFill>
                <a:latin typeface="Calibri"/>
                <a:cs typeface="Calibri"/>
              </a:rPr>
              <a:t> </a:t>
            </a:r>
            <a:r>
              <a:rPr sz="2600" spc="170" dirty="0">
                <a:solidFill>
                  <a:srgbClr val="1F1348"/>
                </a:solidFill>
                <a:latin typeface="Calibri"/>
                <a:cs typeface="Calibri"/>
              </a:rPr>
              <a:t>number</a:t>
            </a:r>
            <a:r>
              <a:rPr sz="2600" spc="45" dirty="0">
                <a:solidFill>
                  <a:srgbClr val="1F1348"/>
                </a:solidFill>
                <a:latin typeface="Calibri"/>
                <a:cs typeface="Calibri"/>
              </a:rPr>
              <a:t> </a:t>
            </a:r>
            <a:r>
              <a:rPr sz="2600" spc="90" dirty="0">
                <a:solidFill>
                  <a:srgbClr val="1F1348"/>
                </a:solidFill>
                <a:latin typeface="Calibri"/>
                <a:cs typeface="Calibri"/>
              </a:rPr>
              <a:t>of </a:t>
            </a:r>
            <a:r>
              <a:rPr sz="2600" spc="-580" dirty="0">
                <a:solidFill>
                  <a:srgbClr val="1F1348"/>
                </a:solidFill>
                <a:latin typeface="Calibri"/>
                <a:cs typeface="Calibri"/>
              </a:rPr>
              <a:t> </a:t>
            </a:r>
            <a:r>
              <a:rPr sz="2600" spc="145" dirty="0">
                <a:solidFill>
                  <a:srgbClr val="1F1348"/>
                </a:solidFill>
                <a:latin typeface="Calibri"/>
                <a:cs typeface="Calibri"/>
              </a:rPr>
              <a:t>available</a:t>
            </a:r>
            <a:r>
              <a:rPr sz="2600" spc="-140" dirty="0">
                <a:solidFill>
                  <a:srgbClr val="1F1348"/>
                </a:solidFill>
                <a:latin typeface="Calibri"/>
                <a:cs typeface="Calibri"/>
              </a:rPr>
              <a:t> </a:t>
            </a:r>
            <a:r>
              <a:rPr sz="2600" spc="140" dirty="0">
                <a:solidFill>
                  <a:srgbClr val="1F1348"/>
                </a:solidFill>
                <a:latin typeface="Calibri"/>
                <a:cs typeface="Calibri"/>
              </a:rPr>
              <a:t>resources</a:t>
            </a:r>
            <a:r>
              <a:rPr sz="2600" spc="-105"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95" dirty="0">
                <a:solidFill>
                  <a:srgbClr val="1F1348"/>
                </a:solidFill>
                <a:latin typeface="Calibri"/>
                <a:cs typeface="Calibri"/>
              </a:rPr>
              <a:t>each</a:t>
            </a:r>
            <a:r>
              <a:rPr sz="2600" spc="-15" dirty="0">
                <a:solidFill>
                  <a:srgbClr val="1F1348"/>
                </a:solidFill>
                <a:latin typeface="Calibri"/>
                <a:cs typeface="Calibri"/>
              </a:rPr>
              <a:t> </a:t>
            </a:r>
            <a:r>
              <a:rPr sz="2600" spc="110" dirty="0">
                <a:solidFill>
                  <a:srgbClr val="1F1348"/>
                </a:solidFill>
                <a:latin typeface="Calibri"/>
                <a:cs typeface="Calibri"/>
              </a:rPr>
              <a:t>type.</a:t>
            </a:r>
            <a:r>
              <a:rPr sz="2600" spc="-10" dirty="0">
                <a:solidFill>
                  <a:srgbClr val="1F1348"/>
                </a:solidFill>
                <a:latin typeface="Calibri"/>
                <a:cs typeface="Calibri"/>
              </a:rPr>
              <a:t> </a:t>
            </a:r>
            <a:r>
              <a:rPr sz="2600" spc="-5" dirty="0">
                <a:solidFill>
                  <a:srgbClr val="E62CB7"/>
                </a:solidFill>
                <a:latin typeface="Calibri"/>
                <a:cs typeface="Calibri"/>
              </a:rPr>
              <a:t>If</a:t>
            </a:r>
            <a:r>
              <a:rPr sz="2600" spc="70" dirty="0">
                <a:solidFill>
                  <a:srgbClr val="E62CB7"/>
                </a:solidFill>
                <a:latin typeface="Calibri"/>
                <a:cs typeface="Calibri"/>
              </a:rPr>
              <a:t> </a:t>
            </a:r>
            <a:r>
              <a:rPr sz="2600" spc="-5" dirty="0">
                <a:solidFill>
                  <a:srgbClr val="E62CB7"/>
                </a:solidFill>
                <a:latin typeface="Consolas"/>
                <a:cs typeface="Consolas"/>
              </a:rPr>
              <a:t>Available[j]</a:t>
            </a:r>
            <a:r>
              <a:rPr sz="2600" spc="-15" dirty="0">
                <a:solidFill>
                  <a:srgbClr val="E62CB7"/>
                </a:solidFill>
                <a:latin typeface="Consolas"/>
                <a:cs typeface="Consolas"/>
              </a:rPr>
              <a:t> </a:t>
            </a:r>
            <a:r>
              <a:rPr sz="2600" spc="15" dirty="0">
                <a:solidFill>
                  <a:srgbClr val="E62CB7"/>
                </a:solidFill>
                <a:latin typeface="Consolas"/>
                <a:cs typeface="Consolas"/>
              </a:rPr>
              <a:t>=</a:t>
            </a:r>
            <a:r>
              <a:rPr sz="2600" spc="-10" dirty="0">
                <a:solidFill>
                  <a:srgbClr val="E62CB7"/>
                </a:solidFill>
                <a:latin typeface="Consolas"/>
                <a:cs typeface="Consolas"/>
              </a:rPr>
              <a:t> </a:t>
            </a:r>
            <a:r>
              <a:rPr sz="2600" spc="15" dirty="0">
                <a:solidFill>
                  <a:srgbClr val="E62CB7"/>
                </a:solidFill>
                <a:latin typeface="Consolas"/>
                <a:cs typeface="Consolas"/>
              </a:rPr>
              <a:t>k</a:t>
            </a:r>
            <a:r>
              <a:rPr sz="2600" spc="15" dirty="0">
                <a:solidFill>
                  <a:srgbClr val="1F1348"/>
                </a:solidFill>
                <a:latin typeface="Calibri"/>
                <a:cs typeface="Calibri"/>
              </a:rPr>
              <a:t>,</a:t>
            </a:r>
            <a:r>
              <a:rPr sz="2600" spc="5" dirty="0">
                <a:solidFill>
                  <a:srgbClr val="1F1348"/>
                </a:solidFill>
                <a:latin typeface="Calibri"/>
                <a:cs typeface="Calibri"/>
              </a:rPr>
              <a:t> </a:t>
            </a:r>
            <a:r>
              <a:rPr sz="2600" spc="110" dirty="0">
                <a:solidFill>
                  <a:srgbClr val="1F1348"/>
                </a:solidFill>
                <a:latin typeface="Calibri"/>
                <a:cs typeface="Calibri"/>
              </a:rPr>
              <a:t>then</a:t>
            </a:r>
            <a:r>
              <a:rPr sz="2600" spc="60" dirty="0">
                <a:solidFill>
                  <a:srgbClr val="1F1348"/>
                </a:solidFill>
                <a:latin typeface="Calibri"/>
                <a:cs typeface="Calibri"/>
              </a:rPr>
              <a:t> </a:t>
            </a:r>
            <a:r>
              <a:rPr sz="2600" spc="95" dirty="0">
                <a:solidFill>
                  <a:srgbClr val="1F1348"/>
                </a:solidFill>
                <a:latin typeface="Calibri"/>
                <a:cs typeface="Calibri"/>
              </a:rPr>
              <a:t>there </a:t>
            </a:r>
            <a:r>
              <a:rPr sz="2600" spc="-575" dirty="0">
                <a:solidFill>
                  <a:srgbClr val="1F1348"/>
                </a:solidFill>
                <a:latin typeface="Calibri"/>
                <a:cs typeface="Calibri"/>
              </a:rPr>
              <a:t> </a:t>
            </a:r>
            <a:r>
              <a:rPr sz="2600" spc="125" dirty="0">
                <a:solidFill>
                  <a:srgbClr val="1F1348"/>
                </a:solidFill>
                <a:latin typeface="Calibri"/>
                <a:cs typeface="Calibri"/>
              </a:rPr>
              <a:t>are</a:t>
            </a:r>
            <a:r>
              <a:rPr sz="2600" spc="10" dirty="0">
                <a:solidFill>
                  <a:srgbClr val="1F1348"/>
                </a:solidFill>
                <a:latin typeface="Calibri"/>
                <a:cs typeface="Calibri"/>
              </a:rPr>
              <a:t> </a:t>
            </a:r>
            <a:r>
              <a:rPr sz="2600" spc="15" dirty="0">
                <a:solidFill>
                  <a:srgbClr val="E62CB7"/>
                </a:solidFill>
                <a:latin typeface="Consolas"/>
                <a:cs typeface="Consolas"/>
              </a:rPr>
              <a:t>k</a:t>
            </a:r>
            <a:r>
              <a:rPr sz="2600" spc="-775" dirty="0">
                <a:solidFill>
                  <a:srgbClr val="E62CB7"/>
                </a:solidFill>
                <a:latin typeface="Consolas"/>
                <a:cs typeface="Consolas"/>
              </a:rPr>
              <a:t> </a:t>
            </a:r>
            <a:r>
              <a:rPr sz="2600" spc="135" dirty="0">
                <a:solidFill>
                  <a:srgbClr val="1F1348"/>
                </a:solidFill>
                <a:latin typeface="Calibri"/>
                <a:cs typeface="Calibri"/>
              </a:rPr>
              <a:t>instances</a:t>
            </a:r>
            <a:r>
              <a:rPr sz="2600" spc="-110" dirty="0">
                <a:solidFill>
                  <a:srgbClr val="1F1348"/>
                </a:solidFill>
                <a:latin typeface="Calibri"/>
                <a:cs typeface="Calibri"/>
              </a:rPr>
              <a:t> </a:t>
            </a:r>
            <a:r>
              <a:rPr sz="2600" spc="135" dirty="0">
                <a:solidFill>
                  <a:srgbClr val="1F1348"/>
                </a:solidFill>
                <a:latin typeface="Calibri"/>
                <a:cs typeface="Calibri"/>
              </a:rPr>
              <a:t>available,</a:t>
            </a:r>
            <a:r>
              <a:rPr sz="2600" spc="-225" dirty="0">
                <a:solidFill>
                  <a:srgbClr val="1F1348"/>
                </a:solidFill>
                <a:latin typeface="Calibri"/>
                <a:cs typeface="Calibri"/>
              </a:rPr>
              <a:t> </a:t>
            </a:r>
            <a:r>
              <a:rPr sz="2600" spc="90" dirty="0">
                <a:solidFill>
                  <a:srgbClr val="1F1348"/>
                </a:solidFill>
                <a:latin typeface="Calibri"/>
                <a:cs typeface="Calibri"/>
              </a:rPr>
              <a:t>of</a:t>
            </a:r>
            <a:r>
              <a:rPr sz="2600" spc="55" dirty="0">
                <a:solidFill>
                  <a:srgbClr val="1F1348"/>
                </a:solidFill>
                <a:latin typeface="Calibri"/>
                <a:cs typeface="Calibri"/>
              </a:rPr>
              <a:t> </a:t>
            </a:r>
            <a:r>
              <a:rPr sz="2600" spc="140" dirty="0">
                <a:solidFill>
                  <a:srgbClr val="1F1348"/>
                </a:solidFill>
                <a:latin typeface="Calibri"/>
                <a:cs typeface="Calibri"/>
              </a:rPr>
              <a:t>resource</a:t>
            </a:r>
            <a:r>
              <a:rPr sz="2600" spc="-65" dirty="0">
                <a:solidFill>
                  <a:srgbClr val="1F1348"/>
                </a:solidFill>
                <a:latin typeface="Calibri"/>
                <a:cs typeface="Calibri"/>
              </a:rPr>
              <a:t> </a:t>
            </a:r>
            <a:r>
              <a:rPr sz="2600" spc="130" dirty="0">
                <a:solidFill>
                  <a:srgbClr val="1F1348"/>
                </a:solidFill>
                <a:latin typeface="Calibri"/>
                <a:cs typeface="Calibri"/>
              </a:rPr>
              <a:t>type</a:t>
            </a:r>
            <a:r>
              <a:rPr sz="2600" spc="145" dirty="0">
                <a:solidFill>
                  <a:srgbClr val="1F1348"/>
                </a:solidFill>
                <a:latin typeface="Calibri"/>
                <a:cs typeface="Calibri"/>
              </a:rPr>
              <a:t> </a:t>
            </a:r>
            <a:r>
              <a:rPr sz="2600" dirty="0">
                <a:solidFill>
                  <a:srgbClr val="E62CB7"/>
                </a:solidFill>
                <a:latin typeface="Consolas"/>
                <a:cs typeface="Consolas"/>
              </a:rPr>
              <a:t>Rj</a:t>
            </a:r>
            <a:r>
              <a:rPr sz="2600" dirty="0">
                <a:solidFill>
                  <a:srgbClr val="E62CB7"/>
                </a:solidFill>
                <a:latin typeface="Calibri"/>
                <a:cs typeface="Calibri"/>
              </a:rPr>
              <a:t>.</a:t>
            </a:r>
            <a:endParaRPr sz="2600" dirty="0">
              <a:latin typeface="Calibri"/>
              <a:cs typeface="Calibri"/>
            </a:endParaRPr>
          </a:p>
          <a:p>
            <a:pPr marL="241300" marR="265430" indent="-229235">
              <a:lnSpc>
                <a:spcPts val="2850"/>
              </a:lnSpc>
              <a:spcBef>
                <a:spcPts val="1025"/>
              </a:spcBef>
            </a:pPr>
            <a:r>
              <a:rPr sz="2600" spc="65" dirty="0">
                <a:solidFill>
                  <a:srgbClr val="7061FD"/>
                </a:solidFill>
                <a:latin typeface="Calibri"/>
                <a:cs typeface="Calibri"/>
              </a:rPr>
              <a:t>+</a:t>
            </a:r>
            <a:r>
              <a:rPr sz="2600" spc="65" dirty="0">
                <a:solidFill>
                  <a:srgbClr val="E62CB7"/>
                </a:solidFill>
                <a:latin typeface="Consolas"/>
                <a:cs typeface="Consolas"/>
              </a:rPr>
              <a:t>Max:</a:t>
            </a:r>
            <a:r>
              <a:rPr sz="2600" spc="65" dirty="0">
                <a:solidFill>
                  <a:srgbClr val="1F1348"/>
                </a:solidFill>
                <a:latin typeface="Calibri"/>
                <a:cs typeface="Calibri"/>
              </a:rPr>
              <a:t>It</a:t>
            </a:r>
            <a:r>
              <a:rPr sz="2600" spc="75" dirty="0">
                <a:solidFill>
                  <a:srgbClr val="1F1348"/>
                </a:solidFill>
                <a:latin typeface="Calibri"/>
                <a:cs typeface="Calibri"/>
              </a:rPr>
              <a:t> </a:t>
            </a:r>
            <a:r>
              <a:rPr sz="2600" spc="110" dirty="0">
                <a:solidFill>
                  <a:srgbClr val="1F1348"/>
                </a:solidFill>
                <a:latin typeface="Calibri"/>
                <a:cs typeface="Calibri"/>
              </a:rPr>
              <a:t>is</a:t>
            </a:r>
            <a:r>
              <a:rPr sz="2600" spc="-35" dirty="0">
                <a:solidFill>
                  <a:srgbClr val="1F1348"/>
                </a:solidFill>
                <a:latin typeface="Calibri"/>
                <a:cs typeface="Calibri"/>
              </a:rPr>
              <a:t> </a:t>
            </a:r>
            <a:r>
              <a:rPr sz="2600" spc="165" dirty="0">
                <a:solidFill>
                  <a:srgbClr val="1F1348"/>
                </a:solidFill>
                <a:latin typeface="Calibri"/>
                <a:cs typeface="Calibri"/>
              </a:rPr>
              <a:t>an</a:t>
            </a:r>
            <a:r>
              <a:rPr sz="2600" spc="75" dirty="0">
                <a:solidFill>
                  <a:srgbClr val="1F1348"/>
                </a:solidFill>
                <a:latin typeface="Calibri"/>
                <a:cs typeface="Calibri"/>
              </a:rPr>
              <a:t> </a:t>
            </a:r>
            <a:r>
              <a:rPr sz="2600" spc="15" dirty="0">
                <a:solidFill>
                  <a:srgbClr val="E62CB7"/>
                </a:solidFill>
                <a:latin typeface="Consolas"/>
                <a:cs typeface="Consolas"/>
              </a:rPr>
              <a:t>n</a:t>
            </a:r>
            <a:r>
              <a:rPr sz="2600" spc="-15" dirty="0">
                <a:solidFill>
                  <a:srgbClr val="E62CB7"/>
                </a:solidFill>
                <a:latin typeface="Consolas"/>
                <a:cs typeface="Consolas"/>
              </a:rPr>
              <a:t> </a:t>
            </a:r>
            <a:r>
              <a:rPr sz="2600" spc="15" dirty="0">
                <a:solidFill>
                  <a:srgbClr val="E62CB7"/>
                </a:solidFill>
                <a:latin typeface="Consolas"/>
                <a:cs typeface="Consolas"/>
              </a:rPr>
              <a:t>x</a:t>
            </a:r>
            <a:r>
              <a:rPr sz="2600" spc="-15" dirty="0">
                <a:solidFill>
                  <a:srgbClr val="E62CB7"/>
                </a:solidFill>
                <a:latin typeface="Consolas"/>
                <a:cs typeface="Consolas"/>
              </a:rPr>
              <a:t> </a:t>
            </a:r>
            <a:r>
              <a:rPr sz="2600" spc="15" dirty="0">
                <a:solidFill>
                  <a:srgbClr val="E62CB7"/>
                </a:solidFill>
                <a:latin typeface="Consolas"/>
                <a:cs typeface="Consolas"/>
              </a:rPr>
              <a:t>m</a:t>
            </a:r>
            <a:r>
              <a:rPr sz="2600" spc="-855" dirty="0">
                <a:solidFill>
                  <a:srgbClr val="E62CB7"/>
                </a:solidFill>
                <a:latin typeface="Consolas"/>
                <a:cs typeface="Consolas"/>
              </a:rPr>
              <a:t> </a:t>
            </a:r>
            <a:r>
              <a:rPr sz="2600" spc="105" dirty="0">
                <a:solidFill>
                  <a:srgbClr val="1F1348"/>
                </a:solidFill>
                <a:latin typeface="Calibri"/>
                <a:cs typeface="Calibri"/>
              </a:rPr>
              <a:t>matrix</a:t>
            </a:r>
            <a:r>
              <a:rPr sz="2600" spc="-55" dirty="0">
                <a:solidFill>
                  <a:srgbClr val="1F1348"/>
                </a:solidFill>
                <a:latin typeface="Calibri"/>
                <a:cs typeface="Calibri"/>
              </a:rPr>
              <a:t> </a:t>
            </a:r>
            <a:r>
              <a:rPr sz="2600" spc="140" dirty="0">
                <a:solidFill>
                  <a:srgbClr val="1F1348"/>
                </a:solidFill>
                <a:latin typeface="Calibri"/>
                <a:cs typeface="Calibri"/>
              </a:rPr>
              <a:t>which</a:t>
            </a:r>
            <a:r>
              <a:rPr sz="2600" spc="-25" dirty="0">
                <a:solidFill>
                  <a:srgbClr val="1F1348"/>
                </a:solidFill>
                <a:latin typeface="Calibri"/>
                <a:cs typeface="Calibri"/>
              </a:rPr>
              <a:t> </a:t>
            </a:r>
            <a:r>
              <a:rPr sz="2600" spc="125" dirty="0">
                <a:solidFill>
                  <a:srgbClr val="1F1348"/>
                </a:solidFill>
                <a:latin typeface="Calibri"/>
                <a:cs typeface="Calibri"/>
              </a:rPr>
              <a:t>represents</a:t>
            </a:r>
            <a:r>
              <a:rPr sz="2600" spc="-110" dirty="0">
                <a:solidFill>
                  <a:srgbClr val="1F1348"/>
                </a:solidFill>
                <a:latin typeface="Calibri"/>
                <a:cs typeface="Calibri"/>
              </a:rPr>
              <a:t> </a:t>
            </a:r>
            <a:r>
              <a:rPr sz="2600" spc="95" dirty="0">
                <a:solidFill>
                  <a:srgbClr val="1F1348"/>
                </a:solidFill>
                <a:latin typeface="Calibri"/>
                <a:cs typeface="Calibri"/>
              </a:rPr>
              <a:t>the</a:t>
            </a:r>
            <a:r>
              <a:rPr sz="2600" spc="85" dirty="0">
                <a:solidFill>
                  <a:srgbClr val="1F1348"/>
                </a:solidFill>
                <a:latin typeface="Calibri"/>
                <a:cs typeface="Calibri"/>
              </a:rPr>
              <a:t> </a:t>
            </a:r>
            <a:r>
              <a:rPr sz="2600" spc="180" dirty="0">
                <a:solidFill>
                  <a:srgbClr val="1F1348"/>
                </a:solidFill>
                <a:latin typeface="Calibri"/>
                <a:cs typeface="Calibri"/>
              </a:rPr>
              <a:t>maximum</a:t>
            </a:r>
            <a:r>
              <a:rPr sz="2600" spc="-60" dirty="0">
                <a:solidFill>
                  <a:srgbClr val="1F1348"/>
                </a:solidFill>
                <a:latin typeface="Calibri"/>
                <a:cs typeface="Calibri"/>
              </a:rPr>
              <a:t> </a:t>
            </a:r>
            <a:r>
              <a:rPr sz="2600" spc="170" dirty="0">
                <a:solidFill>
                  <a:srgbClr val="1F1348"/>
                </a:solidFill>
                <a:latin typeface="Calibri"/>
                <a:cs typeface="Calibri"/>
              </a:rPr>
              <a:t>number </a:t>
            </a:r>
            <a:r>
              <a:rPr sz="2600" spc="-570" dirty="0">
                <a:solidFill>
                  <a:srgbClr val="1F1348"/>
                </a:solidFill>
                <a:latin typeface="Calibri"/>
                <a:cs typeface="Calibri"/>
              </a:rPr>
              <a:t> </a:t>
            </a:r>
            <a:r>
              <a:rPr sz="2600" spc="90" dirty="0">
                <a:solidFill>
                  <a:srgbClr val="1F1348"/>
                </a:solidFill>
                <a:latin typeface="Calibri"/>
                <a:cs typeface="Calibri"/>
              </a:rPr>
              <a:t>of</a:t>
            </a:r>
            <a:r>
              <a:rPr sz="2600" spc="130" dirty="0">
                <a:solidFill>
                  <a:srgbClr val="1F1348"/>
                </a:solidFill>
                <a:latin typeface="Calibri"/>
                <a:cs typeface="Calibri"/>
              </a:rPr>
              <a:t> </a:t>
            </a:r>
            <a:r>
              <a:rPr sz="2600" spc="135" dirty="0">
                <a:solidFill>
                  <a:srgbClr val="1F1348"/>
                </a:solidFill>
                <a:latin typeface="Calibri"/>
                <a:cs typeface="Calibri"/>
              </a:rPr>
              <a:t>instances</a:t>
            </a:r>
            <a:r>
              <a:rPr sz="2600" spc="-114"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95" dirty="0">
                <a:solidFill>
                  <a:srgbClr val="1F1348"/>
                </a:solidFill>
                <a:latin typeface="Calibri"/>
                <a:cs typeface="Calibri"/>
              </a:rPr>
              <a:t>each</a:t>
            </a:r>
            <a:r>
              <a:rPr sz="2600" spc="-100" dirty="0">
                <a:solidFill>
                  <a:srgbClr val="1F1348"/>
                </a:solidFill>
                <a:latin typeface="Calibri"/>
                <a:cs typeface="Calibri"/>
              </a:rPr>
              <a:t> </a:t>
            </a:r>
            <a:r>
              <a:rPr sz="2600" spc="140" dirty="0">
                <a:solidFill>
                  <a:srgbClr val="1F1348"/>
                </a:solidFill>
                <a:latin typeface="Calibri"/>
                <a:cs typeface="Calibri"/>
              </a:rPr>
              <a:t>resource</a:t>
            </a:r>
            <a:r>
              <a:rPr sz="2600" spc="-70" dirty="0">
                <a:solidFill>
                  <a:srgbClr val="1F1348"/>
                </a:solidFill>
                <a:latin typeface="Calibri"/>
                <a:cs typeface="Calibri"/>
              </a:rPr>
              <a:t> </a:t>
            </a:r>
            <a:r>
              <a:rPr sz="2600" spc="55" dirty="0">
                <a:solidFill>
                  <a:srgbClr val="1F1348"/>
                </a:solidFill>
                <a:latin typeface="Calibri"/>
                <a:cs typeface="Calibri"/>
              </a:rPr>
              <a:t>that</a:t>
            </a:r>
            <a:r>
              <a:rPr sz="2600" spc="5"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175" dirty="0">
                <a:solidFill>
                  <a:srgbClr val="1F1348"/>
                </a:solidFill>
                <a:latin typeface="Calibri"/>
                <a:cs typeface="Calibri"/>
              </a:rPr>
              <a:t>process</a:t>
            </a:r>
            <a:r>
              <a:rPr sz="2600" spc="-35" dirty="0">
                <a:solidFill>
                  <a:srgbClr val="1F1348"/>
                </a:solidFill>
                <a:latin typeface="Calibri"/>
                <a:cs typeface="Calibri"/>
              </a:rPr>
              <a:t> </a:t>
            </a:r>
            <a:r>
              <a:rPr sz="2600" spc="190" dirty="0">
                <a:solidFill>
                  <a:srgbClr val="1F1348"/>
                </a:solidFill>
                <a:latin typeface="Calibri"/>
                <a:cs typeface="Calibri"/>
              </a:rPr>
              <a:t>can</a:t>
            </a:r>
            <a:r>
              <a:rPr sz="2600" spc="-90" dirty="0">
                <a:solidFill>
                  <a:srgbClr val="1F1348"/>
                </a:solidFill>
                <a:latin typeface="Calibri"/>
                <a:cs typeface="Calibri"/>
              </a:rPr>
              <a:t> </a:t>
            </a:r>
            <a:r>
              <a:rPr sz="2600" spc="120" dirty="0">
                <a:solidFill>
                  <a:srgbClr val="1F1348"/>
                </a:solidFill>
                <a:latin typeface="Calibri"/>
                <a:cs typeface="Calibri"/>
              </a:rPr>
              <a:t>request.</a:t>
            </a:r>
            <a:endParaRPr sz="2600" dirty="0">
              <a:latin typeface="Calibri"/>
              <a:cs typeface="Calibri"/>
            </a:endParaRPr>
          </a:p>
          <a:p>
            <a:pPr marL="241300" marR="5080" indent="-229235">
              <a:lnSpc>
                <a:spcPts val="2850"/>
              </a:lnSpc>
              <a:spcBef>
                <a:spcPts val="910"/>
              </a:spcBef>
            </a:pPr>
            <a:r>
              <a:rPr sz="2600" spc="35" dirty="0">
                <a:solidFill>
                  <a:srgbClr val="7061FD"/>
                </a:solidFill>
                <a:latin typeface="Calibri"/>
                <a:cs typeface="Calibri"/>
              </a:rPr>
              <a:t>+</a:t>
            </a:r>
            <a:r>
              <a:rPr sz="2600" spc="35" dirty="0">
                <a:solidFill>
                  <a:srgbClr val="E62CB7"/>
                </a:solidFill>
                <a:latin typeface="Consolas"/>
                <a:cs typeface="Consolas"/>
              </a:rPr>
              <a:t>Allocation:</a:t>
            </a:r>
            <a:r>
              <a:rPr sz="2600" spc="-15" dirty="0">
                <a:solidFill>
                  <a:srgbClr val="E62CB7"/>
                </a:solidFill>
                <a:latin typeface="Consolas"/>
                <a:cs typeface="Consolas"/>
              </a:rPr>
              <a:t> </a:t>
            </a:r>
            <a:r>
              <a:rPr sz="2600" spc="-10" dirty="0">
                <a:solidFill>
                  <a:srgbClr val="1F1348"/>
                </a:solidFill>
                <a:latin typeface="Calibri"/>
                <a:cs typeface="Calibri"/>
              </a:rPr>
              <a:t>It</a:t>
            </a:r>
            <a:r>
              <a:rPr sz="2600" spc="75" dirty="0">
                <a:solidFill>
                  <a:srgbClr val="1F1348"/>
                </a:solidFill>
                <a:latin typeface="Calibri"/>
                <a:cs typeface="Calibri"/>
              </a:rPr>
              <a:t> </a:t>
            </a:r>
            <a:r>
              <a:rPr sz="2600" spc="110" dirty="0">
                <a:solidFill>
                  <a:srgbClr val="1F1348"/>
                </a:solidFill>
                <a:latin typeface="Calibri"/>
                <a:cs typeface="Calibri"/>
              </a:rPr>
              <a:t>is</a:t>
            </a:r>
            <a:r>
              <a:rPr sz="2600" spc="-30" dirty="0">
                <a:solidFill>
                  <a:srgbClr val="1F1348"/>
                </a:solidFill>
                <a:latin typeface="Calibri"/>
                <a:cs typeface="Calibri"/>
              </a:rPr>
              <a:t> </a:t>
            </a:r>
            <a:r>
              <a:rPr sz="2600" spc="170" dirty="0">
                <a:solidFill>
                  <a:srgbClr val="1F1348"/>
                </a:solidFill>
                <a:latin typeface="Calibri"/>
                <a:cs typeface="Calibri"/>
              </a:rPr>
              <a:t>an</a:t>
            </a:r>
            <a:r>
              <a:rPr sz="2600" spc="65" dirty="0">
                <a:solidFill>
                  <a:srgbClr val="1F1348"/>
                </a:solidFill>
                <a:latin typeface="Calibri"/>
                <a:cs typeface="Calibri"/>
              </a:rPr>
              <a:t> </a:t>
            </a:r>
            <a:r>
              <a:rPr sz="2600" spc="15" dirty="0">
                <a:solidFill>
                  <a:srgbClr val="E62CB7"/>
                </a:solidFill>
                <a:latin typeface="Consolas"/>
                <a:cs typeface="Consolas"/>
              </a:rPr>
              <a:t>n</a:t>
            </a:r>
            <a:r>
              <a:rPr sz="2600" spc="-25" dirty="0">
                <a:solidFill>
                  <a:srgbClr val="E62CB7"/>
                </a:solidFill>
                <a:latin typeface="Consolas"/>
                <a:cs typeface="Consolas"/>
              </a:rPr>
              <a:t> </a:t>
            </a:r>
            <a:r>
              <a:rPr sz="2600" spc="15" dirty="0">
                <a:solidFill>
                  <a:srgbClr val="E62CB7"/>
                </a:solidFill>
                <a:latin typeface="Consolas"/>
                <a:cs typeface="Consolas"/>
              </a:rPr>
              <a:t>x</a:t>
            </a:r>
            <a:r>
              <a:rPr sz="2600" spc="-25" dirty="0">
                <a:solidFill>
                  <a:srgbClr val="E62CB7"/>
                </a:solidFill>
                <a:latin typeface="Consolas"/>
                <a:cs typeface="Consolas"/>
              </a:rPr>
              <a:t> </a:t>
            </a:r>
            <a:r>
              <a:rPr sz="2600" spc="15" dirty="0">
                <a:solidFill>
                  <a:srgbClr val="E62CB7"/>
                </a:solidFill>
                <a:latin typeface="Consolas"/>
                <a:cs typeface="Consolas"/>
              </a:rPr>
              <a:t>m</a:t>
            </a:r>
            <a:r>
              <a:rPr sz="2600" spc="-850" dirty="0">
                <a:solidFill>
                  <a:srgbClr val="E62CB7"/>
                </a:solidFill>
                <a:latin typeface="Consolas"/>
                <a:cs typeface="Consolas"/>
              </a:rPr>
              <a:t> </a:t>
            </a:r>
            <a:r>
              <a:rPr sz="2600" spc="110" dirty="0">
                <a:solidFill>
                  <a:srgbClr val="1F1348"/>
                </a:solidFill>
                <a:latin typeface="Calibri"/>
                <a:cs typeface="Calibri"/>
              </a:rPr>
              <a:t>matrix</a:t>
            </a:r>
            <a:r>
              <a:rPr sz="2600" spc="-65" dirty="0">
                <a:solidFill>
                  <a:srgbClr val="1F1348"/>
                </a:solidFill>
                <a:latin typeface="Calibri"/>
                <a:cs typeface="Calibri"/>
              </a:rPr>
              <a:t> </a:t>
            </a:r>
            <a:r>
              <a:rPr sz="2600" spc="140" dirty="0">
                <a:solidFill>
                  <a:srgbClr val="1F1348"/>
                </a:solidFill>
                <a:latin typeface="Calibri"/>
                <a:cs typeface="Calibri"/>
              </a:rPr>
              <a:t>which</a:t>
            </a:r>
            <a:r>
              <a:rPr sz="2600" spc="-20" dirty="0">
                <a:solidFill>
                  <a:srgbClr val="1F1348"/>
                </a:solidFill>
                <a:latin typeface="Calibri"/>
                <a:cs typeface="Calibri"/>
              </a:rPr>
              <a:t> </a:t>
            </a:r>
            <a:r>
              <a:rPr sz="2600" spc="130" dirty="0">
                <a:solidFill>
                  <a:srgbClr val="1F1348"/>
                </a:solidFill>
                <a:latin typeface="Calibri"/>
                <a:cs typeface="Calibri"/>
              </a:rPr>
              <a:t>represents</a:t>
            </a:r>
            <a:r>
              <a:rPr sz="2600" spc="-110" dirty="0">
                <a:solidFill>
                  <a:srgbClr val="1F1348"/>
                </a:solidFill>
                <a:latin typeface="Calibri"/>
                <a:cs typeface="Calibri"/>
              </a:rPr>
              <a:t> </a:t>
            </a:r>
            <a:r>
              <a:rPr sz="2600" spc="95" dirty="0">
                <a:solidFill>
                  <a:srgbClr val="1F1348"/>
                </a:solidFill>
                <a:latin typeface="Calibri"/>
                <a:cs typeface="Calibri"/>
              </a:rPr>
              <a:t>the</a:t>
            </a:r>
            <a:r>
              <a:rPr sz="2600" spc="80" dirty="0">
                <a:solidFill>
                  <a:srgbClr val="1F1348"/>
                </a:solidFill>
                <a:latin typeface="Calibri"/>
                <a:cs typeface="Calibri"/>
              </a:rPr>
              <a:t> </a:t>
            </a:r>
            <a:r>
              <a:rPr sz="2600" spc="170" dirty="0">
                <a:solidFill>
                  <a:srgbClr val="1F1348"/>
                </a:solidFill>
                <a:latin typeface="Calibri"/>
                <a:cs typeface="Calibri"/>
              </a:rPr>
              <a:t>number</a:t>
            </a:r>
            <a:r>
              <a:rPr sz="2600" spc="35" dirty="0">
                <a:solidFill>
                  <a:srgbClr val="1F1348"/>
                </a:solidFill>
                <a:latin typeface="Calibri"/>
                <a:cs typeface="Calibri"/>
              </a:rPr>
              <a:t> </a:t>
            </a:r>
            <a:r>
              <a:rPr sz="2600" spc="90" dirty="0">
                <a:solidFill>
                  <a:srgbClr val="1F1348"/>
                </a:solidFill>
                <a:latin typeface="Calibri"/>
                <a:cs typeface="Calibri"/>
              </a:rPr>
              <a:t>of </a:t>
            </a:r>
            <a:r>
              <a:rPr sz="2600" spc="-575" dirty="0">
                <a:solidFill>
                  <a:srgbClr val="1F1348"/>
                </a:solidFill>
                <a:latin typeface="Calibri"/>
                <a:cs typeface="Calibri"/>
              </a:rPr>
              <a:t> </a:t>
            </a:r>
            <a:r>
              <a:rPr sz="2600" spc="140" dirty="0">
                <a:solidFill>
                  <a:srgbClr val="1F1348"/>
                </a:solidFill>
                <a:latin typeface="Calibri"/>
                <a:cs typeface="Calibri"/>
              </a:rPr>
              <a:t>resources</a:t>
            </a:r>
            <a:r>
              <a:rPr sz="2600" spc="-110" dirty="0">
                <a:solidFill>
                  <a:srgbClr val="1F1348"/>
                </a:solidFill>
                <a:latin typeface="Calibri"/>
                <a:cs typeface="Calibri"/>
              </a:rPr>
              <a:t> </a:t>
            </a:r>
            <a:r>
              <a:rPr sz="2600" spc="90" dirty="0">
                <a:solidFill>
                  <a:srgbClr val="1F1348"/>
                </a:solidFill>
                <a:latin typeface="Calibri"/>
                <a:cs typeface="Calibri"/>
              </a:rPr>
              <a:t>of</a:t>
            </a:r>
            <a:r>
              <a:rPr sz="2600" spc="130" dirty="0">
                <a:solidFill>
                  <a:srgbClr val="1F1348"/>
                </a:solidFill>
                <a:latin typeface="Calibri"/>
                <a:cs typeface="Calibri"/>
              </a:rPr>
              <a:t> </a:t>
            </a:r>
            <a:r>
              <a:rPr sz="2600" spc="195" dirty="0">
                <a:solidFill>
                  <a:srgbClr val="1F1348"/>
                </a:solidFill>
                <a:latin typeface="Calibri"/>
                <a:cs typeface="Calibri"/>
              </a:rPr>
              <a:t>each</a:t>
            </a:r>
            <a:r>
              <a:rPr sz="2600" spc="-25" dirty="0">
                <a:solidFill>
                  <a:srgbClr val="1F1348"/>
                </a:solidFill>
                <a:latin typeface="Calibri"/>
                <a:cs typeface="Calibri"/>
              </a:rPr>
              <a:t> </a:t>
            </a:r>
            <a:r>
              <a:rPr sz="2600" spc="130" dirty="0">
                <a:solidFill>
                  <a:srgbClr val="1F1348"/>
                </a:solidFill>
                <a:latin typeface="Calibri"/>
                <a:cs typeface="Calibri"/>
              </a:rPr>
              <a:t>type</a:t>
            </a:r>
            <a:r>
              <a:rPr sz="2600" spc="10" dirty="0">
                <a:solidFill>
                  <a:srgbClr val="1F1348"/>
                </a:solidFill>
                <a:latin typeface="Calibri"/>
                <a:cs typeface="Calibri"/>
              </a:rPr>
              <a:t> </a:t>
            </a:r>
            <a:r>
              <a:rPr sz="2600" spc="100" dirty="0">
                <a:solidFill>
                  <a:srgbClr val="1F1348"/>
                </a:solidFill>
                <a:latin typeface="Calibri"/>
                <a:cs typeface="Calibri"/>
              </a:rPr>
              <a:t>currently</a:t>
            </a:r>
            <a:r>
              <a:rPr sz="2600" spc="-70" dirty="0">
                <a:solidFill>
                  <a:srgbClr val="1F1348"/>
                </a:solidFill>
                <a:latin typeface="Calibri"/>
                <a:cs typeface="Calibri"/>
              </a:rPr>
              <a:t> </a:t>
            </a:r>
            <a:r>
              <a:rPr sz="2600" spc="155" dirty="0">
                <a:solidFill>
                  <a:srgbClr val="1F1348"/>
                </a:solidFill>
                <a:latin typeface="Calibri"/>
                <a:cs typeface="Calibri"/>
              </a:rPr>
              <a:t>allocated</a:t>
            </a:r>
            <a:r>
              <a:rPr sz="2600" spc="-165" dirty="0">
                <a:solidFill>
                  <a:srgbClr val="1F1348"/>
                </a:solidFill>
                <a:latin typeface="Calibri"/>
                <a:cs typeface="Calibri"/>
              </a:rPr>
              <a:t> </a:t>
            </a:r>
            <a:r>
              <a:rPr sz="2600" spc="90" dirty="0">
                <a:solidFill>
                  <a:srgbClr val="1F1348"/>
                </a:solidFill>
                <a:latin typeface="Calibri"/>
                <a:cs typeface="Calibri"/>
              </a:rPr>
              <a:t>to</a:t>
            </a:r>
            <a:r>
              <a:rPr sz="2600" spc="55" dirty="0">
                <a:solidFill>
                  <a:srgbClr val="1F1348"/>
                </a:solidFill>
                <a:latin typeface="Calibri"/>
                <a:cs typeface="Calibri"/>
              </a:rPr>
              <a:t> </a:t>
            </a:r>
            <a:r>
              <a:rPr sz="2600" spc="195" dirty="0">
                <a:solidFill>
                  <a:srgbClr val="1F1348"/>
                </a:solidFill>
                <a:latin typeface="Calibri"/>
                <a:cs typeface="Calibri"/>
              </a:rPr>
              <a:t>each</a:t>
            </a:r>
            <a:r>
              <a:rPr sz="2600" spc="-95" dirty="0">
                <a:solidFill>
                  <a:srgbClr val="1F1348"/>
                </a:solidFill>
                <a:latin typeface="Calibri"/>
                <a:cs typeface="Calibri"/>
              </a:rPr>
              <a:t> </a:t>
            </a:r>
            <a:r>
              <a:rPr sz="2600" spc="160" dirty="0">
                <a:solidFill>
                  <a:srgbClr val="1F1348"/>
                </a:solidFill>
                <a:latin typeface="Calibri"/>
                <a:cs typeface="Calibri"/>
              </a:rPr>
              <a:t>process.</a:t>
            </a:r>
            <a:endParaRPr sz="2600" dirty="0">
              <a:latin typeface="Calibri"/>
              <a:cs typeface="Calibri"/>
            </a:endParaRPr>
          </a:p>
          <a:p>
            <a:pPr marL="241300" marR="835025" indent="-229235">
              <a:lnSpc>
                <a:spcPts val="2860"/>
              </a:lnSpc>
              <a:spcBef>
                <a:spcPts val="900"/>
              </a:spcBef>
            </a:pPr>
            <a:r>
              <a:rPr sz="2600" spc="55" dirty="0">
                <a:solidFill>
                  <a:srgbClr val="7061FD"/>
                </a:solidFill>
                <a:latin typeface="Calibri"/>
                <a:cs typeface="Calibri"/>
              </a:rPr>
              <a:t>+</a:t>
            </a:r>
            <a:r>
              <a:rPr sz="2600" spc="55" dirty="0">
                <a:solidFill>
                  <a:srgbClr val="E62CB7"/>
                </a:solidFill>
                <a:latin typeface="Consolas"/>
                <a:cs typeface="Consolas"/>
              </a:rPr>
              <a:t>Need:</a:t>
            </a:r>
            <a:r>
              <a:rPr sz="2600" spc="55" dirty="0">
                <a:solidFill>
                  <a:srgbClr val="1F1348"/>
                </a:solidFill>
                <a:latin typeface="Calibri"/>
                <a:cs typeface="Calibri"/>
              </a:rPr>
              <a:t>It</a:t>
            </a:r>
            <a:r>
              <a:rPr sz="2600" spc="75" dirty="0">
                <a:solidFill>
                  <a:srgbClr val="1F1348"/>
                </a:solidFill>
                <a:latin typeface="Calibri"/>
                <a:cs typeface="Calibri"/>
              </a:rPr>
              <a:t> </a:t>
            </a:r>
            <a:r>
              <a:rPr sz="2600" spc="110" dirty="0">
                <a:solidFill>
                  <a:srgbClr val="1F1348"/>
                </a:solidFill>
                <a:latin typeface="Calibri"/>
                <a:cs typeface="Calibri"/>
              </a:rPr>
              <a:t>is</a:t>
            </a:r>
            <a:r>
              <a:rPr sz="2600" spc="-35" dirty="0">
                <a:solidFill>
                  <a:srgbClr val="1F1348"/>
                </a:solidFill>
                <a:latin typeface="Calibri"/>
                <a:cs typeface="Calibri"/>
              </a:rPr>
              <a:t> </a:t>
            </a:r>
            <a:r>
              <a:rPr sz="2600" spc="155" dirty="0">
                <a:solidFill>
                  <a:srgbClr val="1F1348"/>
                </a:solidFill>
                <a:latin typeface="Calibri"/>
                <a:cs typeface="Calibri"/>
              </a:rPr>
              <a:t>a</a:t>
            </a:r>
            <a:r>
              <a:rPr sz="2600" spc="30" dirty="0">
                <a:solidFill>
                  <a:srgbClr val="1F1348"/>
                </a:solidFill>
                <a:latin typeface="Calibri"/>
                <a:cs typeface="Calibri"/>
              </a:rPr>
              <a:t> </a:t>
            </a:r>
            <a:r>
              <a:rPr sz="2600" spc="135" dirty="0">
                <a:solidFill>
                  <a:srgbClr val="1F1348"/>
                </a:solidFill>
                <a:latin typeface="Calibri"/>
                <a:cs typeface="Calibri"/>
              </a:rPr>
              <a:t>two-dimensional</a:t>
            </a:r>
            <a:r>
              <a:rPr sz="2600" spc="-55" dirty="0">
                <a:solidFill>
                  <a:srgbClr val="1F1348"/>
                </a:solidFill>
                <a:latin typeface="Calibri"/>
                <a:cs typeface="Calibri"/>
              </a:rPr>
              <a:t> </a:t>
            </a:r>
            <a:r>
              <a:rPr sz="2600" spc="85" dirty="0">
                <a:solidFill>
                  <a:srgbClr val="1F1348"/>
                </a:solidFill>
                <a:latin typeface="Calibri"/>
                <a:cs typeface="Calibri"/>
              </a:rPr>
              <a:t>array.</a:t>
            </a:r>
            <a:r>
              <a:rPr sz="2600" spc="-220" dirty="0">
                <a:solidFill>
                  <a:srgbClr val="1F1348"/>
                </a:solidFill>
                <a:latin typeface="Calibri"/>
                <a:cs typeface="Calibri"/>
              </a:rPr>
              <a:t> </a:t>
            </a:r>
            <a:r>
              <a:rPr sz="2600" spc="-15" dirty="0">
                <a:solidFill>
                  <a:srgbClr val="1F1348"/>
                </a:solidFill>
                <a:latin typeface="Calibri"/>
                <a:cs typeface="Calibri"/>
              </a:rPr>
              <a:t>It</a:t>
            </a:r>
            <a:r>
              <a:rPr sz="2600" spc="75" dirty="0">
                <a:solidFill>
                  <a:srgbClr val="1F1348"/>
                </a:solidFill>
                <a:latin typeface="Calibri"/>
                <a:cs typeface="Calibri"/>
              </a:rPr>
              <a:t> </a:t>
            </a:r>
            <a:r>
              <a:rPr sz="2600" spc="110" dirty="0">
                <a:solidFill>
                  <a:srgbClr val="1F1348"/>
                </a:solidFill>
                <a:latin typeface="Calibri"/>
                <a:cs typeface="Calibri"/>
              </a:rPr>
              <a:t>is</a:t>
            </a:r>
            <a:r>
              <a:rPr sz="2600" spc="-35" dirty="0">
                <a:solidFill>
                  <a:srgbClr val="1F1348"/>
                </a:solidFill>
                <a:latin typeface="Calibri"/>
                <a:cs typeface="Calibri"/>
              </a:rPr>
              <a:t> </a:t>
            </a:r>
            <a:r>
              <a:rPr sz="2600" spc="165" dirty="0">
                <a:solidFill>
                  <a:srgbClr val="1F1348"/>
                </a:solidFill>
                <a:latin typeface="Calibri"/>
                <a:cs typeface="Calibri"/>
              </a:rPr>
              <a:t>an</a:t>
            </a:r>
            <a:r>
              <a:rPr sz="2600" spc="114" dirty="0">
                <a:solidFill>
                  <a:srgbClr val="1F1348"/>
                </a:solidFill>
                <a:latin typeface="Calibri"/>
                <a:cs typeface="Calibri"/>
              </a:rPr>
              <a:t> </a:t>
            </a:r>
            <a:r>
              <a:rPr sz="2600" spc="15" dirty="0">
                <a:solidFill>
                  <a:srgbClr val="E62CB7"/>
                </a:solidFill>
                <a:latin typeface="Consolas"/>
                <a:cs typeface="Consolas"/>
              </a:rPr>
              <a:t>n</a:t>
            </a:r>
            <a:r>
              <a:rPr sz="2600" spc="-15" dirty="0">
                <a:solidFill>
                  <a:srgbClr val="E62CB7"/>
                </a:solidFill>
                <a:latin typeface="Consolas"/>
                <a:cs typeface="Consolas"/>
              </a:rPr>
              <a:t> </a:t>
            </a:r>
            <a:r>
              <a:rPr sz="2600" spc="15" dirty="0">
                <a:solidFill>
                  <a:srgbClr val="E62CB7"/>
                </a:solidFill>
                <a:latin typeface="Consolas"/>
                <a:cs typeface="Consolas"/>
              </a:rPr>
              <a:t>x</a:t>
            </a:r>
            <a:r>
              <a:rPr sz="2600" spc="-20" dirty="0">
                <a:solidFill>
                  <a:srgbClr val="E62CB7"/>
                </a:solidFill>
                <a:latin typeface="Consolas"/>
                <a:cs typeface="Consolas"/>
              </a:rPr>
              <a:t> </a:t>
            </a:r>
            <a:r>
              <a:rPr sz="2600" spc="15" dirty="0">
                <a:solidFill>
                  <a:srgbClr val="E62CB7"/>
                </a:solidFill>
                <a:latin typeface="Consolas"/>
                <a:cs typeface="Consolas"/>
              </a:rPr>
              <a:t>m</a:t>
            </a:r>
            <a:r>
              <a:rPr sz="2600" spc="-855" dirty="0">
                <a:solidFill>
                  <a:srgbClr val="E62CB7"/>
                </a:solidFill>
                <a:latin typeface="Consolas"/>
                <a:cs typeface="Consolas"/>
              </a:rPr>
              <a:t> </a:t>
            </a:r>
            <a:r>
              <a:rPr sz="2600" spc="105" dirty="0">
                <a:solidFill>
                  <a:srgbClr val="1F1348"/>
                </a:solidFill>
                <a:latin typeface="Calibri"/>
                <a:cs typeface="Calibri"/>
              </a:rPr>
              <a:t>matrix</a:t>
            </a:r>
            <a:r>
              <a:rPr sz="2600" spc="-55" dirty="0">
                <a:solidFill>
                  <a:srgbClr val="1F1348"/>
                </a:solidFill>
                <a:latin typeface="Calibri"/>
                <a:cs typeface="Calibri"/>
              </a:rPr>
              <a:t> </a:t>
            </a:r>
            <a:r>
              <a:rPr sz="2600" spc="140" dirty="0">
                <a:solidFill>
                  <a:srgbClr val="1F1348"/>
                </a:solidFill>
                <a:latin typeface="Calibri"/>
                <a:cs typeface="Calibri"/>
              </a:rPr>
              <a:t>which </a:t>
            </a:r>
            <a:r>
              <a:rPr sz="2600" spc="-575" dirty="0">
                <a:solidFill>
                  <a:srgbClr val="1F1348"/>
                </a:solidFill>
                <a:latin typeface="Calibri"/>
                <a:cs typeface="Calibri"/>
              </a:rPr>
              <a:t> </a:t>
            </a:r>
            <a:r>
              <a:rPr sz="2600" spc="140" dirty="0">
                <a:solidFill>
                  <a:srgbClr val="1F1348"/>
                </a:solidFill>
                <a:latin typeface="Calibri"/>
                <a:cs typeface="Calibri"/>
              </a:rPr>
              <a:t>indicates</a:t>
            </a:r>
            <a:r>
              <a:rPr sz="2600" spc="-110" dirty="0">
                <a:solidFill>
                  <a:srgbClr val="1F1348"/>
                </a:solidFill>
                <a:latin typeface="Calibri"/>
                <a:cs typeface="Calibri"/>
              </a:rPr>
              <a:t> </a:t>
            </a:r>
            <a:r>
              <a:rPr sz="2600" spc="95" dirty="0">
                <a:solidFill>
                  <a:srgbClr val="1F1348"/>
                </a:solidFill>
                <a:latin typeface="Calibri"/>
                <a:cs typeface="Calibri"/>
              </a:rPr>
              <a:t>the</a:t>
            </a:r>
            <a:r>
              <a:rPr sz="2600" spc="85" dirty="0">
                <a:solidFill>
                  <a:srgbClr val="1F1348"/>
                </a:solidFill>
                <a:latin typeface="Calibri"/>
                <a:cs typeface="Calibri"/>
              </a:rPr>
              <a:t> </a:t>
            </a:r>
            <a:r>
              <a:rPr sz="2600" spc="160" dirty="0">
                <a:solidFill>
                  <a:srgbClr val="1F1348"/>
                </a:solidFill>
                <a:latin typeface="Calibri"/>
                <a:cs typeface="Calibri"/>
              </a:rPr>
              <a:t>remaining</a:t>
            </a:r>
            <a:r>
              <a:rPr sz="2600" spc="-75" dirty="0">
                <a:solidFill>
                  <a:srgbClr val="1F1348"/>
                </a:solidFill>
                <a:latin typeface="Calibri"/>
                <a:cs typeface="Calibri"/>
              </a:rPr>
              <a:t> </a:t>
            </a:r>
            <a:r>
              <a:rPr sz="2600" spc="140" dirty="0">
                <a:solidFill>
                  <a:srgbClr val="1F1348"/>
                </a:solidFill>
                <a:latin typeface="Calibri"/>
                <a:cs typeface="Calibri"/>
              </a:rPr>
              <a:t>resource</a:t>
            </a:r>
            <a:r>
              <a:rPr sz="2600" spc="-60" dirty="0">
                <a:solidFill>
                  <a:srgbClr val="1F1348"/>
                </a:solidFill>
                <a:latin typeface="Calibri"/>
                <a:cs typeface="Calibri"/>
              </a:rPr>
              <a:t> </a:t>
            </a:r>
            <a:r>
              <a:rPr sz="2600" spc="195" dirty="0">
                <a:solidFill>
                  <a:srgbClr val="1F1348"/>
                </a:solidFill>
                <a:latin typeface="Calibri"/>
                <a:cs typeface="Calibri"/>
              </a:rPr>
              <a:t>needs</a:t>
            </a:r>
            <a:r>
              <a:rPr sz="2600" spc="40"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95" dirty="0">
                <a:solidFill>
                  <a:srgbClr val="1F1348"/>
                </a:solidFill>
                <a:latin typeface="Calibri"/>
                <a:cs typeface="Calibri"/>
              </a:rPr>
              <a:t>each</a:t>
            </a:r>
            <a:r>
              <a:rPr sz="2600" spc="-95" dirty="0">
                <a:solidFill>
                  <a:srgbClr val="1F1348"/>
                </a:solidFill>
                <a:latin typeface="Calibri"/>
                <a:cs typeface="Calibri"/>
              </a:rPr>
              <a:t> </a:t>
            </a:r>
            <a:r>
              <a:rPr sz="2600" spc="160" dirty="0">
                <a:solidFill>
                  <a:srgbClr val="1F1348"/>
                </a:solidFill>
                <a:latin typeface="Calibri"/>
                <a:cs typeface="Calibri"/>
              </a:rPr>
              <a:t>process.</a:t>
            </a:r>
            <a:endParaRPr sz="26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7874" y="4388485"/>
            <a:ext cx="2603500" cy="1377950"/>
          </a:xfrm>
          <a:prstGeom prst="rect">
            <a:avLst/>
          </a:prstGeom>
        </p:spPr>
        <p:txBody>
          <a:bodyPr vert="horz" wrap="square" lIns="0" tIns="9525" rIns="0" bIns="0" rtlCol="0">
            <a:spAutoFit/>
          </a:bodyPr>
          <a:lstStyle/>
          <a:p>
            <a:pPr marL="12700" marR="5080">
              <a:lnSpc>
                <a:spcPct val="101000"/>
              </a:lnSpc>
              <a:spcBef>
                <a:spcPts val="75"/>
              </a:spcBef>
            </a:pPr>
            <a:r>
              <a:rPr sz="4400" spc="25" dirty="0">
                <a:solidFill>
                  <a:srgbClr val="1F1348"/>
                </a:solidFill>
                <a:latin typeface="Arial"/>
                <a:cs typeface="Arial"/>
              </a:rPr>
              <a:t>Bankers </a:t>
            </a:r>
            <a:r>
              <a:rPr sz="4400" spc="30" dirty="0">
                <a:solidFill>
                  <a:srgbClr val="1F1348"/>
                </a:solidFill>
                <a:latin typeface="Arial"/>
                <a:cs typeface="Arial"/>
              </a:rPr>
              <a:t> </a:t>
            </a:r>
            <a:r>
              <a:rPr sz="4400" spc="135" dirty="0">
                <a:solidFill>
                  <a:srgbClr val="1F1348"/>
                </a:solidFill>
                <a:latin typeface="Arial"/>
                <a:cs typeface="Arial"/>
              </a:rPr>
              <a:t>A</a:t>
            </a:r>
            <a:r>
              <a:rPr sz="4400" spc="65" dirty="0">
                <a:solidFill>
                  <a:srgbClr val="1F1348"/>
                </a:solidFill>
                <a:latin typeface="Arial"/>
                <a:cs typeface="Arial"/>
              </a:rPr>
              <a:t>l</a:t>
            </a:r>
            <a:r>
              <a:rPr sz="4400" spc="175" dirty="0">
                <a:solidFill>
                  <a:srgbClr val="1F1348"/>
                </a:solidFill>
                <a:latin typeface="Arial"/>
                <a:cs typeface="Arial"/>
              </a:rPr>
              <a:t>g</a:t>
            </a:r>
            <a:r>
              <a:rPr sz="4400" spc="245" dirty="0">
                <a:solidFill>
                  <a:srgbClr val="1F1348"/>
                </a:solidFill>
                <a:latin typeface="Arial"/>
                <a:cs typeface="Arial"/>
              </a:rPr>
              <a:t>o</a:t>
            </a:r>
            <a:r>
              <a:rPr sz="4400" spc="180" dirty="0">
                <a:solidFill>
                  <a:srgbClr val="1F1348"/>
                </a:solidFill>
                <a:latin typeface="Arial"/>
                <a:cs typeface="Arial"/>
              </a:rPr>
              <a:t>r</a:t>
            </a:r>
            <a:r>
              <a:rPr sz="4400" spc="204" dirty="0">
                <a:solidFill>
                  <a:srgbClr val="1F1348"/>
                </a:solidFill>
                <a:latin typeface="Arial"/>
                <a:cs typeface="Arial"/>
              </a:rPr>
              <a:t>i</a:t>
            </a:r>
            <a:r>
              <a:rPr sz="4400" spc="280" dirty="0">
                <a:solidFill>
                  <a:srgbClr val="1F1348"/>
                </a:solidFill>
                <a:latin typeface="Arial"/>
                <a:cs typeface="Arial"/>
              </a:rPr>
              <a:t>t</a:t>
            </a:r>
            <a:r>
              <a:rPr sz="4400" spc="170" dirty="0">
                <a:solidFill>
                  <a:srgbClr val="1F1348"/>
                </a:solidFill>
                <a:latin typeface="Arial"/>
                <a:cs typeface="Arial"/>
              </a:rPr>
              <a:t>h</a:t>
            </a:r>
            <a:r>
              <a:rPr sz="4400" spc="220" dirty="0">
                <a:solidFill>
                  <a:srgbClr val="1F1348"/>
                </a:solidFill>
                <a:latin typeface="Arial"/>
                <a:cs typeface="Arial"/>
              </a:rPr>
              <a:t>m</a:t>
            </a:r>
            <a:endParaRPr sz="4400">
              <a:latin typeface="Arial"/>
              <a:cs typeface="Arial"/>
            </a:endParaRPr>
          </a:p>
        </p:txBody>
      </p:sp>
      <p:grpSp>
        <p:nvGrpSpPr>
          <p:cNvPr id="3" name="object 3"/>
          <p:cNvGrpSpPr/>
          <p:nvPr/>
        </p:nvGrpSpPr>
        <p:grpSpPr>
          <a:xfrm>
            <a:off x="9525" y="0"/>
            <a:ext cx="12187555" cy="6863080"/>
            <a:chOff x="9525" y="0"/>
            <a:chExt cx="12187555" cy="6863080"/>
          </a:xfrm>
        </p:grpSpPr>
        <p:sp>
          <p:nvSpPr>
            <p:cNvPr id="4" name="object 4"/>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5" name="object 5"/>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6" name="object 6"/>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7" name="object 7"/>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8" name="object 8"/>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pic>
          <p:nvPicPr>
            <p:cNvPr id="9" name="object 9"/>
            <p:cNvPicPr/>
            <p:nvPr/>
          </p:nvPicPr>
          <p:blipFill>
            <a:blip r:embed="rId2" cstate="print"/>
            <a:stretch>
              <a:fillRect/>
            </a:stretch>
          </p:blipFill>
          <p:spPr>
            <a:xfrm>
              <a:off x="190500" y="0"/>
              <a:ext cx="11811000" cy="3924300"/>
            </a:xfrm>
            <a:prstGeom prst="rect">
              <a:avLst/>
            </a:prstGeom>
          </p:spPr>
        </p:pic>
        <p:sp>
          <p:nvSpPr>
            <p:cNvPr id="10" name="object 10"/>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11" name="object 11"/>
          <p:cNvSpPr txBox="1"/>
          <p:nvPr/>
        </p:nvSpPr>
        <p:spPr>
          <a:xfrm>
            <a:off x="5271770" y="4103910"/>
            <a:ext cx="5126355" cy="1220847"/>
          </a:xfrm>
          <a:prstGeom prst="rect">
            <a:avLst/>
          </a:prstGeom>
        </p:spPr>
        <p:txBody>
          <a:bodyPr vert="horz" wrap="square" lIns="0" tIns="193040" rIns="0" bIns="0" rtlCol="0">
            <a:spAutoFit/>
          </a:bodyPr>
          <a:lstStyle/>
          <a:p>
            <a:pPr marL="12700">
              <a:lnSpc>
                <a:spcPct val="100000"/>
              </a:lnSpc>
              <a:spcBef>
                <a:spcPts val="1520"/>
              </a:spcBef>
            </a:pPr>
            <a:r>
              <a:rPr sz="2750" spc="270" dirty="0">
                <a:solidFill>
                  <a:srgbClr val="7061FD"/>
                </a:solidFill>
                <a:latin typeface="Calibri"/>
                <a:cs typeface="Calibri"/>
              </a:rPr>
              <a:t>+</a:t>
            </a:r>
            <a:r>
              <a:rPr sz="2750" b="1" spc="270" dirty="0">
                <a:solidFill>
                  <a:srgbClr val="1F1348"/>
                </a:solidFill>
                <a:latin typeface="Calibri"/>
                <a:cs typeface="Calibri"/>
              </a:rPr>
              <a:t>Bankers</a:t>
            </a:r>
            <a:r>
              <a:rPr sz="2750" b="1" spc="140" dirty="0">
                <a:solidFill>
                  <a:srgbClr val="1F1348"/>
                </a:solidFill>
                <a:latin typeface="Calibri"/>
                <a:cs typeface="Calibri"/>
              </a:rPr>
              <a:t> </a:t>
            </a:r>
            <a:r>
              <a:rPr sz="2750" b="1" spc="229" dirty="0">
                <a:solidFill>
                  <a:srgbClr val="1F1348"/>
                </a:solidFill>
                <a:latin typeface="Calibri"/>
                <a:cs typeface="Calibri"/>
              </a:rPr>
              <a:t>Resource</a:t>
            </a:r>
            <a:r>
              <a:rPr sz="2750" b="1" spc="95" dirty="0">
                <a:solidFill>
                  <a:srgbClr val="1F1348"/>
                </a:solidFill>
                <a:latin typeface="Calibri"/>
                <a:cs typeface="Calibri"/>
              </a:rPr>
              <a:t> </a:t>
            </a:r>
            <a:r>
              <a:rPr sz="2750" b="1" spc="235" dirty="0">
                <a:solidFill>
                  <a:srgbClr val="1F1348"/>
                </a:solidFill>
                <a:latin typeface="Calibri"/>
                <a:cs typeface="Calibri"/>
              </a:rPr>
              <a:t>Request</a:t>
            </a:r>
            <a:endParaRPr sz="2750" dirty="0">
              <a:latin typeface="Calibri"/>
              <a:cs typeface="Calibri"/>
            </a:endParaRPr>
          </a:p>
          <a:p>
            <a:pPr marL="12700">
              <a:lnSpc>
                <a:spcPct val="100000"/>
              </a:lnSpc>
              <a:spcBef>
                <a:spcPts val="1430"/>
              </a:spcBef>
            </a:pPr>
            <a:r>
              <a:rPr sz="2750" spc="270" dirty="0">
                <a:solidFill>
                  <a:srgbClr val="7061FD"/>
                </a:solidFill>
                <a:latin typeface="Calibri"/>
                <a:cs typeface="Calibri"/>
              </a:rPr>
              <a:t>+</a:t>
            </a:r>
            <a:r>
              <a:rPr sz="2750" b="1" spc="270" dirty="0">
                <a:solidFill>
                  <a:srgbClr val="1F1348"/>
                </a:solidFill>
                <a:latin typeface="Calibri"/>
                <a:cs typeface="Calibri"/>
              </a:rPr>
              <a:t>Bankers</a:t>
            </a:r>
            <a:r>
              <a:rPr sz="2750" b="1" spc="130" dirty="0">
                <a:solidFill>
                  <a:srgbClr val="1F1348"/>
                </a:solidFill>
                <a:latin typeface="Calibri"/>
                <a:cs typeface="Calibri"/>
              </a:rPr>
              <a:t> </a:t>
            </a:r>
            <a:r>
              <a:rPr sz="2750" b="1" spc="215" dirty="0">
                <a:solidFill>
                  <a:srgbClr val="1F1348"/>
                </a:solidFill>
                <a:latin typeface="Calibri"/>
                <a:cs typeface="Calibri"/>
              </a:rPr>
              <a:t>Safety</a:t>
            </a:r>
            <a:r>
              <a:rPr sz="2750" b="1" spc="25" dirty="0">
                <a:solidFill>
                  <a:srgbClr val="1F1348"/>
                </a:solidFill>
                <a:latin typeface="Calibri"/>
                <a:cs typeface="Calibri"/>
              </a:rPr>
              <a:t> </a:t>
            </a:r>
            <a:r>
              <a:rPr sz="2750" b="1" spc="245" dirty="0">
                <a:solidFill>
                  <a:srgbClr val="1F1348"/>
                </a:solidFill>
                <a:latin typeface="Calibri"/>
                <a:cs typeface="Calibri"/>
              </a:rPr>
              <a:t>Algorithm</a:t>
            </a:r>
            <a:endParaRPr sz="275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615950" y="423163"/>
            <a:ext cx="2632075" cy="701040"/>
          </a:xfrm>
          <a:prstGeom prst="rect">
            <a:avLst/>
          </a:prstGeom>
        </p:spPr>
        <p:txBody>
          <a:bodyPr vert="horz" wrap="square" lIns="0" tIns="16510" rIns="0" bIns="0" rtlCol="0">
            <a:spAutoFit/>
          </a:bodyPr>
          <a:lstStyle/>
          <a:p>
            <a:pPr marL="12700">
              <a:lnSpc>
                <a:spcPct val="100000"/>
              </a:lnSpc>
              <a:spcBef>
                <a:spcPts val="130"/>
              </a:spcBef>
            </a:pPr>
            <a:r>
              <a:rPr sz="4400" spc="114" dirty="0">
                <a:solidFill>
                  <a:srgbClr val="1F1348"/>
                </a:solidFill>
                <a:latin typeface="Arial"/>
                <a:cs typeface="Arial"/>
              </a:rPr>
              <a:t>D</a:t>
            </a:r>
            <a:r>
              <a:rPr sz="4400" spc="-5" dirty="0">
                <a:solidFill>
                  <a:srgbClr val="1F1348"/>
                </a:solidFill>
                <a:latin typeface="Arial"/>
                <a:cs typeface="Arial"/>
              </a:rPr>
              <a:t>e</a:t>
            </a:r>
            <a:r>
              <a:rPr sz="4400" spc="-20" dirty="0">
                <a:solidFill>
                  <a:srgbClr val="1F1348"/>
                </a:solidFill>
                <a:latin typeface="Arial"/>
                <a:cs typeface="Arial"/>
              </a:rPr>
              <a:t>a</a:t>
            </a:r>
            <a:r>
              <a:rPr sz="4400" spc="95" dirty="0">
                <a:solidFill>
                  <a:srgbClr val="1F1348"/>
                </a:solidFill>
                <a:latin typeface="Arial"/>
                <a:cs typeface="Arial"/>
              </a:rPr>
              <a:t>d</a:t>
            </a:r>
            <a:r>
              <a:rPr sz="4400" spc="20" dirty="0">
                <a:solidFill>
                  <a:srgbClr val="1F1348"/>
                </a:solidFill>
                <a:latin typeface="Arial"/>
                <a:cs typeface="Arial"/>
              </a:rPr>
              <a:t>L</a:t>
            </a:r>
            <a:r>
              <a:rPr sz="4400" spc="245" dirty="0">
                <a:solidFill>
                  <a:srgbClr val="1F1348"/>
                </a:solidFill>
                <a:latin typeface="Arial"/>
                <a:cs typeface="Arial"/>
              </a:rPr>
              <a:t>o</a:t>
            </a:r>
            <a:r>
              <a:rPr sz="4400" spc="114" dirty="0">
                <a:solidFill>
                  <a:srgbClr val="1F1348"/>
                </a:solidFill>
                <a:latin typeface="Arial"/>
                <a:cs typeface="Arial"/>
              </a:rPr>
              <a:t>c</a:t>
            </a:r>
            <a:r>
              <a:rPr sz="4400" spc="105" dirty="0">
                <a:solidFill>
                  <a:srgbClr val="1F1348"/>
                </a:solidFill>
                <a:latin typeface="Arial"/>
                <a:cs typeface="Arial"/>
              </a:rPr>
              <a:t>k</a:t>
            </a:r>
            <a:endParaRPr sz="4400">
              <a:latin typeface="Arial"/>
              <a:cs typeface="Arial"/>
            </a:endParaRPr>
          </a:p>
        </p:txBody>
      </p:sp>
      <p:sp>
        <p:nvSpPr>
          <p:cNvPr id="6" name="object 6"/>
          <p:cNvSpPr txBox="1"/>
          <p:nvPr/>
        </p:nvSpPr>
        <p:spPr>
          <a:xfrm>
            <a:off x="330200" y="1490662"/>
            <a:ext cx="5004435" cy="4426585"/>
          </a:xfrm>
          <a:prstGeom prst="rect">
            <a:avLst/>
          </a:prstGeom>
        </p:spPr>
        <p:txBody>
          <a:bodyPr vert="horz" wrap="square" lIns="0" tIns="11430" rIns="0" bIns="0" rtlCol="0">
            <a:spAutoFit/>
          </a:bodyPr>
          <a:lstStyle/>
          <a:p>
            <a:pPr marL="241300" marR="5080" indent="-229235" algn="just">
              <a:lnSpc>
                <a:spcPct val="100299"/>
              </a:lnSpc>
              <a:spcBef>
                <a:spcPts val="90"/>
              </a:spcBef>
            </a:pPr>
            <a:r>
              <a:rPr sz="2400" spc="240" dirty="0">
                <a:solidFill>
                  <a:srgbClr val="7061FD"/>
                </a:solidFill>
                <a:latin typeface="Calibri"/>
                <a:cs typeface="Calibri"/>
              </a:rPr>
              <a:t>+</a:t>
            </a:r>
            <a:r>
              <a:rPr sz="2400" spc="240" dirty="0">
                <a:solidFill>
                  <a:srgbClr val="1F1348"/>
                </a:solidFill>
                <a:latin typeface="Calibri"/>
                <a:cs typeface="Calibri"/>
              </a:rPr>
              <a:t>In</a:t>
            </a:r>
            <a:r>
              <a:rPr sz="2400" spc="245" dirty="0">
                <a:solidFill>
                  <a:srgbClr val="1F1348"/>
                </a:solidFill>
                <a:latin typeface="Calibri"/>
                <a:cs typeface="Calibri"/>
              </a:rPr>
              <a:t> </a:t>
            </a:r>
            <a:r>
              <a:rPr sz="2400" spc="65" dirty="0">
                <a:solidFill>
                  <a:srgbClr val="1F1348"/>
                </a:solidFill>
                <a:latin typeface="Calibri"/>
                <a:cs typeface="Calibri"/>
              </a:rPr>
              <a:t>this</a:t>
            </a:r>
            <a:r>
              <a:rPr sz="2400" spc="70" dirty="0">
                <a:solidFill>
                  <a:srgbClr val="1F1348"/>
                </a:solidFill>
                <a:latin typeface="Calibri"/>
                <a:cs typeface="Calibri"/>
              </a:rPr>
              <a:t> </a:t>
            </a:r>
            <a:r>
              <a:rPr sz="2400" spc="95" dirty="0">
                <a:solidFill>
                  <a:srgbClr val="1F1348"/>
                </a:solidFill>
                <a:latin typeface="Calibri"/>
                <a:cs typeface="Calibri"/>
              </a:rPr>
              <a:t>figure,</a:t>
            </a:r>
            <a:r>
              <a:rPr sz="2400" spc="100" dirty="0">
                <a:solidFill>
                  <a:srgbClr val="1F1348"/>
                </a:solidFill>
                <a:latin typeface="Calibri"/>
                <a:cs typeface="Calibri"/>
              </a:rPr>
              <a:t> </a:t>
            </a:r>
            <a:r>
              <a:rPr sz="2400" spc="145" dirty="0">
                <a:solidFill>
                  <a:srgbClr val="1F1348"/>
                </a:solidFill>
                <a:latin typeface="Calibri"/>
                <a:cs typeface="Calibri"/>
              </a:rPr>
              <a:t>process</a:t>
            </a:r>
            <a:r>
              <a:rPr sz="2400" spc="150" dirty="0">
                <a:solidFill>
                  <a:srgbClr val="1F1348"/>
                </a:solidFill>
                <a:latin typeface="Calibri"/>
                <a:cs typeface="Calibri"/>
              </a:rPr>
              <a:t> </a:t>
            </a:r>
            <a:r>
              <a:rPr sz="2400" spc="175" dirty="0">
                <a:solidFill>
                  <a:srgbClr val="1F1348"/>
                </a:solidFill>
                <a:latin typeface="Calibri"/>
                <a:cs typeface="Calibri"/>
              </a:rPr>
              <a:t>T0</a:t>
            </a:r>
            <a:r>
              <a:rPr sz="2400" spc="180" dirty="0">
                <a:solidFill>
                  <a:srgbClr val="1F1348"/>
                </a:solidFill>
                <a:latin typeface="Calibri"/>
                <a:cs typeface="Calibri"/>
              </a:rPr>
              <a:t> </a:t>
            </a:r>
            <a:r>
              <a:rPr sz="2400" spc="135" dirty="0">
                <a:solidFill>
                  <a:srgbClr val="1F1348"/>
                </a:solidFill>
                <a:latin typeface="Calibri"/>
                <a:cs typeface="Calibri"/>
              </a:rPr>
              <a:t>has </a:t>
            </a:r>
            <a:r>
              <a:rPr sz="2400" spc="140" dirty="0">
                <a:solidFill>
                  <a:srgbClr val="1F1348"/>
                </a:solidFill>
                <a:latin typeface="Calibri"/>
                <a:cs typeface="Calibri"/>
              </a:rPr>
              <a:t> </a:t>
            </a:r>
            <a:r>
              <a:rPr sz="2400" spc="120" dirty="0">
                <a:solidFill>
                  <a:srgbClr val="1F1348"/>
                </a:solidFill>
                <a:latin typeface="Calibri"/>
                <a:cs typeface="Calibri"/>
              </a:rPr>
              <a:t>resource1, </a:t>
            </a:r>
            <a:r>
              <a:rPr sz="2400" dirty="0">
                <a:solidFill>
                  <a:srgbClr val="1F1348"/>
                </a:solidFill>
                <a:latin typeface="Calibri"/>
                <a:cs typeface="Calibri"/>
              </a:rPr>
              <a:t>it </a:t>
            </a:r>
            <a:r>
              <a:rPr sz="2400" spc="105" dirty="0">
                <a:solidFill>
                  <a:srgbClr val="1F1348"/>
                </a:solidFill>
                <a:latin typeface="Calibri"/>
                <a:cs typeface="Calibri"/>
              </a:rPr>
              <a:t>requires </a:t>
            </a:r>
            <a:r>
              <a:rPr sz="2400" spc="125" dirty="0">
                <a:solidFill>
                  <a:srgbClr val="1F1348"/>
                </a:solidFill>
                <a:latin typeface="Calibri"/>
                <a:cs typeface="Calibri"/>
              </a:rPr>
              <a:t>resource2 </a:t>
            </a:r>
            <a:r>
              <a:rPr sz="2400" spc="85" dirty="0">
                <a:solidFill>
                  <a:srgbClr val="1F1348"/>
                </a:solidFill>
                <a:latin typeface="Calibri"/>
                <a:cs typeface="Calibri"/>
              </a:rPr>
              <a:t>in </a:t>
            </a:r>
            <a:r>
              <a:rPr sz="2400" spc="-530" dirty="0">
                <a:solidFill>
                  <a:srgbClr val="1F1348"/>
                </a:solidFill>
                <a:latin typeface="Calibri"/>
                <a:cs typeface="Calibri"/>
              </a:rPr>
              <a:t> </a:t>
            </a:r>
            <a:r>
              <a:rPr sz="2400" spc="125" dirty="0">
                <a:solidFill>
                  <a:srgbClr val="1F1348"/>
                </a:solidFill>
                <a:latin typeface="Calibri"/>
                <a:cs typeface="Calibri"/>
              </a:rPr>
              <a:t>order</a:t>
            </a:r>
            <a:r>
              <a:rPr sz="2400" spc="130" dirty="0">
                <a:solidFill>
                  <a:srgbClr val="1F1348"/>
                </a:solidFill>
                <a:latin typeface="Calibri"/>
                <a:cs typeface="Calibri"/>
              </a:rPr>
              <a:t> </a:t>
            </a:r>
            <a:r>
              <a:rPr sz="2400" spc="75" dirty="0">
                <a:solidFill>
                  <a:srgbClr val="1F1348"/>
                </a:solidFill>
                <a:latin typeface="Calibri"/>
                <a:cs typeface="Calibri"/>
              </a:rPr>
              <a:t>to</a:t>
            </a:r>
            <a:r>
              <a:rPr sz="2400" spc="80" dirty="0">
                <a:solidFill>
                  <a:srgbClr val="1F1348"/>
                </a:solidFill>
                <a:latin typeface="Calibri"/>
                <a:cs typeface="Calibri"/>
              </a:rPr>
              <a:t> </a:t>
            </a:r>
            <a:r>
              <a:rPr sz="2400" spc="70" dirty="0">
                <a:solidFill>
                  <a:srgbClr val="1F1348"/>
                </a:solidFill>
                <a:latin typeface="Calibri"/>
                <a:cs typeface="Calibri"/>
              </a:rPr>
              <a:t>finish</a:t>
            </a:r>
            <a:r>
              <a:rPr sz="2400" spc="75" dirty="0">
                <a:solidFill>
                  <a:srgbClr val="1F1348"/>
                </a:solidFill>
                <a:latin typeface="Calibri"/>
                <a:cs typeface="Calibri"/>
              </a:rPr>
              <a:t> </a:t>
            </a:r>
            <a:r>
              <a:rPr sz="2400" spc="40" dirty="0">
                <a:solidFill>
                  <a:srgbClr val="1F1348"/>
                </a:solidFill>
                <a:latin typeface="Calibri"/>
                <a:cs typeface="Calibri"/>
              </a:rPr>
              <a:t>its</a:t>
            </a:r>
            <a:r>
              <a:rPr sz="2400" spc="45" dirty="0">
                <a:solidFill>
                  <a:srgbClr val="1F1348"/>
                </a:solidFill>
                <a:latin typeface="Calibri"/>
                <a:cs typeface="Calibri"/>
              </a:rPr>
              <a:t> </a:t>
            </a:r>
            <a:r>
              <a:rPr sz="2400" spc="110" dirty="0">
                <a:solidFill>
                  <a:srgbClr val="1F1348"/>
                </a:solidFill>
                <a:latin typeface="Calibri"/>
                <a:cs typeface="Calibri"/>
              </a:rPr>
              <a:t>execution. </a:t>
            </a:r>
            <a:r>
              <a:rPr sz="2400" spc="114" dirty="0">
                <a:solidFill>
                  <a:srgbClr val="1F1348"/>
                </a:solidFill>
                <a:latin typeface="Calibri"/>
                <a:cs typeface="Calibri"/>
              </a:rPr>
              <a:t> </a:t>
            </a:r>
            <a:r>
              <a:rPr sz="2400" spc="85" dirty="0">
                <a:solidFill>
                  <a:srgbClr val="1F1348"/>
                </a:solidFill>
                <a:latin typeface="Calibri"/>
                <a:cs typeface="Calibri"/>
              </a:rPr>
              <a:t>Similarly,</a:t>
            </a:r>
            <a:r>
              <a:rPr sz="2400" spc="715" dirty="0">
                <a:solidFill>
                  <a:srgbClr val="1F1348"/>
                </a:solidFill>
                <a:latin typeface="Calibri"/>
                <a:cs typeface="Calibri"/>
              </a:rPr>
              <a:t> </a:t>
            </a:r>
            <a:r>
              <a:rPr sz="2400" spc="145" dirty="0">
                <a:solidFill>
                  <a:srgbClr val="1F1348"/>
                </a:solidFill>
                <a:latin typeface="Calibri"/>
                <a:cs typeface="Calibri"/>
              </a:rPr>
              <a:t>process</a:t>
            </a:r>
            <a:r>
              <a:rPr sz="2400" spc="150" dirty="0">
                <a:solidFill>
                  <a:srgbClr val="1F1348"/>
                </a:solidFill>
                <a:latin typeface="Calibri"/>
                <a:cs typeface="Calibri"/>
              </a:rPr>
              <a:t> </a:t>
            </a:r>
            <a:r>
              <a:rPr sz="2400" spc="175" dirty="0">
                <a:solidFill>
                  <a:srgbClr val="1F1348"/>
                </a:solidFill>
                <a:latin typeface="Calibri"/>
                <a:cs typeface="Calibri"/>
              </a:rPr>
              <a:t>T1</a:t>
            </a:r>
            <a:r>
              <a:rPr sz="2400" spc="180" dirty="0">
                <a:solidFill>
                  <a:srgbClr val="1F1348"/>
                </a:solidFill>
                <a:latin typeface="Calibri"/>
                <a:cs typeface="Calibri"/>
              </a:rPr>
              <a:t> </a:t>
            </a:r>
            <a:r>
              <a:rPr sz="2400" spc="135" dirty="0">
                <a:solidFill>
                  <a:srgbClr val="1F1348"/>
                </a:solidFill>
                <a:latin typeface="Calibri"/>
                <a:cs typeface="Calibri"/>
              </a:rPr>
              <a:t>has </a:t>
            </a:r>
            <a:r>
              <a:rPr sz="2400" spc="140" dirty="0">
                <a:solidFill>
                  <a:srgbClr val="1F1348"/>
                </a:solidFill>
                <a:latin typeface="Calibri"/>
                <a:cs typeface="Calibri"/>
              </a:rPr>
              <a:t> </a:t>
            </a:r>
            <a:r>
              <a:rPr sz="2400" spc="125" dirty="0">
                <a:solidFill>
                  <a:srgbClr val="1F1348"/>
                </a:solidFill>
                <a:latin typeface="Calibri"/>
                <a:cs typeface="Calibri"/>
              </a:rPr>
              <a:t>resource2</a:t>
            </a:r>
            <a:r>
              <a:rPr sz="2400" spc="130" dirty="0">
                <a:solidFill>
                  <a:srgbClr val="1F1348"/>
                </a:solidFill>
                <a:latin typeface="Calibri"/>
                <a:cs typeface="Calibri"/>
              </a:rPr>
              <a:t> </a:t>
            </a:r>
            <a:r>
              <a:rPr sz="2400" spc="180" dirty="0">
                <a:solidFill>
                  <a:srgbClr val="1F1348"/>
                </a:solidFill>
                <a:latin typeface="Calibri"/>
                <a:cs typeface="Calibri"/>
              </a:rPr>
              <a:t>and</a:t>
            </a:r>
            <a:r>
              <a:rPr sz="2400" spc="185" dirty="0">
                <a:solidFill>
                  <a:srgbClr val="1F1348"/>
                </a:solidFill>
                <a:latin typeface="Calibri"/>
                <a:cs typeface="Calibri"/>
              </a:rPr>
              <a:t> </a:t>
            </a:r>
            <a:r>
              <a:rPr sz="2400" dirty="0">
                <a:solidFill>
                  <a:srgbClr val="1F1348"/>
                </a:solidFill>
                <a:latin typeface="Calibri"/>
                <a:cs typeface="Calibri"/>
              </a:rPr>
              <a:t>it</a:t>
            </a:r>
            <a:r>
              <a:rPr sz="2400" spc="5" dirty="0">
                <a:solidFill>
                  <a:srgbClr val="1F1348"/>
                </a:solidFill>
                <a:latin typeface="Calibri"/>
                <a:cs typeface="Calibri"/>
              </a:rPr>
              <a:t> </a:t>
            </a:r>
            <a:r>
              <a:rPr sz="2400" spc="100" dirty="0">
                <a:solidFill>
                  <a:srgbClr val="1F1348"/>
                </a:solidFill>
                <a:latin typeface="Calibri"/>
                <a:cs typeface="Calibri"/>
              </a:rPr>
              <a:t>also</a:t>
            </a:r>
            <a:r>
              <a:rPr sz="2400" spc="105" dirty="0">
                <a:solidFill>
                  <a:srgbClr val="1F1348"/>
                </a:solidFill>
                <a:latin typeface="Calibri"/>
                <a:cs typeface="Calibri"/>
              </a:rPr>
              <a:t> </a:t>
            </a:r>
            <a:r>
              <a:rPr sz="2400" spc="165" dirty="0">
                <a:solidFill>
                  <a:srgbClr val="1F1348"/>
                </a:solidFill>
                <a:latin typeface="Calibri"/>
                <a:cs typeface="Calibri"/>
              </a:rPr>
              <a:t>needs</a:t>
            </a:r>
            <a:r>
              <a:rPr sz="2400" spc="170" dirty="0">
                <a:solidFill>
                  <a:srgbClr val="1F1348"/>
                </a:solidFill>
                <a:latin typeface="Calibri"/>
                <a:cs typeface="Calibri"/>
              </a:rPr>
              <a:t> </a:t>
            </a:r>
            <a:r>
              <a:rPr sz="2400" spc="65" dirty="0">
                <a:solidFill>
                  <a:srgbClr val="1F1348"/>
                </a:solidFill>
                <a:latin typeface="Calibri"/>
                <a:cs typeface="Calibri"/>
              </a:rPr>
              <a:t>to </a:t>
            </a:r>
            <a:r>
              <a:rPr sz="2400" spc="70" dirty="0">
                <a:solidFill>
                  <a:srgbClr val="1F1348"/>
                </a:solidFill>
                <a:latin typeface="Calibri"/>
                <a:cs typeface="Calibri"/>
              </a:rPr>
              <a:t> </a:t>
            </a:r>
            <a:r>
              <a:rPr sz="2400" spc="130" dirty="0">
                <a:solidFill>
                  <a:srgbClr val="1F1348"/>
                </a:solidFill>
                <a:latin typeface="Calibri"/>
                <a:cs typeface="Calibri"/>
              </a:rPr>
              <a:t>acquire</a:t>
            </a:r>
            <a:r>
              <a:rPr sz="2400" spc="135" dirty="0">
                <a:solidFill>
                  <a:srgbClr val="1F1348"/>
                </a:solidFill>
                <a:latin typeface="Calibri"/>
                <a:cs typeface="Calibri"/>
              </a:rPr>
              <a:t> </a:t>
            </a:r>
            <a:r>
              <a:rPr sz="2400" spc="125" dirty="0">
                <a:solidFill>
                  <a:srgbClr val="1F1348"/>
                </a:solidFill>
                <a:latin typeface="Calibri"/>
                <a:cs typeface="Calibri"/>
              </a:rPr>
              <a:t>resource1</a:t>
            </a:r>
            <a:r>
              <a:rPr sz="2400" spc="130"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70" dirty="0">
                <a:solidFill>
                  <a:srgbClr val="1F1348"/>
                </a:solidFill>
                <a:latin typeface="Calibri"/>
                <a:cs typeface="Calibri"/>
              </a:rPr>
              <a:t>finish</a:t>
            </a:r>
            <a:r>
              <a:rPr sz="2400" spc="75" dirty="0">
                <a:solidFill>
                  <a:srgbClr val="1F1348"/>
                </a:solidFill>
                <a:latin typeface="Calibri"/>
                <a:cs typeface="Calibri"/>
              </a:rPr>
              <a:t> </a:t>
            </a:r>
            <a:r>
              <a:rPr sz="2400" spc="40" dirty="0">
                <a:solidFill>
                  <a:srgbClr val="1F1348"/>
                </a:solidFill>
                <a:latin typeface="Calibri"/>
                <a:cs typeface="Calibri"/>
              </a:rPr>
              <a:t>its </a:t>
            </a:r>
            <a:r>
              <a:rPr sz="2400" spc="45" dirty="0">
                <a:solidFill>
                  <a:srgbClr val="1F1348"/>
                </a:solidFill>
                <a:latin typeface="Calibri"/>
                <a:cs typeface="Calibri"/>
              </a:rPr>
              <a:t> </a:t>
            </a:r>
            <a:r>
              <a:rPr sz="2400" spc="114" dirty="0">
                <a:solidFill>
                  <a:srgbClr val="1F1348"/>
                </a:solidFill>
                <a:latin typeface="Calibri"/>
                <a:cs typeface="Calibri"/>
              </a:rPr>
              <a:t>execution. </a:t>
            </a:r>
            <a:r>
              <a:rPr sz="2400" spc="60" dirty="0">
                <a:solidFill>
                  <a:srgbClr val="1F1348"/>
                </a:solidFill>
                <a:latin typeface="Calibri"/>
                <a:cs typeface="Calibri"/>
              </a:rPr>
              <a:t>In </a:t>
            </a:r>
            <a:r>
              <a:rPr sz="2400" spc="70" dirty="0">
                <a:solidFill>
                  <a:srgbClr val="1F1348"/>
                </a:solidFill>
                <a:latin typeface="Calibri"/>
                <a:cs typeface="Calibri"/>
              </a:rPr>
              <a:t>this </a:t>
            </a:r>
            <a:r>
              <a:rPr sz="2400" spc="45" dirty="0">
                <a:solidFill>
                  <a:srgbClr val="1F1348"/>
                </a:solidFill>
                <a:latin typeface="Calibri"/>
                <a:cs typeface="Calibri"/>
              </a:rPr>
              <a:t>way, </a:t>
            </a:r>
            <a:r>
              <a:rPr sz="2400" spc="175" dirty="0">
                <a:solidFill>
                  <a:srgbClr val="1F1348"/>
                </a:solidFill>
                <a:latin typeface="Calibri"/>
                <a:cs typeface="Calibri"/>
              </a:rPr>
              <a:t>T0 </a:t>
            </a:r>
            <a:r>
              <a:rPr sz="2400" spc="180" dirty="0">
                <a:solidFill>
                  <a:srgbClr val="1F1348"/>
                </a:solidFill>
                <a:latin typeface="Calibri"/>
                <a:cs typeface="Calibri"/>
              </a:rPr>
              <a:t>and </a:t>
            </a:r>
            <a:r>
              <a:rPr sz="2400" spc="175" dirty="0">
                <a:solidFill>
                  <a:srgbClr val="1F1348"/>
                </a:solidFill>
                <a:latin typeface="Calibri"/>
                <a:cs typeface="Calibri"/>
              </a:rPr>
              <a:t>T1 </a:t>
            </a:r>
            <a:r>
              <a:rPr sz="2400" spc="180" dirty="0">
                <a:solidFill>
                  <a:srgbClr val="1F1348"/>
                </a:solidFill>
                <a:latin typeface="Calibri"/>
                <a:cs typeface="Calibri"/>
              </a:rPr>
              <a:t> </a:t>
            </a:r>
            <a:r>
              <a:rPr sz="2400" spc="90" dirty="0">
                <a:solidFill>
                  <a:srgbClr val="1F1348"/>
                </a:solidFill>
                <a:latin typeface="Calibri"/>
                <a:cs typeface="Calibri"/>
              </a:rPr>
              <a:t>are in  </a:t>
            </a:r>
            <a:r>
              <a:rPr sz="2400" spc="135" dirty="0">
                <a:solidFill>
                  <a:srgbClr val="1F1348"/>
                </a:solidFill>
                <a:latin typeface="Calibri"/>
                <a:cs typeface="Calibri"/>
              </a:rPr>
              <a:t>a </a:t>
            </a:r>
            <a:r>
              <a:rPr sz="2400" spc="165" dirty="0">
                <a:solidFill>
                  <a:srgbClr val="1F1348"/>
                </a:solidFill>
                <a:latin typeface="Calibri"/>
                <a:cs typeface="Calibri"/>
              </a:rPr>
              <a:t>deadlock </a:t>
            </a:r>
            <a:r>
              <a:rPr sz="2400" spc="175" dirty="0">
                <a:solidFill>
                  <a:srgbClr val="1F1348"/>
                </a:solidFill>
                <a:latin typeface="Calibri"/>
                <a:cs typeface="Calibri"/>
              </a:rPr>
              <a:t>because </a:t>
            </a:r>
            <a:r>
              <a:rPr sz="2400" spc="150" dirty="0">
                <a:solidFill>
                  <a:srgbClr val="1F1348"/>
                </a:solidFill>
                <a:latin typeface="Calibri"/>
                <a:cs typeface="Calibri"/>
              </a:rPr>
              <a:t>each </a:t>
            </a:r>
            <a:r>
              <a:rPr sz="2400" spc="155" dirty="0">
                <a:solidFill>
                  <a:srgbClr val="1F1348"/>
                </a:solidFill>
                <a:latin typeface="Calibri"/>
                <a:cs typeface="Calibri"/>
              </a:rPr>
              <a:t> </a:t>
            </a:r>
            <a:r>
              <a:rPr sz="2400" spc="100" dirty="0">
                <a:solidFill>
                  <a:srgbClr val="1F1348"/>
                </a:solidFill>
                <a:latin typeface="Calibri"/>
                <a:cs typeface="Calibri"/>
              </a:rPr>
              <a:t>of</a:t>
            </a:r>
            <a:r>
              <a:rPr sz="2400" spc="105" dirty="0">
                <a:solidFill>
                  <a:srgbClr val="1F1348"/>
                </a:solidFill>
                <a:latin typeface="Calibri"/>
                <a:cs typeface="Calibri"/>
              </a:rPr>
              <a:t> </a:t>
            </a:r>
            <a:r>
              <a:rPr sz="2400" spc="114" dirty="0">
                <a:solidFill>
                  <a:srgbClr val="1F1348"/>
                </a:solidFill>
                <a:latin typeface="Calibri"/>
                <a:cs typeface="Calibri"/>
              </a:rPr>
              <a:t>them</a:t>
            </a:r>
            <a:r>
              <a:rPr sz="2400" spc="120" dirty="0">
                <a:solidFill>
                  <a:srgbClr val="1F1348"/>
                </a:solidFill>
                <a:latin typeface="Calibri"/>
                <a:cs typeface="Calibri"/>
              </a:rPr>
              <a:t> </a:t>
            </a:r>
            <a:r>
              <a:rPr sz="2400" spc="180" dirty="0">
                <a:solidFill>
                  <a:srgbClr val="1F1348"/>
                </a:solidFill>
                <a:latin typeface="Calibri"/>
                <a:cs typeface="Calibri"/>
              </a:rPr>
              <a:t>needs</a:t>
            </a:r>
            <a:r>
              <a:rPr sz="2400" spc="185" dirty="0">
                <a:solidFill>
                  <a:srgbClr val="1F1348"/>
                </a:solidFill>
                <a:latin typeface="Calibri"/>
                <a:cs typeface="Calibri"/>
              </a:rPr>
              <a:t> </a:t>
            </a:r>
            <a:r>
              <a:rPr sz="2400" spc="90" dirty="0">
                <a:solidFill>
                  <a:srgbClr val="1F1348"/>
                </a:solidFill>
                <a:latin typeface="Calibri"/>
                <a:cs typeface="Calibri"/>
              </a:rPr>
              <a:t>the</a:t>
            </a:r>
            <a:r>
              <a:rPr sz="2400" spc="95" dirty="0">
                <a:solidFill>
                  <a:srgbClr val="1F1348"/>
                </a:solidFill>
                <a:latin typeface="Calibri"/>
                <a:cs typeface="Calibri"/>
              </a:rPr>
              <a:t> </a:t>
            </a:r>
            <a:r>
              <a:rPr sz="2400" spc="130" dirty="0">
                <a:solidFill>
                  <a:srgbClr val="1F1348"/>
                </a:solidFill>
                <a:latin typeface="Calibri"/>
                <a:cs typeface="Calibri"/>
              </a:rPr>
              <a:t>resource</a:t>
            </a:r>
            <a:r>
              <a:rPr sz="2400" spc="135" dirty="0">
                <a:solidFill>
                  <a:srgbClr val="1F1348"/>
                </a:solidFill>
                <a:latin typeface="Calibri"/>
                <a:cs typeface="Calibri"/>
              </a:rPr>
              <a:t> </a:t>
            </a:r>
            <a:r>
              <a:rPr sz="2400" spc="114" dirty="0">
                <a:solidFill>
                  <a:srgbClr val="1F1348"/>
                </a:solidFill>
                <a:latin typeface="Calibri"/>
                <a:cs typeface="Calibri"/>
              </a:rPr>
              <a:t>of </a:t>
            </a:r>
            <a:r>
              <a:rPr sz="2400" spc="120" dirty="0">
                <a:solidFill>
                  <a:srgbClr val="1F1348"/>
                </a:solidFill>
                <a:latin typeface="Calibri"/>
                <a:cs typeface="Calibri"/>
              </a:rPr>
              <a:t> </a:t>
            </a:r>
            <a:r>
              <a:rPr sz="2400" spc="110" dirty="0">
                <a:solidFill>
                  <a:srgbClr val="1F1348"/>
                </a:solidFill>
                <a:latin typeface="Calibri"/>
                <a:cs typeface="Calibri"/>
              </a:rPr>
              <a:t>others</a:t>
            </a:r>
            <a:r>
              <a:rPr sz="2400" spc="765"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145" dirty="0">
                <a:solidFill>
                  <a:srgbClr val="1F1348"/>
                </a:solidFill>
                <a:latin typeface="Calibri"/>
                <a:cs typeface="Calibri"/>
              </a:rPr>
              <a:t>complete</a:t>
            </a:r>
            <a:r>
              <a:rPr sz="2400" spc="150" dirty="0">
                <a:solidFill>
                  <a:srgbClr val="1F1348"/>
                </a:solidFill>
                <a:latin typeface="Calibri"/>
                <a:cs typeface="Calibri"/>
              </a:rPr>
              <a:t> </a:t>
            </a:r>
            <a:r>
              <a:rPr sz="2400" spc="65" dirty="0">
                <a:solidFill>
                  <a:srgbClr val="1F1348"/>
                </a:solidFill>
                <a:latin typeface="Calibri"/>
                <a:cs typeface="Calibri"/>
              </a:rPr>
              <a:t>their </a:t>
            </a:r>
            <a:r>
              <a:rPr sz="2400" spc="70" dirty="0">
                <a:solidFill>
                  <a:srgbClr val="1F1348"/>
                </a:solidFill>
                <a:latin typeface="Calibri"/>
                <a:cs typeface="Calibri"/>
              </a:rPr>
              <a:t> </a:t>
            </a:r>
            <a:r>
              <a:rPr sz="2400" spc="120" dirty="0">
                <a:solidFill>
                  <a:srgbClr val="1F1348"/>
                </a:solidFill>
                <a:latin typeface="Calibri"/>
                <a:cs typeface="Calibri"/>
              </a:rPr>
              <a:t>execution </a:t>
            </a:r>
            <a:r>
              <a:rPr sz="2400" spc="114" dirty="0">
                <a:solidFill>
                  <a:srgbClr val="1F1348"/>
                </a:solidFill>
                <a:latin typeface="Calibri"/>
                <a:cs typeface="Calibri"/>
              </a:rPr>
              <a:t>but </a:t>
            </a:r>
            <a:r>
              <a:rPr sz="2400" spc="90" dirty="0">
                <a:solidFill>
                  <a:srgbClr val="1F1348"/>
                </a:solidFill>
                <a:latin typeface="Calibri"/>
                <a:cs typeface="Calibri"/>
              </a:rPr>
              <a:t>neither </a:t>
            </a:r>
            <a:r>
              <a:rPr sz="2400" spc="100" dirty="0">
                <a:solidFill>
                  <a:srgbClr val="1F1348"/>
                </a:solidFill>
                <a:latin typeface="Calibri"/>
                <a:cs typeface="Calibri"/>
              </a:rPr>
              <a:t>of </a:t>
            </a:r>
            <a:r>
              <a:rPr sz="2400" spc="114" dirty="0">
                <a:solidFill>
                  <a:srgbClr val="1F1348"/>
                </a:solidFill>
                <a:latin typeface="Calibri"/>
                <a:cs typeface="Calibri"/>
              </a:rPr>
              <a:t>them </a:t>
            </a:r>
            <a:r>
              <a:rPr sz="2400" spc="80" dirty="0">
                <a:solidFill>
                  <a:srgbClr val="1F1348"/>
                </a:solidFill>
                <a:latin typeface="Calibri"/>
                <a:cs typeface="Calibri"/>
              </a:rPr>
              <a:t>is </a:t>
            </a:r>
            <a:r>
              <a:rPr sz="2400" spc="85" dirty="0">
                <a:solidFill>
                  <a:srgbClr val="1F1348"/>
                </a:solidFill>
                <a:latin typeface="Calibri"/>
                <a:cs typeface="Calibri"/>
              </a:rPr>
              <a:t> </a:t>
            </a:r>
            <a:r>
              <a:rPr sz="2400" spc="114" dirty="0">
                <a:solidFill>
                  <a:srgbClr val="1F1348"/>
                </a:solidFill>
                <a:latin typeface="Calibri"/>
                <a:cs typeface="Calibri"/>
              </a:rPr>
              <a:t>willing</a:t>
            </a:r>
            <a:r>
              <a:rPr sz="2400" spc="35" dirty="0">
                <a:solidFill>
                  <a:srgbClr val="1F1348"/>
                </a:solidFill>
                <a:latin typeface="Calibri"/>
                <a:cs typeface="Calibri"/>
              </a:rPr>
              <a:t> </a:t>
            </a:r>
            <a:r>
              <a:rPr sz="2400" spc="70" dirty="0">
                <a:solidFill>
                  <a:srgbClr val="1F1348"/>
                </a:solidFill>
                <a:latin typeface="Calibri"/>
                <a:cs typeface="Calibri"/>
              </a:rPr>
              <a:t>to</a:t>
            </a:r>
            <a:r>
              <a:rPr sz="2400" spc="5" dirty="0">
                <a:solidFill>
                  <a:srgbClr val="1F1348"/>
                </a:solidFill>
                <a:latin typeface="Calibri"/>
                <a:cs typeface="Calibri"/>
              </a:rPr>
              <a:t> </a:t>
            </a:r>
            <a:r>
              <a:rPr sz="2400" spc="175" dirty="0">
                <a:solidFill>
                  <a:srgbClr val="1F1348"/>
                </a:solidFill>
                <a:latin typeface="Calibri"/>
                <a:cs typeface="Calibri"/>
              </a:rPr>
              <a:t>give</a:t>
            </a:r>
            <a:r>
              <a:rPr sz="2400" spc="35" dirty="0">
                <a:solidFill>
                  <a:srgbClr val="1F1348"/>
                </a:solidFill>
                <a:latin typeface="Calibri"/>
                <a:cs typeface="Calibri"/>
              </a:rPr>
              <a:t> </a:t>
            </a:r>
            <a:r>
              <a:rPr sz="2400" spc="210" dirty="0">
                <a:solidFill>
                  <a:srgbClr val="1F1348"/>
                </a:solidFill>
                <a:latin typeface="Calibri"/>
                <a:cs typeface="Calibri"/>
              </a:rPr>
              <a:t>up</a:t>
            </a:r>
            <a:r>
              <a:rPr sz="2400" spc="25" dirty="0">
                <a:solidFill>
                  <a:srgbClr val="1F1348"/>
                </a:solidFill>
                <a:latin typeface="Calibri"/>
                <a:cs typeface="Calibri"/>
              </a:rPr>
              <a:t> </a:t>
            </a:r>
            <a:r>
              <a:rPr sz="2400" spc="65" dirty="0">
                <a:solidFill>
                  <a:srgbClr val="1F1348"/>
                </a:solidFill>
                <a:latin typeface="Calibri"/>
                <a:cs typeface="Calibri"/>
              </a:rPr>
              <a:t>their</a:t>
            </a:r>
            <a:r>
              <a:rPr sz="2400" spc="85" dirty="0">
                <a:solidFill>
                  <a:srgbClr val="1F1348"/>
                </a:solidFill>
                <a:latin typeface="Calibri"/>
                <a:cs typeface="Calibri"/>
              </a:rPr>
              <a:t> </a:t>
            </a:r>
            <a:r>
              <a:rPr sz="2400" spc="110" dirty="0">
                <a:solidFill>
                  <a:srgbClr val="1F1348"/>
                </a:solidFill>
                <a:latin typeface="Calibri"/>
                <a:cs typeface="Calibri"/>
              </a:rPr>
              <a:t>resources.</a:t>
            </a:r>
            <a:endParaRPr sz="2400">
              <a:latin typeface="Calibri"/>
              <a:cs typeface="Calibri"/>
            </a:endParaRPr>
          </a:p>
        </p:txBody>
      </p:sp>
      <p:pic>
        <p:nvPicPr>
          <p:cNvPr id="7" name="object 7"/>
          <p:cNvPicPr/>
          <p:nvPr/>
        </p:nvPicPr>
        <p:blipFill>
          <a:blip r:embed="rId2" cstate="print"/>
          <a:stretch>
            <a:fillRect/>
          </a:stretch>
        </p:blipFill>
        <p:spPr>
          <a:xfrm>
            <a:off x="5600700" y="1362075"/>
            <a:ext cx="6391275" cy="4133850"/>
          </a:xfrm>
          <a:prstGeom prst="rect">
            <a:avLst/>
          </a:prstGeom>
        </p:spPr>
      </p:pic>
      <p:grpSp>
        <p:nvGrpSpPr>
          <p:cNvPr id="8" name="object 8"/>
          <p:cNvGrpSpPr/>
          <p:nvPr/>
        </p:nvGrpSpPr>
        <p:grpSpPr>
          <a:xfrm>
            <a:off x="7981950" y="3276663"/>
            <a:ext cx="4215130" cy="3586479"/>
            <a:chOff x="7981950" y="3276663"/>
            <a:chExt cx="4215130" cy="3586479"/>
          </a:xfrm>
        </p:grpSpPr>
        <p:sp>
          <p:nvSpPr>
            <p:cNvPr id="9" name="object 9"/>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10" name="object 10"/>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3" name="object 13"/>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77874" y="717549"/>
            <a:ext cx="4583430" cy="1284605"/>
          </a:xfrm>
          <a:prstGeom prst="rect">
            <a:avLst/>
          </a:prstGeom>
        </p:spPr>
        <p:txBody>
          <a:bodyPr vert="horz" wrap="square" lIns="0" tIns="11430" rIns="0" bIns="0" rtlCol="0">
            <a:spAutoFit/>
          </a:bodyPr>
          <a:lstStyle/>
          <a:p>
            <a:pPr marL="12700" marR="5080">
              <a:lnSpc>
                <a:spcPct val="100800"/>
              </a:lnSpc>
              <a:spcBef>
                <a:spcPts val="90"/>
              </a:spcBef>
            </a:pPr>
            <a:r>
              <a:rPr sz="4100" spc="40" dirty="0">
                <a:solidFill>
                  <a:srgbClr val="1F1348"/>
                </a:solidFill>
                <a:latin typeface="Arial"/>
                <a:cs typeface="Arial"/>
              </a:rPr>
              <a:t>Disadvantages </a:t>
            </a:r>
            <a:r>
              <a:rPr sz="4100" spc="254" dirty="0">
                <a:solidFill>
                  <a:srgbClr val="1F1348"/>
                </a:solidFill>
                <a:latin typeface="Arial"/>
                <a:cs typeface="Arial"/>
              </a:rPr>
              <a:t>of </a:t>
            </a:r>
            <a:r>
              <a:rPr sz="4100" spc="260" dirty="0">
                <a:solidFill>
                  <a:srgbClr val="1F1348"/>
                </a:solidFill>
                <a:latin typeface="Arial"/>
                <a:cs typeface="Arial"/>
              </a:rPr>
              <a:t> </a:t>
            </a:r>
            <a:r>
              <a:rPr sz="4100" spc="25" dirty="0">
                <a:solidFill>
                  <a:srgbClr val="1F1348"/>
                </a:solidFill>
                <a:latin typeface="Arial"/>
                <a:cs typeface="Arial"/>
              </a:rPr>
              <a:t>Banker's</a:t>
            </a:r>
            <a:r>
              <a:rPr sz="4100" spc="-160" dirty="0">
                <a:solidFill>
                  <a:srgbClr val="1F1348"/>
                </a:solidFill>
                <a:latin typeface="Arial"/>
                <a:cs typeface="Arial"/>
              </a:rPr>
              <a:t> </a:t>
            </a:r>
            <a:r>
              <a:rPr sz="4100" spc="160" dirty="0">
                <a:solidFill>
                  <a:srgbClr val="1F1348"/>
                </a:solidFill>
                <a:latin typeface="Arial"/>
                <a:cs typeface="Arial"/>
              </a:rPr>
              <a:t>Algorithm</a:t>
            </a:r>
            <a:endParaRPr sz="4100">
              <a:latin typeface="Arial"/>
              <a:cs typeface="Arial"/>
            </a:endParaRPr>
          </a:p>
        </p:txBody>
      </p:sp>
      <p:sp>
        <p:nvSpPr>
          <p:cNvPr id="6" name="object 6"/>
          <p:cNvSpPr txBox="1"/>
          <p:nvPr/>
        </p:nvSpPr>
        <p:spPr>
          <a:xfrm>
            <a:off x="632459" y="2401887"/>
            <a:ext cx="5977890" cy="3768725"/>
          </a:xfrm>
          <a:prstGeom prst="rect">
            <a:avLst/>
          </a:prstGeom>
        </p:spPr>
        <p:txBody>
          <a:bodyPr vert="horz" wrap="square" lIns="0" tIns="15875" rIns="0" bIns="0" rtlCol="0">
            <a:spAutoFit/>
          </a:bodyPr>
          <a:lstStyle/>
          <a:p>
            <a:pPr marL="241300" marR="23495" indent="-228600" algn="just">
              <a:lnSpc>
                <a:spcPct val="100000"/>
              </a:lnSpc>
              <a:spcBef>
                <a:spcPts val="125"/>
              </a:spcBef>
            </a:pPr>
            <a:r>
              <a:rPr sz="2000" spc="350" dirty="0">
                <a:solidFill>
                  <a:srgbClr val="7061FD"/>
                </a:solidFill>
                <a:latin typeface="Calibri"/>
                <a:cs typeface="Calibri"/>
              </a:rPr>
              <a:t>+ </a:t>
            </a:r>
            <a:r>
              <a:rPr sz="2000" b="1" spc="225" dirty="0">
                <a:solidFill>
                  <a:srgbClr val="1F1348"/>
                </a:solidFill>
                <a:latin typeface="Calibri"/>
                <a:cs typeface="Calibri"/>
              </a:rPr>
              <a:t>Some </a:t>
            </a:r>
            <a:r>
              <a:rPr sz="2000" b="1" spc="175" dirty="0">
                <a:solidFill>
                  <a:srgbClr val="1F1348"/>
                </a:solidFill>
                <a:latin typeface="Calibri"/>
                <a:cs typeface="Calibri"/>
              </a:rPr>
              <a:t>disadvantages </a:t>
            </a:r>
            <a:r>
              <a:rPr sz="2000" b="1" spc="110" dirty="0">
                <a:solidFill>
                  <a:srgbClr val="1F1348"/>
                </a:solidFill>
                <a:latin typeface="Calibri"/>
                <a:cs typeface="Calibri"/>
              </a:rPr>
              <a:t>of this </a:t>
            </a:r>
            <a:r>
              <a:rPr sz="2000" b="1" spc="155" dirty="0">
                <a:solidFill>
                  <a:srgbClr val="1F1348"/>
                </a:solidFill>
                <a:latin typeface="Calibri"/>
                <a:cs typeface="Calibri"/>
              </a:rPr>
              <a:t>algorithm </a:t>
            </a:r>
            <a:r>
              <a:rPr sz="2000" b="1" spc="120" dirty="0">
                <a:solidFill>
                  <a:srgbClr val="1F1348"/>
                </a:solidFill>
                <a:latin typeface="Calibri"/>
                <a:cs typeface="Calibri"/>
              </a:rPr>
              <a:t>are </a:t>
            </a:r>
            <a:r>
              <a:rPr sz="2000" b="1" spc="55" dirty="0">
                <a:solidFill>
                  <a:srgbClr val="1F1348"/>
                </a:solidFill>
                <a:latin typeface="Calibri"/>
                <a:cs typeface="Calibri"/>
              </a:rPr>
              <a:t>as </a:t>
            </a:r>
            <a:r>
              <a:rPr sz="2000" b="1" spc="60" dirty="0">
                <a:solidFill>
                  <a:srgbClr val="1F1348"/>
                </a:solidFill>
                <a:latin typeface="Calibri"/>
                <a:cs typeface="Calibri"/>
              </a:rPr>
              <a:t> </a:t>
            </a:r>
            <a:r>
              <a:rPr sz="2000" b="1" spc="165" dirty="0">
                <a:solidFill>
                  <a:srgbClr val="1F1348"/>
                </a:solidFill>
                <a:latin typeface="Calibri"/>
                <a:cs typeface="Calibri"/>
              </a:rPr>
              <a:t>follows:</a:t>
            </a:r>
            <a:endParaRPr sz="2000">
              <a:latin typeface="Calibri"/>
              <a:cs typeface="Calibri"/>
            </a:endParaRPr>
          </a:p>
          <a:p>
            <a:pPr marL="241300" marR="9525" indent="-228600" algn="just">
              <a:lnSpc>
                <a:spcPct val="100000"/>
              </a:lnSpc>
              <a:spcBef>
                <a:spcPts val="1060"/>
              </a:spcBef>
            </a:pPr>
            <a:r>
              <a:rPr sz="2000" spc="350" dirty="0">
                <a:solidFill>
                  <a:srgbClr val="7061FD"/>
                </a:solidFill>
                <a:latin typeface="Calibri"/>
                <a:cs typeface="Calibri"/>
              </a:rPr>
              <a:t>+ </a:t>
            </a:r>
            <a:r>
              <a:rPr sz="2000" spc="155" dirty="0">
                <a:solidFill>
                  <a:srgbClr val="1F1348"/>
                </a:solidFill>
                <a:latin typeface="Calibri"/>
                <a:cs typeface="Calibri"/>
              </a:rPr>
              <a:t>During</a:t>
            </a:r>
            <a:r>
              <a:rPr sz="2000" spc="160" dirty="0">
                <a:solidFill>
                  <a:srgbClr val="1F1348"/>
                </a:solidFill>
                <a:latin typeface="Calibri"/>
                <a:cs typeface="Calibri"/>
              </a:rPr>
              <a:t> </a:t>
            </a:r>
            <a:r>
              <a:rPr sz="2000" spc="100" dirty="0">
                <a:solidFill>
                  <a:srgbClr val="1F1348"/>
                </a:solidFill>
                <a:latin typeface="Calibri"/>
                <a:cs typeface="Calibri"/>
              </a:rPr>
              <a:t>the</a:t>
            </a:r>
            <a:r>
              <a:rPr sz="2000" spc="105" dirty="0">
                <a:solidFill>
                  <a:srgbClr val="1F1348"/>
                </a:solidFill>
                <a:latin typeface="Calibri"/>
                <a:cs typeface="Calibri"/>
              </a:rPr>
              <a:t> </a:t>
            </a:r>
            <a:r>
              <a:rPr sz="2000" spc="85" dirty="0">
                <a:solidFill>
                  <a:srgbClr val="1F1348"/>
                </a:solidFill>
                <a:latin typeface="Calibri"/>
                <a:cs typeface="Calibri"/>
              </a:rPr>
              <a:t>time</a:t>
            </a:r>
            <a:r>
              <a:rPr sz="2000" spc="90" dirty="0">
                <a:solidFill>
                  <a:srgbClr val="1F1348"/>
                </a:solidFill>
                <a:latin typeface="Calibri"/>
                <a:cs typeface="Calibri"/>
              </a:rPr>
              <a:t> </a:t>
            </a:r>
            <a:r>
              <a:rPr sz="2000" spc="65" dirty="0">
                <a:solidFill>
                  <a:srgbClr val="1F1348"/>
                </a:solidFill>
                <a:latin typeface="Calibri"/>
                <a:cs typeface="Calibri"/>
              </a:rPr>
              <a:t>of</a:t>
            </a:r>
            <a:r>
              <a:rPr sz="2000" spc="70" dirty="0">
                <a:solidFill>
                  <a:srgbClr val="1F1348"/>
                </a:solidFill>
                <a:latin typeface="Calibri"/>
                <a:cs typeface="Calibri"/>
              </a:rPr>
              <a:t> </a:t>
            </a:r>
            <a:r>
              <a:rPr sz="2000" spc="110" dirty="0">
                <a:solidFill>
                  <a:srgbClr val="1F1348"/>
                </a:solidFill>
                <a:latin typeface="Calibri"/>
                <a:cs typeface="Calibri"/>
              </a:rPr>
              <a:t>Processing,</a:t>
            </a:r>
            <a:r>
              <a:rPr sz="2000" spc="114" dirty="0">
                <a:solidFill>
                  <a:srgbClr val="1F1348"/>
                </a:solidFill>
                <a:latin typeface="Calibri"/>
                <a:cs typeface="Calibri"/>
              </a:rPr>
              <a:t> </a:t>
            </a:r>
            <a:r>
              <a:rPr sz="2000" spc="60" dirty="0">
                <a:solidFill>
                  <a:srgbClr val="1F1348"/>
                </a:solidFill>
                <a:latin typeface="Calibri"/>
                <a:cs typeface="Calibri"/>
              </a:rPr>
              <a:t>this</a:t>
            </a:r>
            <a:r>
              <a:rPr sz="2000" spc="65" dirty="0">
                <a:solidFill>
                  <a:srgbClr val="1F1348"/>
                </a:solidFill>
                <a:latin typeface="Calibri"/>
                <a:cs typeface="Calibri"/>
              </a:rPr>
              <a:t> </a:t>
            </a:r>
            <a:r>
              <a:rPr sz="2000" spc="90" dirty="0">
                <a:solidFill>
                  <a:srgbClr val="1F1348"/>
                </a:solidFill>
                <a:latin typeface="Calibri"/>
                <a:cs typeface="Calibri"/>
              </a:rPr>
              <a:t>algorithm </a:t>
            </a:r>
            <a:r>
              <a:rPr sz="2000" spc="-440" dirty="0">
                <a:solidFill>
                  <a:srgbClr val="1F1348"/>
                </a:solidFill>
                <a:latin typeface="Calibri"/>
                <a:cs typeface="Calibri"/>
              </a:rPr>
              <a:t> </a:t>
            </a:r>
            <a:r>
              <a:rPr sz="2000" spc="150" dirty="0">
                <a:solidFill>
                  <a:srgbClr val="1F1348"/>
                </a:solidFill>
                <a:latin typeface="Calibri"/>
                <a:cs typeface="Calibri"/>
              </a:rPr>
              <a:t>does</a:t>
            </a:r>
            <a:r>
              <a:rPr sz="2000" spc="155" dirty="0">
                <a:solidFill>
                  <a:srgbClr val="1F1348"/>
                </a:solidFill>
                <a:latin typeface="Calibri"/>
                <a:cs typeface="Calibri"/>
              </a:rPr>
              <a:t> </a:t>
            </a:r>
            <a:r>
              <a:rPr sz="2000" spc="85" dirty="0">
                <a:solidFill>
                  <a:srgbClr val="1F1348"/>
                </a:solidFill>
                <a:latin typeface="Calibri"/>
                <a:cs typeface="Calibri"/>
              </a:rPr>
              <a:t>not</a:t>
            </a:r>
            <a:r>
              <a:rPr sz="2000" spc="625" dirty="0">
                <a:solidFill>
                  <a:srgbClr val="1F1348"/>
                </a:solidFill>
                <a:latin typeface="Calibri"/>
                <a:cs typeface="Calibri"/>
              </a:rPr>
              <a:t> </a:t>
            </a:r>
            <a:r>
              <a:rPr sz="2000" spc="90" dirty="0">
                <a:solidFill>
                  <a:srgbClr val="1F1348"/>
                </a:solidFill>
                <a:latin typeface="Calibri"/>
                <a:cs typeface="Calibri"/>
              </a:rPr>
              <a:t>permit</a:t>
            </a:r>
            <a:r>
              <a:rPr sz="2000" spc="95" dirty="0">
                <a:solidFill>
                  <a:srgbClr val="1F1348"/>
                </a:solidFill>
                <a:latin typeface="Calibri"/>
                <a:cs typeface="Calibri"/>
              </a:rPr>
              <a:t> </a:t>
            </a:r>
            <a:r>
              <a:rPr sz="2000" spc="125" dirty="0">
                <a:solidFill>
                  <a:srgbClr val="1F1348"/>
                </a:solidFill>
                <a:latin typeface="Calibri"/>
                <a:cs typeface="Calibri"/>
              </a:rPr>
              <a:t>a</a:t>
            </a:r>
            <a:r>
              <a:rPr sz="2000" spc="130" dirty="0">
                <a:solidFill>
                  <a:srgbClr val="1F1348"/>
                </a:solidFill>
                <a:latin typeface="Calibri"/>
                <a:cs typeface="Calibri"/>
              </a:rPr>
              <a:t> </a:t>
            </a:r>
            <a:r>
              <a:rPr sz="2000" spc="125" dirty="0">
                <a:solidFill>
                  <a:srgbClr val="1F1348"/>
                </a:solidFill>
                <a:latin typeface="Calibri"/>
                <a:cs typeface="Calibri"/>
              </a:rPr>
              <a:t>process</a:t>
            </a:r>
            <a:r>
              <a:rPr sz="2000" spc="130" dirty="0">
                <a:solidFill>
                  <a:srgbClr val="1F1348"/>
                </a:solidFill>
                <a:latin typeface="Calibri"/>
                <a:cs typeface="Calibri"/>
              </a:rPr>
              <a:t> </a:t>
            </a:r>
            <a:r>
              <a:rPr sz="2000" spc="90" dirty="0">
                <a:solidFill>
                  <a:srgbClr val="1F1348"/>
                </a:solidFill>
                <a:latin typeface="Calibri"/>
                <a:cs typeface="Calibri"/>
              </a:rPr>
              <a:t>to</a:t>
            </a:r>
            <a:r>
              <a:rPr sz="2000" spc="95" dirty="0">
                <a:solidFill>
                  <a:srgbClr val="1F1348"/>
                </a:solidFill>
                <a:latin typeface="Calibri"/>
                <a:cs typeface="Calibri"/>
              </a:rPr>
              <a:t> </a:t>
            </a:r>
            <a:r>
              <a:rPr sz="2000" spc="165" dirty="0">
                <a:solidFill>
                  <a:srgbClr val="1F1348"/>
                </a:solidFill>
                <a:latin typeface="Calibri"/>
                <a:cs typeface="Calibri"/>
              </a:rPr>
              <a:t>change</a:t>
            </a:r>
            <a:r>
              <a:rPr sz="2000" spc="170" dirty="0">
                <a:solidFill>
                  <a:srgbClr val="1F1348"/>
                </a:solidFill>
                <a:latin typeface="Calibri"/>
                <a:cs typeface="Calibri"/>
              </a:rPr>
              <a:t> </a:t>
            </a:r>
            <a:r>
              <a:rPr sz="2000" spc="35" dirty="0">
                <a:solidFill>
                  <a:srgbClr val="1F1348"/>
                </a:solidFill>
                <a:latin typeface="Calibri"/>
                <a:cs typeface="Calibri"/>
              </a:rPr>
              <a:t>its </a:t>
            </a:r>
            <a:r>
              <a:rPr sz="2000" spc="40" dirty="0">
                <a:solidFill>
                  <a:srgbClr val="1F1348"/>
                </a:solidFill>
                <a:latin typeface="Calibri"/>
                <a:cs typeface="Calibri"/>
              </a:rPr>
              <a:t> </a:t>
            </a:r>
            <a:r>
              <a:rPr sz="2000" spc="200" dirty="0">
                <a:solidFill>
                  <a:srgbClr val="1F1348"/>
                </a:solidFill>
                <a:latin typeface="Calibri"/>
                <a:cs typeface="Calibri"/>
              </a:rPr>
              <a:t>m</a:t>
            </a:r>
            <a:r>
              <a:rPr sz="2000" spc="90" dirty="0">
                <a:solidFill>
                  <a:srgbClr val="1F1348"/>
                </a:solidFill>
                <a:latin typeface="Calibri"/>
                <a:cs typeface="Calibri"/>
              </a:rPr>
              <a:t>a</a:t>
            </a:r>
            <a:r>
              <a:rPr sz="2000" spc="105" dirty="0">
                <a:solidFill>
                  <a:srgbClr val="1F1348"/>
                </a:solidFill>
                <a:latin typeface="Calibri"/>
                <a:cs typeface="Calibri"/>
              </a:rPr>
              <a:t>x</a:t>
            </a:r>
            <a:r>
              <a:rPr sz="2000" spc="65" dirty="0">
                <a:solidFill>
                  <a:srgbClr val="1F1348"/>
                </a:solidFill>
                <a:latin typeface="Calibri"/>
                <a:cs typeface="Calibri"/>
              </a:rPr>
              <a:t>i</a:t>
            </a:r>
            <a:r>
              <a:rPr sz="2000" spc="200" dirty="0">
                <a:solidFill>
                  <a:srgbClr val="1F1348"/>
                </a:solidFill>
                <a:latin typeface="Calibri"/>
                <a:cs typeface="Calibri"/>
              </a:rPr>
              <a:t>m</a:t>
            </a:r>
            <a:r>
              <a:rPr sz="2000" spc="145" dirty="0">
                <a:solidFill>
                  <a:srgbClr val="1F1348"/>
                </a:solidFill>
                <a:latin typeface="Calibri"/>
                <a:cs typeface="Calibri"/>
              </a:rPr>
              <a:t>u</a:t>
            </a:r>
            <a:r>
              <a:rPr sz="2000" spc="190" dirty="0">
                <a:solidFill>
                  <a:srgbClr val="1F1348"/>
                </a:solidFill>
                <a:latin typeface="Calibri"/>
                <a:cs typeface="Calibri"/>
              </a:rPr>
              <a:t>m</a:t>
            </a:r>
            <a:r>
              <a:rPr sz="2000" spc="-145" dirty="0">
                <a:solidFill>
                  <a:srgbClr val="1F1348"/>
                </a:solidFill>
                <a:latin typeface="Calibri"/>
                <a:cs typeface="Calibri"/>
              </a:rPr>
              <a:t> </a:t>
            </a:r>
            <a:r>
              <a:rPr sz="2000" spc="145" dirty="0">
                <a:solidFill>
                  <a:srgbClr val="1F1348"/>
                </a:solidFill>
                <a:latin typeface="Calibri"/>
                <a:cs typeface="Calibri"/>
              </a:rPr>
              <a:t>n</a:t>
            </a:r>
            <a:r>
              <a:rPr sz="2000" spc="125" dirty="0">
                <a:solidFill>
                  <a:srgbClr val="1F1348"/>
                </a:solidFill>
                <a:latin typeface="Calibri"/>
                <a:cs typeface="Calibri"/>
              </a:rPr>
              <a:t>ee</a:t>
            </a:r>
            <a:r>
              <a:rPr sz="2000" spc="220" dirty="0">
                <a:solidFill>
                  <a:srgbClr val="1F1348"/>
                </a:solidFill>
                <a:latin typeface="Calibri"/>
                <a:cs typeface="Calibri"/>
              </a:rPr>
              <a:t>d</a:t>
            </a:r>
            <a:r>
              <a:rPr sz="2000" spc="20" dirty="0">
                <a:solidFill>
                  <a:srgbClr val="1F1348"/>
                </a:solidFill>
                <a:latin typeface="Calibri"/>
                <a:cs typeface="Calibri"/>
              </a:rPr>
              <a:t>.</a:t>
            </a:r>
            <a:endParaRPr sz="2000">
              <a:latin typeface="Calibri"/>
              <a:cs typeface="Calibri"/>
            </a:endParaRPr>
          </a:p>
          <a:p>
            <a:pPr marL="241300" marR="5080" indent="-228600" algn="just">
              <a:lnSpc>
                <a:spcPct val="100000"/>
              </a:lnSpc>
              <a:spcBef>
                <a:spcPts val="985"/>
              </a:spcBef>
            </a:pPr>
            <a:r>
              <a:rPr sz="2000" spc="350" dirty="0">
                <a:solidFill>
                  <a:srgbClr val="7061FD"/>
                </a:solidFill>
                <a:latin typeface="Calibri"/>
                <a:cs typeface="Calibri"/>
              </a:rPr>
              <a:t>+ </a:t>
            </a:r>
            <a:r>
              <a:rPr sz="2000" spc="110" dirty="0">
                <a:solidFill>
                  <a:srgbClr val="1F1348"/>
                </a:solidFill>
                <a:latin typeface="Calibri"/>
                <a:cs typeface="Calibri"/>
              </a:rPr>
              <a:t>Another </a:t>
            </a:r>
            <a:r>
              <a:rPr sz="2000" spc="125" dirty="0">
                <a:solidFill>
                  <a:srgbClr val="1F1348"/>
                </a:solidFill>
                <a:latin typeface="Calibri"/>
                <a:cs typeface="Calibri"/>
              </a:rPr>
              <a:t>disadvantage </a:t>
            </a:r>
            <a:r>
              <a:rPr sz="2000" spc="65" dirty="0">
                <a:solidFill>
                  <a:srgbClr val="1F1348"/>
                </a:solidFill>
                <a:latin typeface="Calibri"/>
                <a:cs typeface="Calibri"/>
              </a:rPr>
              <a:t>of </a:t>
            </a:r>
            <a:r>
              <a:rPr sz="2000" spc="60" dirty="0">
                <a:solidFill>
                  <a:srgbClr val="1F1348"/>
                </a:solidFill>
                <a:latin typeface="Calibri"/>
                <a:cs typeface="Calibri"/>
              </a:rPr>
              <a:t>this </a:t>
            </a:r>
            <a:r>
              <a:rPr sz="2000" spc="100" dirty="0">
                <a:solidFill>
                  <a:srgbClr val="1F1348"/>
                </a:solidFill>
                <a:latin typeface="Calibri"/>
                <a:cs typeface="Calibri"/>
              </a:rPr>
              <a:t>algorithm </a:t>
            </a:r>
            <a:r>
              <a:rPr sz="2000" spc="90" dirty="0">
                <a:solidFill>
                  <a:srgbClr val="1F1348"/>
                </a:solidFill>
                <a:latin typeface="Calibri"/>
                <a:cs typeface="Calibri"/>
              </a:rPr>
              <a:t>is </a:t>
            </a:r>
            <a:r>
              <a:rPr sz="2000" spc="30" dirty="0">
                <a:solidFill>
                  <a:srgbClr val="1F1348"/>
                </a:solidFill>
                <a:latin typeface="Calibri"/>
                <a:cs typeface="Calibri"/>
              </a:rPr>
              <a:t>that </a:t>
            </a:r>
            <a:r>
              <a:rPr sz="2000" spc="40" dirty="0">
                <a:solidFill>
                  <a:srgbClr val="1F1348"/>
                </a:solidFill>
                <a:latin typeface="Calibri"/>
                <a:cs typeface="Calibri"/>
              </a:rPr>
              <a:t>all </a:t>
            </a:r>
            <a:r>
              <a:rPr sz="2000" spc="45" dirty="0">
                <a:solidFill>
                  <a:srgbClr val="1F1348"/>
                </a:solidFill>
                <a:latin typeface="Calibri"/>
                <a:cs typeface="Calibri"/>
              </a:rPr>
              <a:t> </a:t>
            </a:r>
            <a:r>
              <a:rPr sz="2000" spc="100" dirty="0">
                <a:solidFill>
                  <a:srgbClr val="1F1348"/>
                </a:solidFill>
                <a:latin typeface="Calibri"/>
                <a:cs typeface="Calibri"/>
              </a:rPr>
              <a:t>the </a:t>
            </a:r>
            <a:r>
              <a:rPr sz="2000" spc="125" dirty="0">
                <a:solidFill>
                  <a:srgbClr val="1F1348"/>
                </a:solidFill>
                <a:latin typeface="Calibri"/>
                <a:cs typeface="Calibri"/>
              </a:rPr>
              <a:t>processes </a:t>
            </a:r>
            <a:r>
              <a:rPr sz="2000" spc="90" dirty="0">
                <a:solidFill>
                  <a:srgbClr val="1F1348"/>
                </a:solidFill>
                <a:latin typeface="Calibri"/>
                <a:cs typeface="Calibri"/>
              </a:rPr>
              <a:t>must </a:t>
            </a:r>
            <a:r>
              <a:rPr sz="2000" spc="105" dirty="0">
                <a:solidFill>
                  <a:srgbClr val="1F1348"/>
                </a:solidFill>
                <a:latin typeface="Calibri"/>
                <a:cs typeface="Calibri"/>
              </a:rPr>
              <a:t>know </a:t>
            </a:r>
            <a:r>
              <a:rPr sz="2000" spc="95" dirty="0">
                <a:solidFill>
                  <a:srgbClr val="1F1348"/>
                </a:solidFill>
                <a:latin typeface="Calibri"/>
                <a:cs typeface="Calibri"/>
              </a:rPr>
              <a:t>in </a:t>
            </a:r>
            <a:r>
              <a:rPr sz="2000" spc="125" dirty="0">
                <a:solidFill>
                  <a:srgbClr val="1F1348"/>
                </a:solidFill>
                <a:latin typeface="Calibri"/>
                <a:cs typeface="Calibri"/>
              </a:rPr>
              <a:t>advance </a:t>
            </a:r>
            <a:r>
              <a:rPr sz="2000" spc="100" dirty="0">
                <a:solidFill>
                  <a:srgbClr val="1F1348"/>
                </a:solidFill>
                <a:latin typeface="Calibri"/>
                <a:cs typeface="Calibri"/>
              </a:rPr>
              <a:t>about </a:t>
            </a:r>
            <a:r>
              <a:rPr sz="2000" spc="75" dirty="0">
                <a:solidFill>
                  <a:srgbClr val="1F1348"/>
                </a:solidFill>
                <a:latin typeface="Calibri"/>
                <a:cs typeface="Calibri"/>
              </a:rPr>
              <a:t>the </a:t>
            </a:r>
            <a:r>
              <a:rPr sz="2000" spc="80" dirty="0">
                <a:solidFill>
                  <a:srgbClr val="1F1348"/>
                </a:solidFill>
                <a:latin typeface="Calibri"/>
                <a:cs typeface="Calibri"/>
              </a:rPr>
              <a:t> </a:t>
            </a:r>
            <a:r>
              <a:rPr sz="2000" spc="200" dirty="0">
                <a:solidFill>
                  <a:srgbClr val="1F1348"/>
                </a:solidFill>
                <a:latin typeface="Calibri"/>
                <a:cs typeface="Calibri"/>
              </a:rPr>
              <a:t>m</a:t>
            </a:r>
            <a:r>
              <a:rPr sz="2000" spc="90" dirty="0">
                <a:solidFill>
                  <a:srgbClr val="1F1348"/>
                </a:solidFill>
                <a:latin typeface="Calibri"/>
                <a:cs typeface="Calibri"/>
              </a:rPr>
              <a:t>a</a:t>
            </a:r>
            <a:r>
              <a:rPr sz="2000" spc="105" dirty="0">
                <a:solidFill>
                  <a:srgbClr val="1F1348"/>
                </a:solidFill>
                <a:latin typeface="Calibri"/>
                <a:cs typeface="Calibri"/>
              </a:rPr>
              <a:t>x</a:t>
            </a:r>
            <a:r>
              <a:rPr sz="2000" spc="65" dirty="0">
                <a:solidFill>
                  <a:srgbClr val="1F1348"/>
                </a:solidFill>
                <a:latin typeface="Calibri"/>
                <a:cs typeface="Calibri"/>
              </a:rPr>
              <a:t>i</a:t>
            </a:r>
            <a:r>
              <a:rPr sz="2000" spc="200" dirty="0">
                <a:solidFill>
                  <a:srgbClr val="1F1348"/>
                </a:solidFill>
                <a:latin typeface="Calibri"/>
                <a:cs typeface="Calibri"/>
              </a:rPr>
              <a:t>m</a:t>
            </a:r>
            <a:r>
              <a:rPr sz="2000" spc="145" dirty="0">
                <a:solidFill>
                  <a:srgbClr val="1F1348"/>
                </a:solidFill>
                <a:latin typeface="Calibri"/>
                <a:cs typeface="Calibri"/>
              </a:rPr>
              <a:t>u</a:t>
            </a:r>
            <a:r>
              <a:rPr sz="2000" spc="190" dirty="0">
                <a:solidFill>
                  <a:srgbClr val="1F1348"/>
                </a:solidFill>
                <a:latin typeface="Calibri"/>
                <a:cs typeface="Calibri"/>
              </a:rPr>
              <a:t>m</a:t>
            </a:r>
            <a:r>
              <a:rPr sz="2000" spc="-145" dirty="0">
                <a:solidFill>
                  <a:srgbClr val="1F1348"/>
                </a:solidFill>
                <a:latin typeface="Calibri"/>
                <a:cs typeface="Calibri"/>
              </a:rPr>
              <a:t> </a:t>
            </a:r>
            <a:r>
              <a:rPr sz="2000" spc="50" dirty="0">
                <a:solidFill>
                  <a:srgbClr val="1F1348"/>
                </a:solidFill>
                <a:latin typeface="Calibri"/>
                <a:cs typeface="Calibri"/>
              </a:rPr>
              <a:t>r</a:t>
            </a:r>
            <a:r>
              <a:rPr sz="2000" spc="125" dirty="0">
                <a:solidFill>
                  <a:srgbClr val="1F1348"/>
                </a:solidFill>
                <a:latin typeface="Calibri"/>
                <a:cs typeface="Calibri"/>
              </a:rPr>
              <a:t>es</a:t>
            </a:r>
            <a:r>
              <a:rPr sz="2000" spc="135" dirty="0">
                <a:solidFill>
                  <a:srgbClr val="1F1348"/>
                </a:solidFill>
                <a:latin typeface="Calibri"/>
                <a:cs typeface="Calibri"/>
              </a:rPr>
              <a:t>o</a:t>
            </a:r>
            <a:r>
              <a:rPr sz="2000" spc="145" dirty="0">
                <a:solidFill>
                  <a:srgbClr val="1F1348"/>
                </a:solidFill>
                <a:latin typeface="Calibri"/>
                <a:cs typeface="Calibri"/>
              </a:rPr>
              <a:t>u</a:t>
            </a:r>
            <a:r>
              <a:rPr sz="2000" spc="50" dirty="0">
                <a:solidFill>
                  <a:srgbClr val="1F1348"/>
                </a:solidFill>
                <a:latin typeface="Calibri"/>
                <a:cs typeface="Calibri"/>
              </a:rPr>
              <a:t>r</a:t>
            </a:r>
            <a:r>
              <a:rPr sz="2000" spc="200" dirty="0">
                <a:solidFill>
                  <a:srgbClr val="1F1348"/>
                </a:solidFill>
                <a:latin typeface="Calibri"/>
                <a:cs typeface="Calibri"/>
              </a:rPr>
              <a:t>c</a:t>
            </a:r>
            <a:r>
              <a:rPr sz="2000" spc="160" dirty="0">
                <a:solidFill>
                  <a:srgbClr val="1F1348"/>
                </a:solidFill>
                <a:latin typeface="Calibri"/>
                <a:cs typeface="Calibri"/>
              </a:rPr>
              <a:t>e</a:t>
            </a:r>
            <a:r>
              <a:rPr sz="2000" spc="-114" dirty="0">
                <a:solidFill>
                  <a:srgbClr val="1F1348"/>
                </a:solidFill>
                <a:latin typeface="Calibri"/>
                <a:cs typeface="Calibri"/>
              </a:rPr>
              <a:t> </a:t>
            </a:r>
            <a:r>
              <a:rPr sz="2000" spc="145" dirty="0">
                <a:solidFill>
                  <a:srgbClr val="1F1348"/>
                </a:solidFill>
                <a:latin typeface="Calibri"/>
                <a:cs typeface="Calibri"/>
              </a:rPr>
              <a:t>n</a:t>
            </a:r>
            <a:r>
              <a:rPr sz="2000" spc="125" dirty="0">
                <a:solidFill>
                  <a:srgbClr val="1F1348"/>
                </a:solidFill>
                <a:latin typeface="Calibri"/>
                <a:cs typeface="Calibri"/>
              </a:rPr>
              <a:t>ee</a:t>
            </a:r>
            <a:r>
              <a:rPr sz="2000" spc="220" dirty="0">
                <a:solidFill>
                  <a:srgbClr val="1F1348"/>
                </a:solidFill>
                <a:latin typeface="Calibri"/>
                <a:cs typeface="Calibri"/>
              </a:rPr>
              <a:t>d</a:t>
            </a:r>
            <a:r>
              <a:rPr sz="2000" spc="120" dirty="0">
                <a:solidFill>
                  <a:srgbClr val="1F1348"/>
                </a:solidFill>
                <a:latin typeface="Calibri"/>
                <a:cs typeface="Calibri"/>
              </a:rPr>
              <a:t>s</a:t>
            </a:r>
            <a:r>
              <a:rPr sz="2000" spc="20" dirty="0">
                <a:solidFill>
                  <a:srgbClr val="1F1348"/>
                </a:solidFill>
                <a:latin typeface="Calibri"/>
                <a:cs typeface="Calibri"/>
              </a:rPr>
              <a:t>.</a:t>
            </a:r>
            <a:endParaRPr sz="2000">
              <a:latin typeface="Calibri"/>
              <a:cs typeface="Calibri"/>
            </a:endParaRPr>
          </a:p>
          <a:p>
            <a:pPr marL="241300" marR="6985" indent="-228600" algn="just">
              <a:lnSpc>
                <a:spcPct val="100000"/>
              </a:lnSpc>
              <a:spcBef>
                <a:spcPts val="985"/>
              </a:spcBef>
            </a:pPr>
            <a:r>
              <a:rPr sz="2000" spc="350" dirty="0">
                <a:solidFill>
                  <a:srgbClr val="7061FD"/>
                </a:solidFill>
                <a:latin typeface="Calibri"/>
                <a:cs typeface="Calibri"/>
              </a:rPr>
              <a:t>+ </a:t>
            </a:r>
            <a:r>
              <a:rPr sz="2000" spc="114" dirty="0">
                <a:solidFill>
                  <a:srgbClr val="1F1348"/>
                </a:solidFill>
                <a:latin typeface="Calibri"/>
                <a:cs typeface="Calibri"/>
              </a:rPr>
              <a:t>This</a:t>
            </a:r>
            <a:r>
              <a:rPr sz="2000" spc="120" dirty="0">
                <a:solidFill>
                  <a:srgbClr val="1F1348"/>
                </a:solidFill>
                <a:latin typeface="Calibri"/>
                <a:cs typeface="Calibri"/>
              </a:rPr>
              <a:t> </a:t>
            </a:r>
            <a:r>
              <a:rPr sz="2000" spc="100" dirty="0">
                <a:solidFill>
                  <a:srgbClr val="1F1348"/>
                </a:solidFill>
                <a:latin typeface="Calibri"/>
                <a:cs typeface="Calibri"/>
              </a:rPr>
              <a:t>algorithm</a:t>
            </a:r>
            <a:r>
              <a:rPr sz="2000" spc="105" dirty="0">
                <a:solidFill>
                  <a:srgbClr val="1F1348"/>
                </a:solidFill>
                <a:latin typeface="Calibri"/>
                <a:cs typeface="Calibri"/>
              </a:rPr>
              <a:t> </a:t>
            </a:r>
            <a:r>
              <a:rPr sz="2000" spc="100" dirty="0">
                <a:solidFill>
                  <a:srgbClr val="1F1348"/>
                </a:solidFill>
                <a:latin typeface="Calibri"/>
                <a:cs typeface="Calibri"/>
              </a:rPr>
              <a:t>permits</a:t>
            </a:r>
            <a:r>
              <a:rPr sz="2000" spc="105" dirty="0">
                <a:solidFill>
                  <a:srgbClr val="1F1348"/>
                </a:solidFill>
                <a:latin typeface="Calibri"/>
                <a:cs typeface="Calibri"/>
              </a:rPr>
              <a:t> </a:t>
            </a:r>
            <a:r>
              <a:rPr sz="2000" spc="75" dirty="0">
                <a:solidFill>
                  <a:srgbClr val="1F1348"/>
                </a:solidFill>
                <a:latin typeface="Calibri"/>
                <a:cs typeface="Calibri"/>
              </a:rPr>
              <a:t>the</a:t>
            </a:r>
            <a:r>
              <a:rPr sz="2000" spc="80" dirty="0">
                <a:solidFill>
                  <a:srgbClr val="1F1348"/>
                </a:solidFill>
                <a:latin typeface="Calibri"/>
                <a:cs typeface="Calibri"/>
              </a:rPr>
              <a:t> </a:t>
            </a:r>
            <a:r>
              <a:rPr sz="2000" spc="105" dirty="0">
                <a:solidFill>
                  <a:srgbClr val="1F1348"/>
                </a:solidFill>
                <a:latin typeface="Calibri"/>
                <a:cs typeface="Calibri"/>
              </a:rPr>
              <a:t>requests</a:t>
            </a:r>
            <a:r>
              <a:rPr sz="2000" spc="110" dirty="0">
                <a:solidFill>
                  <a:srgbClr val="1F1348"/>
                </a:solidFill>
                <a:latin typeface="Calibri"/>
                <a:cs typeface="Calibri"/>
              </a:rPr>
              <a:t> </a:t>
            </a:r>
            <a:r>
              <a:rPr sz="2000" spc="95" dirty="0">
                <a:solidFill>
                  <a:srgbClr val="1F1348"/>
                </a:solidFill>
                <a:latin typeface="Calibri"/>
                <a:cs typeface="Calibri"/>
              </a:rPr>
              <a:t>to</a:t>
            </a:r>
            <a:r>
              <a:rPr sz="2000" spc="100" dirty="0">
                <a:solidFill>
                  <a:srgbClr val="1F1348"/>
                </a:solidFill>
                <a:latin typeface="Calibri"/>
                <a:cs typeface="Calibri"/>
              </a:rPr>
              <a:t> </a:t>
            </a:r>
            <a:r>
              <a:rPr sz="2000" spc="180" dirty="0">
                <a:solidFill>
                  <a:srgbClr val="1F1348"/>
                </a:solidFill>
                <a:latin typeface="Calibri"/>
                <a:cs typeface="Calibri"/>
              </a:rPr>
              <a:t>be </a:t>
            </a:r>
            <a:r>
              <a:rPr sz="2000" spc="-440" dirty="0">
                <a:solidFill>
                  <a:srgbClr val="1F1348"/>
                </a:solidFill>
                <a:latin typeface="Calibri"/>
                <a:cs typeface="Calibri"/>
              </a:rPr>
              <a:t> </a:t>
            </a:r>
            <a:r>
              <a:rPr sz="2000" spc="140" dirty="0">
                <a:solidFill>
                  <a:srgbClr val="1F1348"/>
                </a:solidFill>
                <a:latin typeface="Calibri"/>
                <a:cs typeface="Calibri"/>
              </a:rPr>
              <a:t>provided </a:t>
            </a:r>
            <a:r>
              <a:rPr sz="2000" spc="55" dirty="0">
                <a:solidFill>
                  <a:srgbClr val="1F1348"/>
                </a:solidFill>
                <a:latin typeface="Calibri"/>
                <a:cs typeface="Calibri"/>
              </a:rPr>
              <a:t>in </a:t>
            </a:r>
            <a:r>
              <a:rPr sz="2000" spc="105" dirty="0">
                <a:solidFill>
                  <a:srgbClr val="1F1348"/>
                </a:solidFill>
                <a:latin typeface="Calibri"/>
                <a:cs typeface="Calibri"/>
              </a:rPr>
              <a:t>constrained </a:t>
            </a:r>
            <a:r>
              <a:rPr sz="2000" spc="80" dirty="0">
                <a:solidFill>
                  <a:srgbClr val="1F1348"/>
                </a:solidFill>
                <a:latin typeface="Calibri"/>
                <a:cs typeface="Calibri"/>
              </a:rPr>
              <a:t>time, </a:t>
            </a:r>
            <a:r>
              <a:rPr sz="2000" spc="90" dirty="0">
                <a:solidFill>
                  <a:srgbClr val="1F1348"/>
                </a:solidFill>
                <a:latin typeface="Calibri"/>
                <a:cs typeface="Calibri"/>
              </a:rPr>
              <a:t>but </a:t>
            </a:r>
            <a:r>
              <a:rPr sz="2000" spc="50" dirty="0">
                <a:solidFill>
                  <a:srgbClr val="1F1348"/>
                </a:solidFill>
                <a:latin typeface="Calibri"/>
                <a:cs typeface="Calibri"/>
              </a:rPr>
              <a:t>for</a:t>
            </a:r>
            <a:r>
              <a:rPr sz="2000" spc="55" dirty="0">
                <a:solidFill>
                  <a:srgbClr val="1F1348"/>
                </a:solidFill>
                <a:latin typeface="Calibri"/>
                <a:cs typeface="Calibri"/>
              </a:rPr>
              <a:t> </a:t>
            </a:r>
            <a:r>
              <a:rPr sz="2000" spc="150" dirty="0">
                <a:solidFill>
                  <a:srgbClr val="1F1348"/>
                </a:solidFill>
                <a:latin typeface="Calibri"/>
                <a:cs typeface="Calibri"/>
              </a:rPr>
              <a:t>one </a:t>
            </a:r>
            <a:r>
              <a:rPr sz="2000" spc="60" dirty="0">
                <a:solidFill>
                  <a:srgbClr val="1F1348"/>
                </a:solidFill>
                <a:latin typeface="Calibri"/>
                <a:cs typeface="Calibri"/>
              </a:rPr>
              <a:t>year </a:t>
            </a:r>
            <a:r>
              <a:rPr sz="2000" spc="65" dirty="0">
                <a:solidFill>
                  <a:srgbClr val="1F1348"/>
                </a:solidFill>
                <a:latin typeface="Calibri"/>
                <a:cs typeface="Calibri"/>
              </a:rPr>
              <a:t> w</a:t>
            </a:r>
            <a:r>
              <a:rPr sz="2000" spc="145" dirty="0">
                <a:solidFill>
                  <a:srgbClr val="1F1348"/>
                </a:solidFill>
                <a:latin typeface="Calibri"/>
                <a:cs typeface="Calibri"/>
              </a:rPr>
              <a:t>h</a:t>
            </a:r>
            <a:r>
              <a:rPr sz="2000" spc="60" dirty="0">
                <a:solidFill>
                  <a:srgbClr val="1F1348"/>
                </a:solidFill>
                <a:latin typeface="Calibri"/>
                <a:cs typeface="Calibri"/>
              </a:rPr>
              <a:t>i</a:t>
            </a:r>
            <a:r>
              <a:rPr sz="2000" spc="200" dirty="0">
                <a:solidFill>
                  <a:srgbClr val="1F1348"/>
                </a:solidFill>
                <a:latin typeface="Calibri"/>
                <a:cs typeface="Calibri"/>
              </a:rPr>
              <a:t>c</a:t>
            </a:r>
            <a:r>
              <a:rPr sz="2000" spc="130" dirty="0">
                <a:solidFill>
                  <a:srgbClr val="1F1348"/>
                </a:solidFill>
                <a:latin typeface="Calibri"/>
                <a:cs typeface="Calibri"/>
              </a:rPr>
              <a:t>h</a:t>
            </a:r>
            <a:r>
              <a:rPr sz="2000" spc="-135" dirty="0">
                <a:solidFill>
                  <a:srgbClr val="1F1348"/>
                </a:solidFill>
                <a:latin typeface="Calibri"/>
                <a:cs typeface="Calibri"/>
              </a:rPr>
              <a:t> </a:t>
            </a:r>
            <a:r>
              <a:rPr sz="2000" spc="75" dirty="0">
                <a:solidFill>
                  <a:srgbClr val="1F1348"/>
                </a:solidFill>
                <a:latin typeface="Calibri"/>
                <a:cs typeface="Calibri"/>
              </a:rPr>
              <a:t>i</a:t>
            </a:r>
            <a:r>
              <a:rPr sz="2000" spc="100" dirty="0">
                <a:solidFill>
                  <a:srgbClr val="1F1348"/>
                </a:solidFill>
                <a:latin typeface="Calibri"/>
                <a:cs typeface="Calibri"/>
              </a:rPr>
              <a:t>s</a:t>
            </a:r>
            <a:r>
              <a:rPr sz="2000" spc="75" dirty="0">
                <a:solidFill>
                  <a:srgbClr val="1F1348"/>
                </a:solidFill>
                <a:latin typeface="Calibri"/>
                <a:cs typeface="Calibri"/>
              </a:rPr>
              <a:t> </a:t>
            </a:r>
            <a:r>
              <a:rPr sz="2000" spc="125" dirty="0">
                <a:solidFill>
                  <a:srgbClr val="1F1348"/>
                </a:solidFill>
                <a:latin typeface="Calibri"/>
                <a:cs typeface="Calibri"/>
              </a:rPr>
              <a:t>a</a:t>
            </a:r>
            <a:r>
              <a:rPr sz="2000" spc="-40" dirty="0">
                <a:solidFill>
                  <a:srgbClr val="1F1348"/>
                </a:solidFill>
                <a:latin typeface="Calibri"/>
                <a:cs typeface="Calibri"/>
              </a:rPr>
              <a:t> </a:t>
            </a:r>
            <a:r>
              <a:rPr sz="2000" spc="20" dirty="0">
                <a:solidFill>
                  <a:srgbClr val="1F1348"/>
                </a:solidFill>
                <a:latin typeface="Calibri"/>
                <a:cs typeface="Calibri"/>
              </a:rPr>
              <a:t>f</a:t>
            </a:r>
            <a:r>
              <a:rPr sz="2000" spc="30" dirty="0">
                <a:solidFill>
                  <a:srgbClr val="1F1348"/>
                </a:solidFill>
                <a:latin typeface="Calibri"/>
                <a:cs typeface="Calibri"/>
              </a:rPr>
              <a:t>i</a:t>
            </a:r>
            <a:r>
              <a:rPr sz="2000" spc="125" dirty="0">
                <a:solidFill>
                  <a:srgbClr val="1F1348"/>
                </a:solidFill>
                <a:latin typeface="Calibri"/>
                <a:cs typeface="Calibri"/>
              </a:rPr>
              <a:t>x</a:t>
            </a:r>
            <a:r>
              <a:rPr sz="2000" spc="105" dirty="0">
                <a:solidFill>
                  <a:srgbClr val="1F1348"/>
                </a:solidFill>
                <a:latin typeface="Calibri"/>
                <a:cs typeface="Calibri"/>
              </a:rPr>
              <a:t>e</a:t>
            </a:r>
            <a:r>
              <a:rPr sz="2000" spc="240" dirty="0">
                <a:solidFill>
                  <a:srgbClr val="1F1348"/>
                </a:solidFill>
                <a:latin typeface="Calibri"/>
                <a:cs typeface="Calibri"/>
              </a:rPr>
              <a:t>d</a:t>
            </a:r>
            <a:r>
              <a:rPr sz="2000" spc="55" dirty="0">
                <a:solidFill>
                  <a:srgbClr val="1F1348"/>
                </a:solidFill>
                <a:latin typeface="Calibri"/>
                <a:cs typeface="Calibri"/>
              </a:rPr>
              <a:t> </a:t>
            </a:r>
            <a:r>
              <a:rPr sz="2000" spc="220" dirty="0">
                <a:solidFill>
                  <a:srgbClr val="1F1348"/>
                </a:solidFill>
                <a:latin typeface="Calibri"/>
                <a:cs typeface="Calibri"/>
              </a:rPr>
              <a:t>p</a:t>
            </a:r>
            <a:r>
              <a:rPr sz="2000" spc="125" dirty="0">
                <a:solidFill>
                  <a:srgbClr val="1F1348"/>
                </a:solidFill>
                <a:latin typeface="Calibri"/>
                <a:cs typeface="Calibri"/>
              </a:rPr>
              <a:t>e</a:t>
            </a:r>
            <a:r>
              <a:rPr sz="2000" spc="45" dirty="0">
                <a:solidFill>
                  <a:srgbClr val="1F1348"/>
                </a:solidFill>
                <a:latin typeface="Calibri"/>
                <a:cs typeface="Calibri"/>
              </a:rPr>
              <a:t>r</a:t>
            </a:r>
            <a:r>
              <a:rPr sz="2000" spc="60" dirty="0">
                <a:solidFill>
                  <a:srgbClr val="1F1348"/>
                </a:solidFill>
                <a:latin typeface="Calibri"/>
                <a:cs typeface="Calibri"/>
              </a:rPr>
              <a:t>i</a:t>
            </a:r>
            <a:r>
              <a:rPr sz="2000" spc="140" dirty="0">
                <a:solidFill>
                  <a:srgbClr val="1F1348"/>
                </a:solidFill>
                <a:latin typeface="Calibri"/>
                <a:cs typeface="Calibri"/>
              </a:rPr>
              <a:t>o</a:t>
            </a:r>
            <a:r>
              <a:rPr sz="2000" spc="229" dirty="0">
                <a:solidFill>
                  <a:srgbClr val="1F1348"/>
                </a:solidFill>
                <a:latin typeface="Calibri"/>
                <a:cs typeface="Calibri"/>
              </a:rPr>
              <a:t>d</a:t>
            </a:r>
            <a:r>
              <a:rPr sz="2000" spc="20" dirty="0">
                <a:solidFill>
                  <a:srgbClr val="1F1348"/>
                </a:solidFill>
                <a:latin typeface="Calibri"/>
                <a:cs typeface="Calibri"/>
              </a:rPr>
              <a:t>.</a:t>
            </a:r>
            <a:endParaRPr sz="2000">
              <a:latin typeface="Calibri"/>
              <a:cs typeface="Calibri"/>
            </a:endParaRPr>
          </a:p>
        </p:txBody>
      </p:sp>
      <p:grpSp>
        <p:nvGrpSpPr>
          <p:cNvPr id="7" name="object 7"/>
          <p:cNvGrpSpPr/>
          <p:nvPr/>
        </p:nvGrpSpPr>
        <p:grpSpPr>
          <a:xfrm>
            <a:off x="6772275" y="873125"/>
            <a:ext cx="5424805" cy="5989955"/>
            <a:chOff x="6772275" y="873125"/>
            <a:chExt cx="5424805" cy="5989955"/>
          </a:xfrm>
        </p:grpSpPr>
        <p:pic>
          <p:nvPicPr>
            <p:cNvPr id="8" name="object 8"/>
            <p:cNvPicPr/>
            <p:nvPr/>
          </p:nvPicPr>
          <p:blipFill>
            <a:blip r:embed="rId2" cstate="print"/>
            <a:stretch>
              <a:fillRect/>
            </a:stretch>
          </p:blipFill>
          <p:spPr>
            <a:xfrm>
              <a:off x="6772275" y="873125"/>
              <a:ext cx="5124450" cy="5117998"/>
            </a:xfrm>
            <a:prstGeom prst="rect">
              <a:avLst/>
            </a:prstGeom>
          </p:spPr>
        </p:pic>
        <p:sp>
          <p:nvSpPr>
            <p:cNvPr id="9" name="object 9"/>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10" name="object 10"/>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3" name="object 13"/>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886206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165" dirty="0">
                <a:solidFill>
                  <a:srgbClr val="1F1348"/>
                </a:solidFill>
                <a:latin typeface="Arial"/>
                <a:cs typeface="Arial"/>
              </a:rPr>
              <a:t> </a:t>
            </a:r>
            <a:r>
              <a:rPr sz="4400" spc="185" dirty="0">
                <a:solidFill>
                  <a:srgbClr val="1F1348"/>
                </a:solidFill>
                <a:latin typeface="Arial"/>
                <a:cs typeface="Arial"/>
              </a:rPr>
              <a:t>Detection</a:t>
            </a:r>
            <a:r>
              <a:rPr sz="4400" spc="-280" dirty="0">
                <a:solidFill>
                  <a:srgbClr val="1F1348"/>
                </a:solidFill>
                <a:latin typeface="Arial"/>
                <a:cs typeface="Arial"/>
              </a:rPr>
              <a:t> </a:t>
            </a:r>
            <a:r>
              <a:rPr sz="4400" spc="40" dirty="0">
                <a:solidFill>
                  <a:srgbClr val="1F1348"/>
                </a:solidFill>
                <a:latin typeface="Arial"/>
                <a:cs typeface="Arial"/>
              </a:rPr>
              <a:t>and</a:t>
            </a:r>
            <a:r>
              <a:rPr sz="4400" spc="-15" dirty="0">
                <a:solidFill>
                  <a:srgbClr val="1F1348"/>
                </a:solidFill>
                <a:latin typeface="Arial"/>
                <a:cs typeface="Arial"/>
              </a:rPr>
              <a:t> </a:t>
            </a:r>
            <a:r>
              <a:rPr sz="4400" spc="95" dirty="0">
                <a:solidFill>
                  <a:srgbClr val="1F1348"/>
                </a:solidFill>
                <a:latin typeface="Arial"/>
                <a:cs typeface="Arial"/>
              </a:rPr>
              <a:t>Recovery</a:t>
            </a:r>
            <a:endParaRPr sz="4400">
              <a:latin typeface="Arial"/>
              <a:cs typeface="Arial"/>
            </a:endParaRPr>
          </a:p>
        </p:txBody>
      </p:sp>
      <p:sp>
        <p:nvSpPr>
          <p:cNvPr id="3" name="object 3"/>
          <p:cNvSpPr txBox="1"/>
          <p:nvPr/>
        </p:nvSpPr>
        <p:spPr>
          <a:xfrm>
            <a:off x="917575" y="1817433"/>
            <a:ext cx="10135235" cy="3564254"/>
          </a:xfrm>
          <a:prstGeom prst="rect">
            <a:avLst/>
          </a:prstGeom>
        </p:spPr>
        <p:txBody>
          <a:bodyPr vert="horz" wrap="square" lIns="0" tIns="8255" rIns="0" bIns="0" rtlCol="0">
            <a:spAutoFit/>
          </a:bodyPr>
          <a:lstStyle/>
          <a:p>
            <a:pPr marL="241300" marR="408305" indent="-229235">
              <a:lnSpc>
                <a:spcPct val="112300"/>
              </a:lnSpc>
              <a:spcBef>
                <a:spcPts val="65"/>
              </a:spcBef>
              <a:tabLst>
                <a:tab pos="431800" algn="l"/>
              </a:tabLst>
            </a:pPr>
            <a:r>
              <a:rPr sz="2750" spc="480" dirty="0">
                <a:solidFill>
                  <a:srgbClr val="7061FD"/>
                </a:solidFill>
                <a:latin typeface="Calibri"/>
                <a:cs typeface="Calibri"/>
              </a:rPr>
              <a:t>+	</a:t>
            </a:r>
            <a:r>
              <a:rPr sz="2750" spc="235" dirty="0">
                <a:solidFill>
                  <a:srgbClr val="1F1348"/>
                </a:solidFill>
                <a:latin typeface="Calibri"/>
                <a:cs typeface="Calibri"/>
              </a:rPr>
              <a:t>Deadlock</a:t>
            </a:r>
            <a:r>
              <a:rPr sz="2750" spc="60" dirty="0">
                <a:solidFill>
                  <a:srgbClr val="1F1348"/>
                </a:solidFill>
                <a:latin typeface="Calibri"/>
                <a:cs typeface="Calibri"/>
              </a:rPr>
              <a:t> </a:t>
            </a:r>
            <a:r>
              <a:rPr sz="2750" spc="165" dirty="0">
                <a:solidFill>
                  <a:srgbClr val="1F1348"/>
                </a:solidFill>
                <a:latin typeface="Calibri"/>
                <a:cs typeface="Calibri"/>
              </a:rPr>
              <a:t>Detection</a:t>
            </a:r>
            <a:r>
              <a:rPr sz="2750" spc="160" dirty="0">
                <a:solidFill>
                  <a:srgbClr val="1F1348"/>
                </a:solidFill>
                <a:latin typeface="Calibri"/>
                <a:cs typeface="Calibri"/>
              </a:rPr>
              <a:t> </a:t>
            </a:r>
            <a:r>
              <a:rPr sz="2750" spc="100" dirty="0">
                <a:solidFill>
                  <a:srgbClr val="1F1348"/>
                </a:solidFill>
                <a:latin typeface="Calibri"/>
                <a:cs typeface="Calibri"/>
              </a:rPr>
              <a:t>is</a:t>
            </a:r>
            <a:r>
              <a:rPr sz="2750" spc="95" dirty="0">
                <a:solidFill>
                  <a:srgbClr val="1F1348"/>
                </a:solidFill>
                <a:latin typeface="Calibri"/>
                <a:cs typeface="Calibri"/>
              </a:rPr>
              <a:t> </a:t>
            </a:r>
            <a:r>
              <a:rPr sz="2750" spc="175" dirty="0">
                <a:solidFill>
                  <a:srgbClr val="1F1348"/>
                </a:solidFill>
                <a:latin typeface="Calibri"/>
                <a:cs typeface="Calibri"/>
              </a:rPr>
              <a:t>an</a:t>
            </a:r>
            <a:r>
              <a:rPr sz="2750" spc="85" dirty="0">
                <a:solidFill>
                  <a:srgbClr val="1F1348"/>
                </a:solidFill>
                <a:latin typeface="Calibri"/>
                <a:cs typeface="Calibri"/>
              </a:rPr>
              <a:t> </a:t>
            </a:r>
            <a:r>
              <a:rPr sz="2750" spc="125" dirty="0">
                <a:solidFill>
                  <a:srgbClr val="1F1348"/>
                </a:solidFill>
                <a:latin typeface="Calibri"/>
                <a:cs typeface="Calibri"/>
              </a:rPr>
              <a:t>important</a:t>
            </a:r>
            <a:r>
              <a:rPr sz="2750" spc="145" dirty="0">
                <a:solidFill>
                  <a:srgbClr val="1F1348"/>
                </a:solidFill>
                <a:latin typeface="Calibri"/>
                <a:cs typeface="Calibri"/>
              </a:rPr>
              <a:t> </a:t>
            </a:r>
            <a:r>
              <a:rPr sz="2750" spc="110" dirty="0">
                <a:solidFill>
                  <a:srgbClr val="1F1348"/>
                </a:solidFill>
                <a:latin typeface="Calibri"/>
                <a:cs typeface="Calibri"/>
              </a:rPr>
              <a:t>task</a:t>
            </a:r>
            <a:r>
              <a:rPr sz="2750" spc="130" dirty="0">
                <a:solidFill>
                  <a:srgbClr val="1F1348"/>
                </a:solidFill>
                <a:latin typeface="Calibri"/>
                <a:cs typeface="Calibri"/>
              </a:rPr>
              <a:t> </a:t>
            </a:r>
            <a:r>
              <a:rPr sz="2750" spc="125" dirty="0">
                <a:solidFill>
                  <a:srgbClr val="1F1348"/>
                </a:solidFill>
                <a:latin typeface="Calibri"/>
                <a:cs typeface="Calibri"/>
              </a:rPr>
              <a:t>of</a:t>
            </a:r>
            <a:r>
              <a:rPr sz="2750" spc="135" dirty="0">
                <a:solidFill>
                  <a:srgbClr val="1F1348"/>
                </a:solidFill>
                <a:latin typeface="Calibri"/>
                <a:cs typeface="Calibri"/>
              </a:rPr>
              <a:t> </a:t>
            </a:r>
            <a:r>
              <a:rPr sz="2750" spc="280" dirty="0">
                <a:solidFill>
                  <a:srgbClr val="1F1348"/>
                </a:solidFill>
                <a:latin typeface="Calibri"/>
                <a:cs typeface="Calibri"/>
              </a:rPr>
              <a:t>OS.</a:t>
            </a:r>
            <a:r>
              <a:rPr sz="2750" spc="5" dirty="0">
                <a:solidFill>
                  <a:srgbClr val="1F1348"/>
                </a:solidFill>
                <a:latin typeface="Calibri"/>
                <a:cs typeface="Calibri"/>
              </a:rPr>
              <a:t> </a:t>
            </a:r>
            <a:r>
              <a:rPr sz="2750" spc="250" dirty="0">
                <a:solidFill>
                  <a:srgbClr val="1F1348"/>
                </a:solidFill>
                <a:latin typeface="Calibri"/>
                <a:cs typeface="Calibri"/>
              </a:rPr>
              <a:t>As</a:t>
            </a:r>
            <a:r>
              <a:rPr sz="2750" spc="105" dirty="0">
                <a:solidFill>
                  <a:srgbClr val="1F1348"/>
                </a:solidFill>
                <a:latin typeface="Calibri"/>
                <a:cs typeface="Calibri"/>
              </a:rPr>
              <a:t> </a:t>
            </a:r>
            <a:r>
              <a:rPr sz="2750" spc="130" dirty="0">
                <a:solidFill>
                  <a:srgbClr val="1F1348"/>
                </a:solidFill>
                <a:latin typeface="Calibri"/>
                <a:cs typeface="Calibri"/>
              </a:rPr>
              <a:t>the</a:t>
            </a:r>
            <a:r>
              <a:rPr sz="2750" spc="40" dirty="0">
                <a:solidFill>
                  <a:srgbClr val="1F1348"/>
                </a:solidFill>
                <a:latin typeface="Calibri"/>
                <a:cs typeface="Calibri"/>
              </a:rPr>
              <a:t> </a:t>
            </a:r>
            <a:r>
              <a:rPr sz="2750" spc="400" dirty="0">
                <a:solidFill>
                  <a:srgbClr val="1F1348"/>
                </a:solidFill>
                <a:latin typeface="Calibri"/>
                <a:cs typeface="Calibri"/>
              </a:rPr>
              <a:t>OS </a:t>
            </a:r>
            <a:r>
              <a:rPr sz="2750" spc="-605" dirty="0">
                <a:solidFill>
                  <a:srgbClr val="1F1348"/>
                </a:solidFill>
                <a:latin typeface="Calibri"/>
                <a:cs typeface="Calibri"/>
              </a:rPr>
              <a:t> </a:t>
            </a:r>
            <a:r>
              <a:rPr sz="2750" spc="135" dirty="0">
                <a:solidFill>
                  <a:srgbClr val="1F1348"/>
                </a:solidFill>
                <a:latin typeface="Calibri"/>
                <a:cs typeface="Calibri"/>
              </a:rPr>
              <a:t>doesn’t </a:t>
            </a:r>
            <a:r>
              <a:rPr sz="2750" spc="114" dirty="0">
                <a:solidFill>
                  <a:srgbClr val="1F1348"/>
                </a:solidFill>
                <a:latin typeface="Calibri"/>
                <a:cs typeface="Calibri"/>
              </a:rPr>
              <a:t>take </a:t>
            </a:r>
            <a:r>
              <a:rPr sz="2750" spc="170" dirty="0">
                <a:solidFill>
                  <a:srgbClr val="1F1348"/>
                </a:solidFill>
                <a:latin typeface="Calibri"/>
                <a:cs typeface="Calibri"/>
              </a:rPr>
              <a:t>many </a:t>
            </a:r>
            <a:r>
              <a:rPr sz="2750" spc="130" dirty="0">
                <a:solidFill>
                  <a:srgbClr val="1F1348"/>
                </a:solidFill>
                <a:latin typeface="Calibri"/>
                <a:cs typeface="Calibri"/>
              </a:rPr>
              <a:t>precautionary </a:t>
            </a:r>
            <a:r>
              <a:rPr sz="2750" spc="185" dirty="0">
                <a:solidFill>
                  <a:srgbClr val="1F1348"/>
                </a:solidFill>
                <a:latin typeface="Calibri"/>
                <a:cs typeface="Calibri"/>
              </a:rPr>
              <a:t>means </a:t>
            </a:r>
            <a:r>
              <a:rPr sz="2750" spc="110" dirty="0">
                <a:solidFill>
                  <a:srgbClr val="1F1348"/>
                </a:solidFill>
                <a:latin typeface="Calibri"/>
                <a:cs typeface="Calibri"/>
              </a:rPr>
              <a:t>to </a:t>
            </a:r>
            <a:r>
              <a:rPr sz="2750" spc="180" dirty="0">
                <a:solidFill>
                  <a:srgbClr val="1F1348"/>
                </a:solidFill>
                <a:latin typeface="Calibri"/>
                <a:cs typeface="Calibri"/>
              </a:rPr>
              <a:t>avoid </a:t>
            </a:r>
            <a:r>
              <a:rPr sz="2750" spc="10" dirty="0">
                <a:solidFill>
                  <a:srgbClr val="1F1348"/>
                </a:solidFill>
                <a:latin typeface="Calibri"/>
                <a:cs typeface="Calibri"/>
              </a:rPr>
              <a:t>it. </a:t>
            </a:r>
            <a:r>
              <a:rPr sz="2750" spc="190" dirty="0">
                <a:solidFill>
                  <a:srgbClr val="1F1348"/>
                </a:solidFill>
                <a:latin typeface="Calibri"/>
                <a:cs typeface="Calibri"/>
              </a:rPr>
              <a:t>The </a:t>
            </a:r>
            <a:r>
              <a:rPr sz="2750" spc="400" dirty="0">
                <a:solidFill>
                  <a:srgbClr val="1F1348"/>
                </a:solidFill>
                <a:latin typeface="Calibri"/>
                <a:cs typeface="Calibri"/>
              </a:rPr>
              <a:t>OS </a:t>
            </a:r>
            <a:r>
              <a:rPr sz="2750" spc="-610" dirty="0">
                <a:solidFill>
                  <a:srgbClr val="1F1348"/>
                </a:solidFill>
                <a:latin typeface="Calibri"/>
                <a:cs typeface="Calibri"/>
              </a:rPr>
              <a:t> </a:t>
            </a:r>
            <a:r>
              <a:rPr sz="2750" spc="150" dirty="0">
                <a:solidFill>
                  <a:srgbClr val="1F1348"/>
                </a:solidFill>
                <a:latin typeface="Calibri"/>
                <a:cs typeface="Calibri"/>
              </a:rPr>
              <a:t>periodically</a:t>
            </a:r>
            <a:r>
              <a:rPr sz="2750" spc="270" dirty="0">
                <a:solidFill>
                  <a:srgbClr val="1F1348"/>
                </a:solidFill>
                <a:latin typeface="Calibri"/>
                <a:cs typeface="Calibri"/>
              </a:rPr>
              <a:t> </a:t>
            </a:r>
            <a:r>
              <a:rPr sz="2750" spc="204" dirty="0">
                <a:solidFill>
                  <a:srgbClr val="1F1348"/>
                </a:solidFill>
                <a:latin typeface="Calibri"/>
                <a:cs typeface="Calibri"/>
              </a:rPr>
              <a:t>checks</a:t>
            </a:r>
            <a:r>
              <a:rPr sz="2750" spc="20" dirty="0">
                <a:solidFill>
                  <a:srgbClr val="1F1348"/>
                </a:solidFill>
                <a:latin typeface="Calibri"/>
                <a:cs typeface="Calibri"/>
              </a:rPr>
              <a:t> </a:t>
            </a:r>
            <a:r>
              <a:rPr sz="2750" spc="10" dirty="0">
                <a:solidFill>
                  <a:srgbClr val="1F1348"/>
                </a:solidFill>
                <a:latin typeface="Calibri"/>
                <a:cs typeface="Calibri"/>
              </a:rPr>
              <a:t>if</a:t>
            </a:r>
            <a:r>
              <a:rPr sz="2750" spc="130" dirty="0">
                <a:solidFill>
                  <a:srgbClr val="1F1348"/>
                </a:solidFill>
                <a:latin typeface="Calibri"/>
                <a:cs typeface="Calibri"/>
              </a:rPr>
              <a:t> </a:t>
            </a:r>
            <a:r>
              <a:rPr sz="2750" spc="105" dirty="0">
                <a:solidFill>
                  <a:srgbClr val="1F1348"/>
                </a:solidFill>
                <a:latin typeface="Calibri"/>
                <a:cs typeface="Calibri"/>
              </a:rPr>
              <a:t>there</a:t>
            </a:r>
            <a:r>
              <a:rPr sz="2750" spc="190" dirty="0">
                <a:solidFill>
                  <a:srgbClr val="1F1348"/>
                </a:solidFill>
                <a:latin typeface="Calibri"/>
                <a:cs typeface="Calibri"/>
              </a:rPr>
              <a:t> </a:t>
            </a:r>
            <a:r>
              <a:rPr sz="2750" spc="100" dirty="0">
                <a:solidFill>
                  <a:srgbClr val="1F1348"/>
                </a:solidFill>
                <a:latin typeface="Calibri"/>
                <a:cs typeface="Calibri"/>
              </a:rPr>
              <a:t>is</a:t>
            </a:r>
            <a:r>
              <a:rPr sz="2750" spc="90" dirty="0">
                <a:solidFill>
                  <a:srgbClr val="1F1348"/>
                </a:solidFill>
                <a:latin typeface="Calibri"/>
                <a:cs typeface="Calibri"/>
              </a:rPr>
              <a:t> </a:t>
            </a:r>
            <a:r>
              <a:rPr sz="2750" spc="135" dirty="0">
                <a:solidFill>
                  <a:srgbClr val="1F1348"/>
                </a:solidFill>
                <a:latin typeface="Calibri"/>
                <a:cs typeface="Calibri"/>
              </a:rPr>
              <a:t>any</a:t>
            </a:r>
            <a:r>
              <a:rPr sz="2750" spc="120" dirty="0">
                <a:solidFill>
                  <a:srgbClr val="1F1348"/>
                </a:solidFill>
                <a:latin typeface="Calibri"/>
                <a:cs typeface="Calibri"/>
              </a:rPr>
              <a:t> </a:t>
            </a:r>
            <a:r>
              <a:rPr sz="2750" spc="140" dirty="0">
                <a:solidFill>
                  <a:srgbClr val="1F1348"/>
                </a:solidFill>
                <a:latin typeface="Calibri"/>
                <a:cs typeface="Calibri"/>
              </a:rPr>
              <a:t>existing</a:t>
            </a:r>
            <a:r>
              <a:rPr sz="2750" spc="250" dirty="0">
                <a:solidFill>
                  <a:srgbClr val="1F1348"/>
                </a:solidFill>
                <a:latin typeface="Calibri"/>
                <a:cs typeface="Calibri"/>
              </a:rPr>
              <a:t> </a:t>
            </a:r>
            <a:r>
              <a:rPr sz="2750" spc="225" dirty="0">
                <a:solidFill>
                  <a:srgbClr val="1F1348"/>
                </a:solidFill>
                <a:latin typeface="Calibri"/>
                <a:cs typeface="Calibri"/>
              </a:rPr>
              <a:t>deadlock</a:t>
            </a:r>
            <a:r>
              <a:rPr sz="2750" spc="55" dirty="0">
                <a:solidFill>
                  <a:srgbClr val="1F1348"/>
                </a:solidFill>
                <a:latin typeface="Calibri"/>
                <a:cs typeface="Calibri"/>
              </a:rPr>
              <a:t> </a:t>
            </a:r>
            <a:r>
              <a:rPr sz="2750" spc="105" dirty="0">
                <a:solidFill>
                  <a:srgbClr val="1F1348"/>
                </a:solidFill>
                <a:latin typeface="Calibri"/>
                <a:cs typeface="Calibri"/>
              </a:rPr>
              <a:t>in</a:t>
            </a:r>
            <a:r>
              <a:rPr sz="2750" spc="85" dirty="0">
                <a:solidFill>
                  <a:srgbClr val="1F1348"/>
                </a:solidFill>
                <a:latin typeface="Calibri"/>
                <a:cs typeface="Calibri"/>
              </a:rPr>
              <a:t> </a:t>
            </a:r>
            <a:r>
              <a:rPr sz="2750" spc="130" dirty="0">
                <a:solidFill>
                  <a:srgbClr val="1F1348"/>
                </a:solidFill>
                <a:latin typeface="Calibri"/>
                <a:cs typeface="Calibri"/>
              </a:rPr>
              <a:t>the </a:t>
            </a:r>
            <a:r>
              <a:rPr sz="2750" spc="135" dirty="0">
                <a:solidFill>
                  <a:srgbClr val="1F1348"/>
                </a:solidFill>
                <a:latin typeface="Calibri"/>
                <a:cs typeface="Calibri"/>
              </a:rPr>
              <a:t> </a:t>
            </a:r>
            <a:r>
              <a:rPr sz="2750" spc="130" dirty="0">
                <a:solidFill>
                  <a:srgbClr val="1F1348"/>
                </a:solidFill>
                <a:latin typeface="Calibri"/>
                <a:cs typeface="Calibri"/>
              </a:rPr>
              <a:t>system</a:t>
            </a:r>
            <a:r>
              <a:rPr sz="2750" spc="215" dirty="0">
                <a:solidFill>
                  <a:srgbClr val="1F1348"/>
                </a:solidFill>
                <a:latin typeface="Calibri"/>
                <a:cs typeface="Calibri"/>
              </a:rPr>
              <a:t> </a:t>
            </a:r>
            <a:r>
              <a:rPr sz="2750" spc="210" dirty="0">
                <a:solidFill>
                  <a:srgbClr val="1F1348"/>
                </a:solidFill>
                <a:latin typeface="Calibri"/>
                <a:cs typeface="Calibri"/>
              </a:rPr>
              <a:t>and</a:t>
            </a:r>
            <a:r>
              <a:rPr sz="2750" spc="75" dirty="0">
                <a:solidFill>
                  <a:srgbClr val="1F1348"/>
                </a:solidFill>
                <a:latin typeface="Calibri"/>
                <a:cs typeface="Calibri"/>
              </a:rPr>
              <a:t> </a:t>
            </a:r>
            <a:r>
              <a:rPr sz="2750" spc="114" dirty="0">
                <a:solidFill>
                  <a:srgbClr val="1F1348"/>
                </a:solidFill>
                <a:latin typeface="Calibri"/>
                <a:cs typeface="Calibri"/>
              </a:rPr>
              <a:t>take</a:t>
            </a:r>
            <a:r>
              <a:rPr sz="2750" spc="110" dirty="0">
                <a:solidFill>
                  <a:srgbClr val="1F1348"/>
                </a:solidFill>
                <a:latin typeface="Calibri"/>
                <a:cs typeface="Calibri"/>
              </a:rPr>
              <a:t> </a:t>
            </a:r>
            <a:r>
              <a:rPr sz="2750" spc="150" dirty="0">
                <a:solidFill>
                  <a:srgbClr val="1F1348"/>
                </a:solidFill>
                <a:latin typeface="Calibri"/>
                <a:cs typeface="Calibri"/>
              </a:rPr>
              <a:t>measures</a:t>
            </a:r>
            <a:r>
              <a:rPr sz="2750" spc="315" dirty="0">
                <a:solidFill>
                  <a:srgbClr val="1F1348"/>
                </a:solidFill>
                <a:latin typeface="Calibri"/>
                <a:cs typeface="Calibri"/>
              </a:rPr>
              <a:t> </a:t>
            </a:r>
            <a:r>
              <a:rPr sz="2750" spc="110" dirty="0">
                <a:solidFill>
                  <a:srgbClr val="1F1348"/>
                </a:solidFill>
                <a:latin typeface="Calibri"/>
                <a:cs typeface="Calibri"/>
              </a:rPr>
              <a:t>to</a:t>
            </a:r>
            <a:r>
              <a:rPr sz="2750" spc="70" dirty="0">
                <a:solidFill>
                  <a:srgbClr val="1F1348"/>
                </a:solidFill>
                <a:latin typeface="Calibri"/>
                <a:cs typeface="Calibri"/>
              </a:rPr>
              <a:t> </a:t>
            </a:r>
            <a:r>
              <a:rPr sz="2750" spc="170" dirty="0">
                <a:solidFill>
                  <a:srgbClr val="1F1348"/>
                </a:solidFill>
                <a:latin typeface="Calibri"/>
                <a:cs typeface="Calibri"/>
              </a:rPr>
              <a:t>remove</a:t>
            </a:r>
            <a:r>
              <a:rPr sz="2750" spc="105" dirty="0">
                <a:solidFill>
                  <a:srgbClr val="1F1348"/>
                </a:solidFill>
                <a:latin typeface="Calibri"/>
                <a:cs typeface="Calibri"/>
              </a:rPr>
              <a:t> </a:t>
            </a:r>
            <a:r>
              <a:rPr sz="2750" spc="130" dirty="0">
                <a:solidFill>
                  <a:srgbClr val="1F1348"/>
                </a:solidFill>
                <a:latin typeface="Calibri"/>
                <a:cs typeface="Calibri"/>
              </a:rPr>
              <a:t>the</a:t>
            </a:r>
            <a:r>
              <a:rPr sz="2750" spc="105" dirty="0">
                <a:solidFill>
                  <a:srgbClr val="1F1348"/>
                </a:solidFill>
                <a:latin typeface="Calibri"/>
                <a:cs typeface="Calibri"/>
              </a:rPr>
              <a:t> </a:t>
            </a:r>
            <a:r>
              <a:rPr sz="2750" spc="195" dirty="0">
                <a:solidFill>
                  <a:srgbClr val="1F1348"/>
                </a:solidFill>
                <a:latin typeface="Calibri"/>
                <a:cs typeface="Calibri"/>
              </a:rPr>
              <a:t>deadlocks.</a:t>
            </a:r>
            <a:endParaRPr sz="2750">
              <a:latin typeface="Calibri"/>
              <a:cs typeface="Calibri"/>
            </a:endParaRPr>
          </a:p>
          <a:p>
            <a:pPr marL="241300" marR="5080" indent="-229235">
              <a:lnSpc>
                <a:spcPct val="113799"/>
              </a:lnSpc>
              <a:spcBef>
                <a:spcPts val="900"/>
              </a:spcBef>
            </a:pPr>
            <a:r>
              <a:rPr sz="2750" spc="340" dirty="0">
                <a:solidFill>
                  <a:srgbClr val="7061FD"/>
                </a:solidFill>
                <a:latin typeface="Calibri"/>
                <a:cs typeface="Calibri"/>
              </a:rPr>
              <a:t>+</a:t>
            </a:r>
            <a:r>
              <a:rPr sz="2750" spc="340" dirty="0">
                <a:solidFill>
                  <a:srgbClr val="1F1348"/>
                </a:solidFill>
                <a:latin typeface="Calibri"/>
                <a:cs typeface="Calibri"/>
              </a:rPr>
              <a:t>An</a:t>
            </a:r>
            <a:r>
              <a:rPr sz="2750" spc="90" dirty="0">
                <a:solidFill>
                  <a:srgbClr val="1F1348"/>
                </a:solidFill>
                <a:latin typeface="Calibri"/>
                <a:cs typeface="Calibri"/>
              </a:rPr>
              <a:t> </a:t>
            </a:r>
            <a:r>
              <a:rPr sz="2750" spc="155" dirty="0">
                <a:solidFill>
                  <a:srgbClr val="1F1348"/>
                </a:solidFill>
                <a:latin typeface="Calibri"/>
                <a:cs typeface="Calibri"/>
              </a:rPr>
              <a:t>algorithm</a:t>
            </a:r>
            <a:r>
              <a:rPr sz="2750" spc="220" dirty="0">
                <a:solidFill>
                  <a:srgbClr val="1F1348"/>
                </a:solidFill>
                <a:latin typeface="Calibri"/>
                <a:cs typeface="Calibri"/>
              </a:rPr>
              <a:t> </a:t>
            </a:r>
            <a:r>
              <a:rPr sz="2750" spc="100" dirty="0">
                <a:solidFill>
                  <a:srgbClr val="1F1348"/>
                </a:solidFill>
                <a:latin typeface="Calibri"/>
                <a:cs typeface="Calibri"/>
              </a:rPr>
              <a:t>is</a:t>
            </a:r>
            <a:r>
              <a:rPr sz="2750" spc="95" dirty="0">
                <a:solidFill>
                  <a:srgbClr val="1F1348"/>
                </a:solidFill>
                <a:latin typeface="Calibri"/>
                <a:cs typeface="Calibri"/>
              </a:rPr>
              <a:t> </a:t>
            </a:r>
            <a:r>
              <a:rPr sz="2750" spc="195" dirty="0">
                <a:solidFill>
                  <a:srgbClr val="1F1348"/>
                </a:solidFill>
                <a:latin typeface="Calibri"/>
                <a:cs typeface="Calibri"/>
              </a:rPr>
              <a:t>used</a:t>
            </a:r>
            <a:r>
              <a:rPr sz="2750" spc="225" dirty="0">
                <a:solidFill>
                  <a:srgbClr val="1F1348"/>
                </a:solidFill>
                <a:latin typeface="Calibri"/>
                <a:cs typeface="Calibri"/>
              </a:rPr>
              <a:t> </a:t>
            </a:r>
            <a:r>
              <a:rPr sz="2750" spc="110" dirty="0">
                <a:solidFill>
                  <a:srgbClr val="1F1348"/>
                </a:solidFill>
                <a:latin typeface="Calibri"/>
                <a:cs typeface="Calibri"/>
              </a:rPr>
              <a:t>to </a:t>
            </a:r>
            <a:r>
              <a:rPr sz="2750" b="1" spc="245" dirty="0">
                <a:solidFill>
                  <a:srgbClr val="1F1348"/>
                </a:solidFill>
                <a:latin typeface="Calibri"/>
                <a:cs typeface="Calibri"/>
              </a:rPr>
              <a:t>examines</a:t>
            </a:r>
            <a:r>
              <a:rPr sz="2750" b="1" spc="165" dirty="0">
                <a:solidFill>
                  <a:srgbClr val="1F1348"/>
                </a:solidFill>
                <a:latin typeface="Calibri"/>
                <a:cs typeface="Calibri"/>
              </a:rPr>
              <a:t> </a:t>
            </a:r>
            <a:r>
              <a:rPr sz="2750" b="1" spc="200" dirty="0">
                <a:solidFill>
                  <a:srgbClr val="1F1348"/>
                </a:solidFill>
                <a:latin typeface="Calibri"/>
                <a:cs typeface="Calibri"/>
              </a:rPr>
              <a:t>the</a:t>
            </a:r>
            <a:r>
              <a:rPr sz="2750" b="1" spc="120" dirty="0">
                <a:solidFill>
                  <a:srgbClr val="1F1348"/>
                </a:solidFill>
                <a:latin typeface="Calibri"/>
                <a:cs typeface="Calibri"/>
              </a:rPr>
              <a:t> </a:t>
            </a:r>
            <a:r>
              <a:rPr sz="2750" b="1" spc="170" dirty="0">
                <a:solidFill>
                  <a:srgbClr val="1F1348"/>
                </a:solidFill>
                <a:latin typeface="Calibri"/>
                <a:cs typeface="Calibri"/>
              </a:rPr>
              <a:t>state</a:t>
            </a:r>
            <a:r>
              <a:rPr sz="2750" b="1" spc="120" dirty="0">
                <a:solidFill>
                  <a:srgbClr val="1F1348"/>
                </a:solidFill>
                <a:latin typeface="Calibri"/>
                <a:cs typeface="Calibri"/>
              </a:rPr>
              <a:t> </a:t>
            </a:r>
            <a:r>
              <a:rPr sz="2750" b="1" spc="190" dirty="0">
                <a:solidFill>
                  <a:srgbClr val="1F1348"/>
                </a:solidFill>
                <a:latin typeface="Calibri"/>
                <a:cs typeface="Calibri"/>
              </a:rPr>
              <a:t>of</a:t>
            </a:r>
            <a:r>
              <a:rPr sz="2750" b="1" spc="170" dirty="0">
                <a:solidFill>
                  <a:srgbClr val="1F1348"/>
                </a:solidFill>
                <a:latin typeface="Calibri"/>
                <a:cs typeface="Calibri"/>
              </a:rPr>
              <a:t> </a:t>
            </a:r>
            <a:r>
              <a:rPr sz="2750" b="1" spc="200" dirty="0">
                <a:solidFill>
                  <a:srgbClr val="1F1348"/>
                </a:solidFill>
                <a:latin typeface="Calibri"/>
                <a:cs typeface="Calibri"/>
              </a:rPr>
              <a:t>the</a:t>
            </a:r>
            <a:r>
              <a:rPr sz="2750" b="1" spc="120" dirty="0">
                <a:solidFill>
                  <a:srgbClr val="1F1348"/>
                </a:solidFill>
                <a:latin typeface="Calibri"/>
                <a:cs typeface="Calibri"/>
              </a:rPr>
              <a:t> </a:t>
            </a:r>
            <a:r>
              <a:rPr sz="2750" b="1" spc="220" dirty="0">
                <a:solidFill>
                  <a:srgbClr val="1F1348"/>
                </a:solidFill>
                <a:latin typeface="Calibri"/>
                <a:cs typeface="Calibri"/>
              </a:rPr>
              <a:t>system</a:t>
            </a:r>
            <a:r>
              <a:rPr sz="2750" b="1" spc="170" dirty="0">
                <a:solidFill>
                  <a:srgbClr val="1F1348"/>
                </a:solidFill>
                <a:latin typeface="Calibri"/>
                <a:cs typeface="Calibri"/>
              </a:rPr>
              <a:t> </a:t>
            </a:r>
            <a:r>
              <a:rPr sz="2750" spc="105" dirty="0">
                <a:solidFill>
                  <a:srgbClr val="1F1348"/>
                </a:solidFill>
                <a:latin typeface="Calibri"/>
                <a:cs typeface="Calibri"/>
              </a:rPr>
              <a:t>in </a:t>
            </a:r>
            <a:r>
              <a:rPr sz="2750" spc="-605" dirty="0">
                <a:solidFill>
                  <a:srgbClr val="1F1348"/>
                </a:solidFill>
                <a:latin typeface="Calibri"/>
                <a:cs typeface="Calibri"/>
              </a:rPr>
              <a:t> </a:t>
            </a:r>
            <a:r>
              <a:rPr sz="2750" spc="160" dirty="0">
                <a:solidFill>
                  <a:srgbClr val="1F1348"/>
                </a:solidFill>
                <a:latin typeface="Calibri"/>
                <a:cs typeface="Calibri"/>
              </a:rPr>
              <a:t>order</a:t>
            </a:r>
            <a:r>
              <a:rPr sz="2750" spc="175" dirty="0">
                <a:solidFill>
                  <a:srgbClr val="1F1348"/>
                </a:solidFill>
                <a:latin typeface="Calibri"/>
                <a:cs typeface="Calibri"/>
              </a:rPr>
              <a:t> </a:t>
            </a:r>
            <a:r>
              <a:rPr sz="2750" spc="110" dirty="0">
                <a:solidFill>
                  <a:srgbClr val="1F1348"/>
                </a:solidFill>
                <a:latin typeface="Calibri"/>
                <a:cs typeface="Calibri"/>
              </a:rPr>
              <a:t>to</a:t>
            </a:r>
            <a:r>
              <a:rPr sz="2750" spc="75" dirty="0">
                <a:solidFill>
                  <a:srgbClr val="1F1348"/>
                </a:solidFill>
                <a:latin typeface="Calibri"/>
                <a:cs typeface="Calibri"/>
              </a:rPr>
              <a:t> </a:t>
            </a:r>
            <a:r>
              <a:rPr sz="2750" spc="155" dirty="0">
                <a:solidFill>
                  <a:srgbClr val="1F1348"/>
                </a:solidFill>
                <a:latin typeface="Calibri"/>
                <a:cs typeface="Calibri"/>
              </a:rPr>
              <a:t>determine</a:t>
            </a:r>
            <a:r>
              <a:rPr sz="2750" spc="215" dirty="0">
                <a:solidFill>
                  <a:srgbClr val="1F1348"/>
                </a:solidFill>
                <a:latin typeface="Calibri"/>
                <a:cs typeface="Calibri"/>
              </a:rPr>
              <a:t> </a:t>
            </a:r>
            <a:r>
              <a:rPr sz="2750" b="1" spc="225" dirty="0">
                <a:solidFill>
                  <a:srgbClr val="1F1348"/>
                </a:solidFill>
                <a:latin typeface="Calibri"/>
                <a:cs typeface="Calibri"/>
              </a:rPr>
              <a:t>whether</a:t>
            </a:r>
            <a:r>
              <a:rPr sz="2750" b="1" spc="140" dirty="0">
                <a:solidFill>
                  <a:srgbClr val="1F1348"/>
                </a:solidFill>
                <a:latin typeface="Calibri"/>
                <a:cs typeface="Calibri"/>
              </a:rPr>
              <a:t> </a:t>
            </a:r>
            <a:r>
              <a:rPr sz="2750" b="1" spc="215" dirty="0">
                <a:solidFill>
                  <a:srgbClr val="1F1348"/>
                </a:solidFill>
                <a:latin typeface="Calibri"/>
                <a:cs typeface="Calibri"/>
              </a:rPr>
              <a:t>a</a:t>
            </a:r>
            <a:r>
              <a:rPr sz="2750" b="1" spc="125" dirty="0">
                <a:solidFill>
                  <a:srgbClr val="1F1348"/>
                </a:solidFill>
                <a:latin typeface="Calibri"/>
                <a:cs typeface="Calibri"/>
              </a:rPr>
              <a:t> </a:t>
            </a:r>
            <a:r>
              <a:rPr sz="2750" b="1" spc="260" dirty="0">
                <a:solidFill>
                  <a:srgbClr val="1F1348"/>
                </a:solidFill>
                <a:latin typeface="Calibri"/>
                <a:cs typeface="Calibri"/>
              </a:rPr>
              <a:t>deadlock</a:t>
            </a:r>
            <a:r>
              <a:rPr sz="2750" b="1" spc="190" dirty="0">
                <a:solidFill>
                  <a:srgbClr val="1F1348"/>
                </a:solidFill>
                <a:latin typeface="Calibri"/>
                <a:cs typeface="Calibri"/>
              </a:rPr>
              <a:t> </a:t>
            </a:r>
            <a:r>
              <a:rPr sz="2750" b="1" spc="225" dirty="0">
                <a:solidFill>
                  <a:srgbClr val="1F1348"/>
                </a:solidFill>
                <a:latin typeface="Calibri"/>
                <a:cs typeface="Calibri"/>
              </a:rPr>
              <a:t>has</a:t>
            </a:r>
            <a:r>
              <a:rPr sz="2750" b="1" spc="90" dirty="0">
                <a:solidFill>
                  <a:srgbClr val="1F1348"/>
                </a:solidFill>
                <a:latin typeface="Calibri"/>
                <a:cs typeface="Calibri"/>
              </a:rPr>
              <a:t> </a:t>
            </a:r>
            <a:r>
              <a:rPr sz="2750" b="1" spc="210" dirty="0">
                <a:solidFill>
                  <a:srgbClr val="1F1348"/>
                </a:solidFill>
                <a:latin typeface="Calibri"/>
                <a:cs typeface="Calibri"/>
              </a:rPr>
              <a:t>occurred</a:t>
            </a:r>
            <a:r>
              <a:rPr sz="2750" spc="210" dirty="0">
                <a:solidFill>
                  <a:srgbClr val="1F1348"/>
                </a:solidFill>
                <a:latin typeface="Calibri"/>
                <a:cs typeface="Calibri"/>
              </a:rPr>
              <a:t>.</a:t>
            </a:r>
            <a:endParaRPr sz="2750">
              <a:latin typeface="Calibri"/>
              <a:cs typeface="Calibri"/>
            </a:endParaRPr>
          </a:p>
          <a:p>
            <a:pPr marL="12700">
              <a:lnSpc>
                <a:spcPct val="100000"/>
              </a:lnSpc>
              <a:spcBef>
                <a:spcPts val="1360"/>
              </a:spcBef>
            </a:pPr>
            <a:r>
              <a:rPr sz="2750" spc="340" dirty="0">
                <a:solidFill>
                  <a:srgbClr val="7061FD"/>
                </a:solidFill>
                <a:latin typeface="Calibri"/>
                <a:cs typeface="Calibri"/>
              </a:rPr>
              <a:t>+</a:t>
            </a:r>
            <a:r>
              <a:rPr sz="2750" spc="340" dirty="0">
                <a:solidFill>
                  <a:srgbClr val="1F1348"/>
                </a:solidFill>
                <a:latin typeface="Calibri"/>
                <a:cs typeface="Calibri"/>
              </a:rPr>
              <a:t>An</a:t>
            </a:r>
            <a:r>
              <a:rPr sz="2750" spc="85" dirty="0">
                <a:solidFill>
                  <a:srgbClr val="1F1348"/>
                </a:solidFill>
                <a:latin typeface="Calibri"/>
                <a:cs typeface="Calibri"/>
              </a:rPr>
              <a:t> </a:t>
            </a:r>
            <a:r>
              <a:rPr sz="2750" spc="155" dirty="0">
                <a:solidFill>
                  <a:srgbClr val="1F1348"/>
                </a:solidFill>
                <a:latin typeface="Calibri"/>
                <a:cs typeface="Calibri"/>
              </a:rPr>
              <a:t>algorithm</a:t>
            </a:r>
            <a:r>
              <a:rPr sz="2750" spc="220" dirty="0">
                <a:solidFill>
                  <a:srgbClr val="1F1348"/>
                </a:solidFill>
                <a:latin typeface="Calibri"/>
                <a:cs typeface="Calibri"/>
              </a:rPr>
              <a:t> </a:t>
            </a:r>
            <a:r>
              <a:rPr sz="2750" spc="75" dirty="0">
                <a:solidFill>
                  <a:srgbClr val="1F1348"/>
                </a:solidFill>
                <a:latin typeface="Calibri"/>
                <a:cs typeface="Calibri"/>
              </a:rPr>
              <a:t>that</a:t>
            </a:r>
            <a:r>
              <a:rPr sz="2750" spc="-5" dirty="0">
                <a:solidFill>
                  <a:srgbClr val="1F1348"/>
                </a:solidFill>
                <a:latin typeface="Calibri"/>
                <a:cs typeface="Calibri"/>
              </a:rPr>
              <a:t> </a:t>
            </a:r>
            <a:r>
              <a:rPr sz="2750" spc="100" dirty="0">
                <a:solidFill>
                  <a:srgbClr val="1F1348"/>
                </a:solidFill>
                <a:latin typeface="Calibri"/>
                <a:cs typeface="Calibri"/>
              </a:rPr>
              <a:t>is</a:t>
            </a:r>
            <a:r>
              <a:rPr sz="2750" spc="90" dirty="0">
                <a:solidFill>
                  <a:srgbClr val="1F1348"/>
                </a:solidFill>
                <a:latin typeface="Calibri"/>
                <a:cs typeface="Calibri"/>
              </a:rPr>
              <a:t> </a:t>
            </a:r>
            <a:r>
              <a:rPr sz="2750" spc="195" dirty="0">
                <a:solidFill>
                  <a:srgbClr val="1F1348"/>
                </a:solidFill>
                <a:latin typeface="Calibri"/>
                <a:cs typeface="Calibri"/>
              </a:rPr>
              <a:t>used</a:t>
            </a:r>
            <a:r>
              <a:rPr sz="2750" spc="225" dirty="0">
                <a:solidFill>
                  <a:srgbClr val="1F1348"/>
                </a:solidFill>
                <a:latin typeface="Calibri"/>
                <a:cs typeface="Calibri"/>
              </a:rPr>
              <a:t> </a:t>
            </a:r>
            <a:r>
              <a:rPr sz="2750" spc="110" dirty="0">
                <a:solidFill>
                  <a:srgbClr val="1F1348"/>
                </a:solidFill>
                <a:latin typeface="Calibri"/>
                <a:cs typeface="Calibri"/>
              </a:rPr>
              <a:t>to</a:t>
            </a:r>
            <a:r>
              <a:rPr sz="2750" spc="125" dirty="0">
                <a:solidFill>
                  <a:srgbClr val="1F1348"/>
                </a:solidFill>
                <a:latin typeface="Calibri"/>
                <a:cs typeface="Calibri"/>
              </a:rPr>
              <a:t> </a:t>
            </a:r>
            <a:r>
              <a:rPr sz="2750" b="1" spc="215" dirty="0">
                <a:solidFill>
                  <a:srgbClr val="1F1348"/>
                </a:solidFill>
                <a:latin typeface="Calibri"/>
                <a:cs typeface="Calibri"/>
              </a:rPr>
              <a:t>recover</a:t>
            </a:r>
            <a:r>
              <a:rPr sz="2750" b="1" spc="220" dirty="0">
                <a:solidFill>
                  <a:srgbClr val="1F1348"/>
                </a:solidFill>
                <a:latin typeface="Calibri"/>
                <a:cs typeface="Calibri"/>
              </a:rPr>
              <a:t> </a:t>
            </a:r>
            <a:r>
              <a:rPr sz="2750" b="1" spc="185" dirty="0">
                <a:solidFill>
                  <a:srgbClr val="1F1348"/>
                </a:solidFill>
                <a:latin typeface="Calibri"/>
                <a:cs typeface="Calibri"/>
              </a:rPr>
              <a:t>from </a:t>
            </a:r>
            <a:r>
              <a:rPr sz="2750" b="1" spc="200" dirty="0">
                <a:solidFill>
                  <a:srgbClr val="1F1348"/>
                </a:solidFill>
                <a:latin typeface="Calibri"/>
                <a:cs typeface="Calibri"/>
              </a:rPr>
              <a:t>the</a:t>
            </a:r>
            <a:r>
              <a:rPr sz="2750" b="1" spc="45" dirty="0">
                <a:solidFill>
                  <a:srgbClr val="1F1348"/>
                </a:solidFill>
                <a:latin typeface="Calibri"/>
                <a:cs typeface="Calibri"/>
              </a:rPr>
              <a:t> </a:t>
            </a:r>
            <a:r>
              <a:rPr sz="2750" b="1" spc="245" dirty="0">
                <a:solidFill>
                  <a:srgbClr val="1F1348"/>
                </a:solidFill>
                <a:latin typeface="Calibri"/>
                <a:cs typeface="Calibri"/>
              </a:rPr>
              <a:t>deadlock.</a:t>
            </a:r>
            <a:endParaRPr sz="27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77874" y="622680"/>
            <a:ext cx="3701415" cy="2045970"/>
          </a:xfrm>
          <a:prstGeom prst="rect">
            <a:avLst/>
          </a:prstGeom>
        </p:spPr>
        <p:txBody>
          <a:bodyPr vert="horz" wrap="square" lIns="0" tIns="14605" rIns="0" bIns="0" rtlCol="0">
            <a:spAutoFit/>
          </a:bodyPr>
          <a:lstStyle/>
          <a:p>
            <a:pPr marL="12700" marR="5080">
              <a:lnSpc>
                <a:spcPct val="100299"/>
              </a:lnSpc>
              <a:spcBef>
                <a:spcPts val="115"/>
              </a:spcBef>
            </a:pPr>
            <a:r>
              <a:rPr sz="4400" spc="100" dirty="0">
                <a:solidFill>
                  <a:srgbClr val="1F1348"/>
                </a:solidFill>
                <a:latin typeface="Arial"/>
                <a:cs typeface="Arial"/>
              </a:rPr>
              <a:t>Deadlock </a:t>
            </a:r>
            <a:r>
              <a:rPr sz="4400" spc="105" dirty="0">
                <a:solidFill>
                  <a:srgbClr val="1F1348"/>
                </a:solidFill>
                <a:latin typeface="Arial"/>
                <a:cs typeface="Arial"/>
              </a:rPr>
              <a:t> </a:t>
            </a:r>
            <a:r>
              <a:rPr sz="4400" spc="185" dirty="0">
                <a:solidFill>
                  <a:srgbClr val="1F1348"/>
                </a:solidFill>
                <a:latin typeface="Arial"/>
                <a:cs typeface="Arial"/>
              </a:rPr>
              <a:t>Detection</a:t>
            </a:r>
            <a:r>
              <a:rPr sz="4400" spc="-125" dirty="0">
                <a:solidFill>
                  <a:srgbClr val="1F1348"/>
                </a:solidFill>
                <a:latin typeface="Arial"/>
                <a:cs typeface="Arial"/>
              </a:rPr>
              <a:t> </a:t>
            </a:r>
            <a:r>
              <a:rPr sz="4400" spc="40" dirty="0">
                <a:solidFill>
                  <a:srgbClr val="1F1348"/>
                </a:solidFill>
                <a:latin typeface="Arial"/>
                <a:cs typeface="Arial"/>
              </a:rPr>
              <a:t>and </a:t>
            </a:r>
            <a:r>
              <a:rPr sz="4400" spc="-1210" dirty="0">
                <a:solidFill>
                  <a:srgbClr val="1F1348"/>
                </a:solidFill>
                <a:latin typeface="Arial"/>
                <a:cs typeface="Arial"/>
              </a:rPr>
              <a:t> </a:t>
            </a:r>
            <a:r>
              <a:rPr sz="4400" spc="95" dirty="0">
                <a:solidFill>
                  <a:srgbClr val="1F1348"/>
                </a:solidFill>
                <a:latin typeface="Arial"/>
                <a:cs typeface="Arial"/>
              </a:rPr>
              <a:t>Recovery</a:t>
            </a:r>
            <a:endParaRPr sz="4400">
              <a:latin typeface="Arial"/>
              <a:cs typeface="Arial"/>
            </a:endParaRPr>
          </a:p>
        </p:txBody>
      </p:sp>
      <p:sp>
        <p:nvSpPr>
          <p:cNvPr id="6" name="object 6"/>
          <p:cNvSpPr txBox="1"/>
          <p:nvPr/>
        </p:nvSpPr>
        <p:spPr>
          <a:xfrm>
            <a:off x="603567" y="2834322"/>
            <a:ext cx="4999990" cy="2944495"/>
          </a:xfrm>
          <a:prstGeom prst="rect">
            <a:avLst/>
          </a:prstGeom>
        </p:spPr>
        <p:txBody>
          <a:bodyPr vert="horz" wrap="square" lIns="0" tIns="171450" rIns="0" bIns="0" rtlCol="0">
            <a:spAutoFit/>
          </a:bodyPr>
          <a:lstStyle/>
          <a:p>
            <a:pPr marL="12700">
              <a:lnSpc>
                <a:spcPct val="100000"/>
              </a:lnSpc>
              <a:spcBef>
                <a:spcPts val="1350"/>
              </a:spcBef>
            </a:pPr>
            <a:r>
              <a:rPr sz="2400" spc="170" dirty="0">
                <a:solidFill>
                  <a:srgbClr val="7061FD"/>
                </a:solidFill>
                <a:latin typeface="Calibri"/>
                <a:cs typeface="Calibri"/>
              </a:rPr>
              <a:t>+</a:t>
            </a:r>
            <a:r>
              <a:rPr sz="2400" spc="170" dirty="0">
                <a:solidFill>
                  <a:srgbClr val="FF0000"/>
                </a:solidFill>
                <a:latin typeface="Calibri"/>
                <a:cs typeface="Calibri"/>
              </a:rPr>
              <a:t>Detection</a:t>
            </a:r>
            <a:endParaRPr sz="2400">
              <a:latin typeface="Calibri"/>
              <a:cs typeface="Calibri"/>
            </a:endParaRPr>
          </a:p>
          <a:p>
            <a:pPr marL="12700">
              <a:lnSpc>
                <a:spcPct val="100000"/>
              </a:lnSpc>
              <a:spcBef>
                <a:spcPts val="1250"/>
              </a:spcBef>
            </a:pPr>
            <a:r>
              <a:rPr sz="2400" spc="190" dirty="0">
                <a:solidFill>
                  <a:srgbClr val="7061FD"/>
                </a:solidFill>
                <a:latin typeface="Calibri"/>
                <a:cs typeface="Calibri"/>
              </a:rPr>
              <a:t>+</a:t>
            </a:r>
            <a:r>
              <a:rPr sz="2400" spc="190" dirty="0">
                <a:solidFill>
                  <a:srgbClr val="1F1348"/>
                </a:solidFill>
                <a:latin typeface="Calibri"/>
                <a:cs typeface="Calibri"/>
              </a:rPr>
              <a:t>If</a:t>
            </a:r>
            <a:r>
              <a:rPr sz="2400" spc="155" dirty="0">
                <a:solidFill>
                  <a:srgbClr val="1F1348"/>
                </a:solidFill>
                <a:latin typeface="Calibri"/>
                <a:cs typeface="Calibri"/>
              </a:rPr>
              <a:t> </a:t>
            </a:r>
            <a:r>
              <a:rPr sz="2400" spc="120" dirty="0">
                <a:solidFill>
                  <a:srgbClr val="1F1348"/>
                </a:solidFill>
                <a:latin typeface="Calibri"/>
                <a:cs typeface="Calibri"/>
              </a:rPr>
              <a:t>resource</a:t>
            </a:r>
            <a:r>
              <a:rPr sz="2400" spc="-50" dirty="0">
                <a:solidFill>
                  <a:srgbClr val="1F1348"/>
                </a:solidFill>
                <a:latin typeface="Calibri"/>
                <a:cs typeface="Calibri"/>
              </a:rPr>
              <a:t> </a:t>
            </a:r>
            <a:r>
              <a:rPr sz="2400" spc="135" dirty="0">
                <a:solidFill>
                  <a:srgbClr val="1F1348"/>
                </a:solidFill>
                <a:latin typeface="Calibri"/>
                <a:cs typeface="Calibri"/>
              </a:rPr>
              <a:t>has</a:t>
            </a:r>
            <a:r>
              <a:rPr sz="2400" spc="35" dirty="0">
                <a:solidFill>
                  <a:srgbClr val="1F1348"/>
                </a:solidFill>
                <a:latin typeface="Calibri"/>
                <a:cs typeface="Calibri"/>
              </a:rPr>
              <a:t> </a:t>
            </a:r>
            <a:r>
              <a:rPr sz="2400" spc="150" dirty="0">
                <a:solidFill>
                  <a:srgbClr val="1F1348"/>
                </a:solidFill>
                <a:latin typeface="Calibri"/>
                <a:cs typeface="Calibri"/>
              </a:rPr>
              <a:t>single</a:t>
            </a:r>
            <a:r>
              <a:rPr sz="2400" spc="90" dirty="0">
                <a:solidFill>
                  <a:srgbClr val="1F1348"/>
                </a:solidFill>
                <a:latin typeface="Calibri"/>
                <a:cs typeface="Calibri"/>
              </a:rPr>
              <a:t> </a:t>
            </a:r>
            <a:r>
              <a:rPr sz="2400" spc="105" dirty="0">
                <a:solidFill>
                  <a:srgbClr val="1F1348"/>
                </a:solidFill>
                <a:latin typeface="Calibri"/>
                <a:cs typeface="Calibri"/>
              </a:rPr>
              <a:t>Instance</a:t>
            </a:r>
            <a:endParaRPr sz="2400">
              <a:latin typeface="Calibri"/>
              <a:cs typeface="Calibri"/>
            </a:endParaRPr>
          </a:p>
          <a:p>
            <a:pPr marL="469900">
              <a:lnSpc>
                <a:spcPct val="100000"/>
              </a:lnSpc>
              <a:spcBef>
                <a:spcPts val="800"/>
              </a:spcBef>
            </a:pPr>
            <a:r>
              <a:rPr sz="2400" spc="295" dirty="0">
                <a:solidFill>
                  <a:srgbClr val="7061FD"/>
                </a:solidFill>
                <a:latin typeface="Calibri"/>
                <a:cs typeface="Calibri"/>
              </a:rPr>
              <a:t>+</a:t>
            </a:r>
            <a:r>
              <a:rPr sz="2400" spc="295" dirty="0">
                <a:solidFill>
                  <a:srgbClr val="1F1348"/>
                </a:solidFill>
                <a:latin typeface="Calibri"/>
                <a:cs typeface="Calibri"/>
              </a:rPr>
              <a:t>We</a:t>
            </a:r>
            <a:r>
              <a:rPr sz="2400" spc="20" dirty="0">
                <a:solidFill>
                  <a:srgbClr val="1F1348"/>
                </a:solidFill>
                <a:latin typeface="Calibri"/>
                <a:cs typeface="Calibri"/>
              </a:rPr>
              <a:t> </a:t>
            </a:r>
            <a:r>
              <a:rPr sz="2400" spc="125" dirty="0">
                <a:solidFill>
                  <a:srgbClr val="1F1348"/>
                </a:solidFill>
                <a:latin typeface="Calibri"/>
                <a:cs typeface="Calibri"/>
              </a:rPr>
              <a:t>make</a:t>
            </a:r>
            <a:r>
              <a:rPr sz="2400" spc="165" dirty="0">
                <a:solidFill>
                  <a:srgbClr val="1F1348"/>
                </a:solidFill>
                <a:latin typeface="Calibri"/>
                <a:cs typeface="Calibri"/>
              </a:rPr>
              <a:t> </a:t>
            </a:r>
            <a:r>
              <a:rPr sz="2400" spc="130" dirty="0">
                <a:solidFill>
                  <a:srgbClr val="1F1348"/>
                </a:solidFill>
                <a:latin typeface="Calibri"/>
                <a:cs typeface="Calibri"/>
              </a:rPr>
              <a:t>a</a:t>
            </a:r>
            <a:r>
              <a:rPr sz="2400" spc="40" dirty="0">
                <a:solidFill>
                  <a:srgbClr val="1F1348"/>
                </a:solidFill>
                <a:latin typeface="Calibri"/>
                <a:cs typeface="Calibri"/>
              </a:rPr>
              <a:t> </a:t>
            </a:r>
            <a:r>
              <a:rPr sz="2400" spc="55" dirty="0">
                <a:solidFill>
                  <a:srgbClr val="1F1348"/>
                </a:solidFill>
                <a:latin typeface="Calibri"/>
                <a:cs typeface="Calibri"/>
              </a:rPr>
              <a:t>Wait-</a:t>
            </a:r>
            <a:r>
              <a:rPr sz="2400" spc="30" dirty="0">
                <a:solidFill>
                  <a:srgbClr val="1F1348"/>
                </a:solidFill>
                <a:latin typeface="Calibri"/>
                <a:cs typeface="Calibri"/>
              </a:rPr>
              <a:t> </a:t>
            </a:r>
            <a:r>
              <a:rPr sz="2400" spc="114" dirty="0">
                <a:solidFill>
                  <a:srgbClr val="1F1348"/>
                </a:solidFill>
                <a:latin typeface="Calibri"/>
                <a:cs typeface="Calibri"/>
              </a:rPr>
              <a:t>For</a:t>
            </a:r>
            <a:r>
              <a:rPr sz="2400" spc="80" dirty="0">
                <a:solidFill>
                  <a:srgbClr val="1F1348"/>
                </a:solidFill>
                <a:latin typeface="Calibri"/>
                <a:cs typeface="Calibri"/>
              </a:rPr>
              <a:t> </a:t>
            </a:r>
            <a:r>
              <a:rPr sz="2400" spc="160" dirty="0">
                <a:solidFill>
                  <a:srgbClr val="1F1348"/>
                </a:solidFill>
                <a:latin typeface="Calibri"/>
                <a:cs typeface="Calibri"/>
              </a:rPr>
              <a:t>graph.</a:t>
            </a:r>
            <a:endParaRPr sz="2400">
              <a:latin typeface="Calibri"/>
              <a:cs typeface="Calibri"/>
            </a:endParaRPr>
          </a:p>
          <a:p>
            <a:pPr marL="12700">
              <a:lnSpc>
                <a:spcPct val="100000"/>
              </a:lnSpc>
              <a:spcBef>
                <a:spcPts val="1325"/>
              </a:spcBef>
            </a:pPr>
            <a:r>
              <a:rPr sz="2400" spc="190" dirty="0">
                <a:solidFill>
                  <a:srgbClr val="7061FD"/>
                </a:solidFill>
                <a:latin typeface="Calibri"/>
                <a:cs typeface="Calibri"/>
              </a:rPr>
              <a:t>+</a:t>
            </a:r>
            <a:r>
              <a:rPr sz="2400" spc="190" dirty="0">
                <a:solidFill>
                  <a:srgbClr val="1F1348"/>
                </a:solidFill>
                <a:latin typeface="Calibri"/>
                <a:cs typeface="Calibri"/>
              </a:rPr>
              <a:t>If</a:t>
            </a:r>
            <a:r>
              <a:rPr sz="2400" spc="145" dirty="0">
                <a:solidFill>
                  <a:srgbClr val="1F1348"/>
                </a:solidFill>
                <a:latin typeface="Calibri"/>
                <a:cs typeface="Calibri"/>
              </a:rPr>
              <a:t> </a:t>
            </a:r>
            <a:r>
              <a:rPr sz="2400" spc="120" dirty="0">
                <a:solidFill>
                  <a:srgbClr val="1F1348"/>
                </a:solidFill>
                <a:latin typeface="Calibri"/>
                <a:cs typeface="Calibri"/>
              </a:rPr>
              <a:t>resources</a:t>
            </a:r>
            <a:r>
              <a:rPr sz="2400" spc="25" dirty="0">
                <a:solidFill>
                  <a:srgbClr val="1F1348"/>
                </a:solidFill>
                <a:latin typeface="Calibri"/>
                <a:cs typeface="Calibri"/>
              </a:rPr>
              <a:t> </a:t>
            </a:r>
            <a:r>
              <a:rPr sz="2400" spc="140" dirty="0">
                <a:solidFill>
                  <a:srgbClr val="1F1348"/>
                </a:solidFill>
                <a:latin typeface="Calibri"/>
                <a:cs typeface="Calibri"/>
              </a:rPr>
              <a:t>have</a:t>
            </a:r>
            <a:r>
              <a:rPr sz="2400" spc="-60" dirty="0">
                <a:solidFill>
                  <a:srgbClr val="1F1348"/>
                </a:solidFill>
                <a:latin typeface="Calibri"/>
                <a:cs typeface="Calibri"/>
              </a:rPr>
              <a:t> </a:t>
            </a:r>
            <a:r>
              <a:rPr sz="2400" spc="105" dirty="0">
                <a:solidFill>
                  <a:srgbClr val="1F1348"/>
                </a:solidFill>
                <a:latin typeface="Calibri"/>
                <a:cs typeface="Calibri"/>
              </a:rPr>
              <a:t>multiple</a:t>
            </a:r>
            <a:endParaRPr sz="2400">
              <a:latin typeface="Calibri"/>
              <a:cs typeface="Calibri"/>
            </a:endParaRPr>
          </a:p>
          <a:p>
            <a:pPr marL="241300">
              <a:lnSpc>
                <a:spcPct val="100000"/>
              </a:lnSpc>
              <a:spcBef>
                <a:spcPts val="275"/>
              </a:spcBef>
            </a:pPr>
            <a:r>
              <a:rPr sz="2400" spc="110" dirty="0">
                <a:solidFill>
                  <a:srgbClr val="1F1348"/>
                </a:solidFill>
                <a:latin typeface="Calibri"/>
                <a:cs typeface="Calibri"/>
              </a:rPr>
              <a:t>instances</a:t>
            </a:r>
            <a:endParaRPr sz="2400">
              <a:latin typeface="Calibri"/>
              <a:cs typeface="Calibri"/>
            </a:endParaRPr>
          </a:p>
          <a:p>
            <a:pPr marL="469900">
              <a:lnSpc>
                <a:spcPct val="100000"/>
              </a:lnSpc>
              <a:spcBef>
                <a:spcPts val="800"/>
              </a:spcBef>
            </a:pPr>
            <a:r>
              <a:rPr sz="2400" spc="295" dirty="0">
                <a:solidFill>
                  <a:srgbClr val="7061FD"/>
                </a:solidFill>
                <a:latin typeface="Calibri"/>
                <a:cs typeface="Calibri"/>
              </a:rPr>
              <a:t>+</a:t>
            </a:r>
            <a:r>
              <a:rPr sz="2400" spc="295" dirty="0">
                <a:solidFill>
                  <a:srgbClr val="1F1348"/>
                </a:solidFill>
                <a:latin typeface="Calibri"/>
                <a:cs typeface="Calibri"/>
              </a:rPr>
              <a:t>We</a:t>
            </a:r>
            <a:r>
              <a:rPr sz="2400" spc="20" dirty="0">
                <a:solidFill>
                  <a:srgbClr val="1F1348"/>
                </a:solidFill>
                <a:latin typeface="Calibri"/>
                <a:cs typeface="Calibri"/>
              </a:rPr>
              <a:t> </a:t>
            </a:r>
            <a:r>
              <a:rPr sz="2400" spc="125" dirty="0">
                <a:solidFill>
                  <a:srgbClr val="1F1348"/>
                </a:solidFill>
                <a:latin typeface="Calibri"/>
                <a:cs typeface="Calibri"/>
              </a:rPr>
              <a:t>make</a:t>
            </a:r>
            <a:r>
              <a:rPr sz="2400" spc="165" dirty="0">
                <a:solidFill>
                  <a:srgbClr val="1F1348"/>
                </a:solidFill>
                <a:latin typeface="Calibri"/>
                <a:cs typeface="Calibri"/>
              </a:rPr>
              <a:t> </a:t>
            </a:r>
            <a:r>
              <a:rPr sz="2400" spc="130" dirty="0">
                <a:solidFill>
                  <a:srgbClr val="1F1348"/>
                </a:solidFill>
                <a:latin typeface="Calibri"/>
                <a:cs typeface="Calibri"/>
              </a:rPr>
              <a:t>a</a:t>
            </a:r>
            <a:r>
              <a:rPr sz="2400" spc="45" dirty="0">
                <a:solidFill>
                  <a:srgbClr val="1F1348"/>
                </a:solidFill>
                <a:latin typeface="Calibri"/>
                <a:cs typeface="Calibri"/>
              </a:rPr>
              <a:t> </a:t>
            </a:r>
            <a:r>
              <a:rPr sz="2400" spc="55" dirty="0">
                <a:solidFill>
                  <a:srgbClr val="1F1348"/>
                </a:solidFill>
                <a:latin typeface="Calibri"/>
                <a:cs typeface="Calibri"/>
              </a:rPr>
              <a:t>different</a:t>
            </a:r>
            <a:r>
              <a:rPr sz="2400" spc="175" dirty="0">
                <a:solidFill>
                  <a:srgbClr val="1F1348"/>
                </a:solidFill>
                <a:latin typeface="Calibri"/>
                <a:cs typeface="Calibri"/>
              </a:rPr>
              <a:t> </a:t>
            </a:r>
            <a:r>
              <a:rPr sz="2400" spc="114" dirty="0">
                <a:solidFill>
                  <a:srgbClr val="1F1348"/>
                </a:solidFill>
                <a:latin typeface="Calibri"/>
                <a:cs typeface="Calibri"/>
              </a:rPr>
              <a:t>algorithm.</a:t>
            </a:r>
            <a:endParaRPr sz="2400">
              <a:latin typeface="Calibri"/>
              <a:cs typeface="Calibri"/>
            </a:endParaRPr>
          </a:p>
        </p:txBody>
      </p:sp>
      <p:grpSp>
        <p:nvGrpSpPr>
          <p:cNvPr id="7" name="object 7"/>
          <p:cNvGrpSpPr/>
          <p:nvPr/>
        </p:nvGrpSpPr>
        <p:grpSpPr>
          <a:xfrm>
            <a:off x="5934075" y="642620"/>
            <a:ext cx="6263005" cy="6291580"/>
            <a:chOff x="5934075" y="571500"/>
            <a:chExt cx="6263005" cy="6291580"/>
          </a:xfrm>
        </p:grpSpPr>
        <p:pic>
          <p:nvPicPr>
            <p:cNvPr id="8" name="object 8"/>
            <p:cNvPicPr/>
            <p:nvPr/>
          </p:nvPicPr>
          <p:blipFill>
            <a:blip r:embed="rId2" cstate="print"/>
            <a:stretch>
              <a:fillRect/>
            </a:stretch>
          </p:blipFill>
          <p:spPr>
            <a:xfrm>
              <a:off x="5934075" y="571500"/>
              <a:ext cx="5724525" cy="5715000"/>
            </a:xfrm>
            <a:prstGeom prst="rect">
              <a:avLst/>
            </a:prstGeom>
          </p:spPr>
        </p:pic>
        <p:sp>
          <p:nvSpPr>
            <p:cNvPr id="9" name="object 9"/>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10" name="object 10"/>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3" name="object 13"/>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263650" y="323849"/>
            <a:ext cx="5170805" cy="701040"/>
          </a:xfrm>
          <a:prstGeom prst="rect">
            <a:avLst/>
          </a:prstGeom>
        </p:spPr>
        <p:txBody>
          <a:bodyPr vert="horz" wrap="square" lIns="0" tIns="16510" rIns="0" bIns="0" rtlCol="0">
            <a:spAutoFit/>
          </a:bodyPr>
          <a:lstStyle/>
          <a:p>
            <a:pPr marL="12700">
              <a:lnSpc>
                <a:spcPct val="100000"/>
              </a:lnSpc>
              <a:spcBef>
                <a:spcPts val="130"/>
              </a:spcBef>
            </a:pPr>
            <a:r>
              <a:rPr sz="4400" spc="95" dirty="0">
                <a:solidFill>
                  <a:srgbClr val="00AF50"/>
                </a:solidFill>
                <a:latin typeface="Arial"/>
                <a:cs typeface="Arial"/>
              </a:rPr>
              <a:t>Deadlock</a:t>
            </a:r>
            <a:r>
              <a:rPr sz="4400" spc="-204" dirty="0">
                <a:solidFill>
                  <a:srgbClr val="00AF50"/>
                </a:solidFill>
                <a:latin typeface="Arial"/>
                <a:cs typeface="Arial"/>
              </a:rPr>
              <a:t> </a:t>
            </a:r>
            <a:r>
              <a:rPr sz="4400" spc="185" dirty="0">
                <a:solidFill>
                  <a:srgbClr val="00AF50"/>
                </a:solidFill>
                <a:latin typeface="Arial"/>
                <a:cs typeface="Arial"/>
              </a:rPr>
              <a:t>Detection</a:t>
            </a:r>
            <a:endParaRPr sz="4400">
              <a:latin typeface="Arial"/>
              <a:cs typeface="Arial"/>
            </a:endParaRPr>
          </a:p>
        </p:txBody>
      </p:sp>
      <p:sp>
        <p:nvSpPr>
          <p:cNvPr id="6" name="object 6"/>
          <p:cNvSpPr txBox="1"/>
          <p:nvPr/>
        </p:nvSpPr>
        <p:spPr>
          <a:xfrm>
            <a:off x="425132" y="1322458"/>
            <a:ext cx="6565265" cy="4937125"/>
          </a:xfrm>
          <a:prstGeom prst="rect">
            <a:avLst/>
          </a:prstGeom>
        </p:spPr>
        <p:txBody>
          <a:bodyPr vert="horz" wrap="square" lIns="0" tIns="142240" rIns="0" bIns="0" rtlCol="0">
            <a:spAutoFit/>
          </a:bodyPr>
          <a:lstStyle/>
          <a:p>
            <a:pPr marL="76200" algn="just">
              <a:lnSpc>
                <a:spcPct val="100000"/>
              </a:lnSpc>
              <a:spcBef>
                <a:spcPts val="1120"/>
              </a:spcBef>
            </a:pPr>
            <a:r>
              <a:rPr sz="2400" spc="280" dirty="0">
                <a:solidFill>
                  <a:srgbClr val="7061FD"/>
                </a:solidFill>
                <a:latin typeface="Calibri"/>
                <a:cs typeface="Calibri"/>
              </a:rPr>
              <a:t>+</a:t>
            </a:r>
            <a:r>
              <a:rPr sz="2400" b="1" spc="280" dirty="0">
                <a:solidFill>
                  <a:srgbClr val="E62CB7"/>
                </a:solidFill>
                <a:latin typeface="Calibri"/>
                <a:cs typeface="Calibri"/>
              </a:rPr>
              <a:t>Single</a:t>
            </a:r>
            <a:r>
              <a:rPr sz="2400" b="1" spc="-20" dirty="0">
                <a:solidFill>
                  <a:srgbClr val="E62CB7"/>
                </a:solidFill>
                <a:latin typeface="Calibri"/>
                <a:cs typeface="Calibri"/>
              </a:rPr>
              <a:t> </a:t>
            </a:r>
            <a:r>
              <a:rPr sz="2400" b="1" spc="160" dirty="0">
                <a:solidFill>
                  <a:srgbClr val="E62CB7"/>
                </a:solidFill>
                <a:latin typeface="Calibri"/>
                <a:cs typeface="Calibri"/>
              </a:rPr>
              <a:t>instance</a:t>
            </a:r>
            <a:r>
              <a:rPr sz="2400" b="1" spc="140" dirty="0">
                <a:solidFill>
                  <a:srgbClr val="E62CB7"/>
                </a:solidFill>
                <a:latin typeface="Calibri"/>
                <a:cs typeface="Calibri"/>
              </a:rPr>
              <a:t> </a:t>
            </a:r>
            <a:r>
              <a:rPr sz="2400" b="1" spc="220" dirty="0">
                <a:solidFill>
                  <a:srgbClr val="E62CB7"/>
                </a:solidFill>
                <a:latin typeface="Calibri"/>
                <a:cs typeface="Calibri"/>
              </a:rPr>
              <a:t>deadlock</a:t>
            </a:r>
            <a:r>
              <a:rPr sz="2400" b="1" spc="-15" dirty="0">
                <a:solidFill>
                  <a:srgbClr val="E62CB7"/>
                </a:solidFill>
                <a:latin typeface="Calibri"/>
                <a:cs typeface="Calibri"/>
              </a:rPr>
              <a:t> </a:t>
            </a:r>
            <a:r>
              <a:rPr sz="2400" b="1" spc="165" dirty="0">
                <a:solidFill>
                  <a:srgbClr val="E62CB7"/>
                </a:solidFill>
                <a:latin typeface="Calibri"/>
                <a:cs typeface="Calibri"/>
              </a:rPr>
              <a:t>detection:</a:t>
            </a:r>
            <a:endParaRPr sz="2400">
              <a:latin typeface="Calibri"/>
              <a:cs typeface="Calibri"/>
            </a:endParaRPr>
          </a:p>
          <a:p>
            <a:pPr marL="304800" marR="53340" indent="-228600" algn="just">
              <a:lnSpc>
                <a:spcPct val="100499"/>
              </a:lnSpc>
              <a:spcBef>
                <a:spcPts val="1010"/>
              </a:spcBef>
            </a:pPr>
            <a:r>
              <a:rPr sz="2400" spc="190" dirty="0">
                <a:solidFill>
                  <a:srgbClr val="7061FD"/>
                </a:solidFill>
                <a:latin typeface="Calibri"/>
                <a:cs typeface="Calibri"/>
              </a:rPr>
              <a:t>+</a:t>
            </a:r>
            <a:r>
              <a:rPr sz="2400" spc="190" dirty="0">
                <a:solidFill>
                  <a:srgbClr val="1F1348"/>
                </a:solidFill>
                <a:latin typeface="Calibri"/>
                <a:cs typeface="Calibri"/>
              </a:rPr>
              <a:t>If </a:t>
            </a:r>
            <a:r>
              <a:rPr sz="2400" spc="75" dirty="0">
                <a:solidFill>
                  <a:srgbClr val="1F1348"/>
                </a:solidFill>
                <a:latin typeface="Calibri"/>
                <a:cs typeface="Calibri"/>
              </a:rPr>
              <a:t>all </a:t>
            </a:r>
            <a:r>
              <a:rPr sz="2400" spc="120" dirty="0">
                <a:solidFill>
                  <a:srgbClr val="1F1348"/>
                </a:solidFill>
                <a:latin typeface="Calibri"/>
                <a:cs typeface="Calibri"/>
              </a:rPr>
              <a:t>resources </a:t>
            </a:r>
            <a:r>
              <a:rPr sz="2400" spc="140" dirty="0">
                <a:solidFill>
                  <a:srgbClr val="1F1348"/>
                </a:solidFill>
                <a:latin typeface="Calibri"/>
                <a:cs typeface="Calibri"/>
              </a:rPr>
              <a:t>have </a:t>
            </a:r>
            <a:r>
              <a:rPr sz="2400" spc="130" dirty="0">
                <a:solidFill>
                  <a:srgbClr val="1F1348"/>
                </a:solidFill>
                <a:latin typeface="Calibri"/>
                <a:cs typeface="Calibri"/>
              </a:rPr>
              <a:t>only </a:t>
            </a:r>
            <a:r>
              <a:rPr sz="2400" spc="135" dirty="0">
                <a:solidFill>
                  <a:srgbClr val="1F1348"/>
                </a:solidFill>
                <a:latin typeface="Calibri"/>
                <a:cs typeface="Calibri"/>
              </a:rPr>
              <a:t>a </a:t>
            </a:r>
            <a:r>
              <a:rPr sz="2400" spc="150" dirty="0">
                <a:solidFill>
                  <a:srgbClr val="1F1348"/>
                </a:solidFill>
                <a:latin typeface="Calibri"/>
                <a:cs typeface="Calibri"/>
              </a:rPr>
              <a:t>single </a:t>
            </a:r>
            <a:r>
              <a:rPr sz="2400" spc="100" dirty="0">
                <a:solidFill>
                  <a:srgbClr val="1F1348"/>
                </a:solidFill>
                <a:latin typeface="Calibri"/>
                <a:cs typeface="Calibri"/>
              </a:rPr>
              <a:t>instance, </a:t>
            </a:r>
            <a:r>
              <a:rPr sz="2400" spc="105" dirty="0">
                <a:solidFill>
                  <a:srgbClr val="1F1348"/>
                </a:solidFill>
                <a:latin typeface="Calibri"/>
                <a:cs typeface="Calibri"/>
              </a:rPr>
              <a:t> </a:t>
            </a:r>
            <a:r>
              <a:rPr sz="2400" spc="95" dirty="0">
                <a:solidFill>
                  <a:srgbClr val="1F1348"/>
                </a:solidFill>
                <a:latin typeface="Calibri"/>
                <a:cs typeface="Calibri"/>
              </a:rPr>
              <a:t>then</a:t>
            </a:r>
            <a:r>
              <a:rPr sz="2400" spc="100" dirty="0">
                <a:solidFill>
                  <a:srgbClr val="1F1348"/>
                </a:solidFill>
                <a:latin typeface="Calibri"/>
                <a:cs typeface="Calibri"/>
              </a:rPr>
              <a:t> </a:t>
            </a:r>
            <a:r>
              <a:rPr sz="2400" spc="130" dirty="0">
                <a:solidFill>
                  <a:srgbClr val="1F1348"/>
                </a:solidFill>
                <a:latin typeface="Calibri"/>
                <a:cs typeface="Calibri"/>
              </a:rPr>
              <a:t>we </a:t>
            </a:r>
            <a:r>
              <a:rPr sz="2400" spc="145" dirty="0">
                <a:solidFill>
                  <a:srgbClr val="1F1348"/>
                </a:solidFill>
                <a:latin typeface="Calibri"/>
                <a:cs typeface="Calibri"/>
              </a:rPr>
              <a:t>can </a:t>
            </a:r>
            <a:r>
              <a:rPr sz="2400" spc="130" dirty="0">
                <a:solidFill>
                  <a:srgbClr val="1F1348"/>
                </a:solidFill>
                <a:latin typeface="Calibri"/>
                <a:cs typeface="Calibri"/>
              </a:rPr>
              <a:t>define a</a:t>
            </a:r>
            <a:r>
              <a:rPr sz="2400" spc="135" dirty="0">
                <a:solidFill>
                  <a:srgbClr val="1F1348"/>
                </a:solidFill>
                <a:latin typeface="Calibri"/>
                <a:cs typeface="Calibri"/>
              </a:rPr>
              <a:t> </a:t>
            </a:r>
            <a:r>
              <a:rPr sz="2400" spc="175" dirty="0">
                <a:solidFill>
                  <a:srgbClr val="1F1348"/>
                </a:solidFill>
                <a:latin typeface="Calibri"/>
                <a:cs typeface="Calibri"/>
              </a:rPr>
              <a:t>deadlock </a:t>
            </a:r>
            <a:r>
              <a:rPr sz="2400" spc="120" dirty="0">
                <a:solidFill>
                  <a:srgbClr val="1F1348"/>
                </a:solidFill>
                <a:latin typeface="Calibri"/>
                <a:cs typeface="Calibri"/>
              </a:rPr>
              <a:t>detection </a:t>
            </a:r>
            <a:r>
              <a:rPr sz="2400" spc="125" dirty="0">
                <a:solidFill>
                  <a:srgbClr val="1F1348"/>
                </a:solidFill>
                <a:latin typeface="Calibri"/>
                <a:cs typeface="Calibri"/>
              </a:rPr>
              <a:t> </a:t>
            </a:r>
            <a:r>
              <a:rPr sz="2400" spc="130" dirty="0">
                <a:solidFill>
                  <a:srgbClr val="1F1348"/>
                </a:solidFill>
                <a:latin typeface="Calibri"/>
                <a:cs typeface="Calibri"/>
              </a:rPr>
              <a:t>algorithm</a:t>
            </a:r>
            <a:r>
              <a:rPr sz="2400" spc="190" dirty="0">
                <a:solidFill>
                  <a:srgbClr val="1F1348"/>
                </a:solidFill>
                <a:latin typeface="Calibri"/>
                <a:cs typeface="Calibri"/>
              </a:rPr>
              <a:t> </a:t>
            </a:r>
            <a:r>
              <a:rPr sz="2400" spc="45" dirty="0">
                <a:solidFill>
                  <a:srgbClr val="1F1348"/>
                </a:solidFill>
                <a:latin typeface="Calibri"/>
                <a:cs typeface="Calibri"/>
              </a:rPr>
              <a:t>that</a:t>
            </a:r>
            <a:r>
              <a:rPr sz="2400" spc="120" dirty="0">
                <a:solidFill>
                  <a:srgbClr val="1F1348"/>
                </a:solidFill>
                <a:latin typeface="Calibri"/>
                <a:cs typeface="Calibri"/>
              </a:rPr>
              <a:t> </a:t>
            </a:r>
            <a:r>
              <a:rPr sz="2400" spc="135" dirty="0">
                <a:solidFill>
                  <a:srgbClr val="1F1348"/>
                </a:solidFill>
                <a:latin typeface="Calibri"/>
                <a:cs typeface="Calibri"/>
              </a:rPr>
              <a:t>uses</a:t>
            </a:r>
            <a:r>
              <a:rPr sz="2400" spc="185" dirty="0">
                <a:solidFill>
                  <a:srgbClr val="1F1348"/>
                </a:solidFill>
                <a:latin typeface="Calibri"/>
                <a:cs typeface="Calibri"/>
              </a:rPr>
              <a:t> </a:t>
            </a:r>
            <a:r>
              <a:rPr sz="2400" spc="130" dirty="0">
                <a:solidFill>
                  <a:srgbClr val="1F1348"/>
                </a:solidFill>
                <a:latin typeface="Calibri"/>
                <a:cs typeface="Calibri"/>
              </a:rPr>
              <a:t>a</a:t>
            </a:r>
            <a:r>
              <a:rPr sz="2400" spc="195" dirty="0">
                <a:solidFill>
                  <a:srgbClr val="1F1348"/>
                </a:solidFill>
                <a:latin typeface="Calibri"/>
                <a:cs typeface="Calibri"/>
              </a:rPr>
              <a:t> </a:t>
            </a:r>
            <a:r>
              <a:rPr sz="2400" spc="80" dirty="0">
                <a:solidFill>
                  <a:srgbClr val="1F1348"/>
                </a:solidFill>
                <a:latin typeface="Calibri"/>
                <a:cs typeface="Calibri"/>
              </a:rPr>
              <a:t>variant</a:t>
            </a:r>
            <a:r>
              <a:rPr sz="2400" spc="125" dirty="0">
                <a:solidFill>
                  <a:srgbClr val="1F1348"/>
                </a:solidFill>
                <a:latin typeface="Calibri"/>
                <a:cs typeface="Calibri"/>
              </a:rPr>
              <a:t> </a:t>
            </a:r>
            <a:r>
              <a:rPr sz="2400" spc="105" dirty="0">
                <a:solidFill>
                  <a:srgbClr val="1F1348"/>
                </a:solidFill>
                <a:latin typeface="Calibri"/>
                <a:cs typeface="Calibri"/>
              </a:rPr>
              <a:t>of</a:t>
            </a:r>
            <a:r>
              <a:rPr sz="2400" spc="240" dirty="0">
                <a:solidFill>
                  <a:srgbClr val="1F1348"/>
                </a:solidFill>
                <a:latin typeface="Calibri"/>
                <a:cs typeface="Calibri"/>
              </a:rPr>
              <a:t> </a:t>
            </a:r>
            <a:r>
              <a:rPr sz="2400" spc="90" dirty="0">
                <a:solidFill>
                  <a:srgbClr val="1F1348"/>
                </a:solidFill>
                <a:latin typeface="Calibri"/>
                <a:cs typeface="Calibri"/>
              </a:rPr>
              <a:t>the</a:t>
            </a:r>
            <a:r>
              <a:rPr sz="2400" spc="110" dirty="0">
                <a:solidFill>
                  <a:srgbClr val="1F1348"/>
                </a:solidFill>
                <a:latin typeface="Calibri"/>
                <a:cs typeface="Calibri"/>
              </a:rPr>
              <a:t> </a:t>
            </a:r>
            <a:r>
              <a:rPr sz="2400" spc="125" dirty="0">
                <a:solidFill>
                  <a:srgbClr val="1F1348"/>
                </a:solidFill>
                <a:latin typeface="Calibri"/>
                <a:cs typeface="Calibri"/>
              </a:rPr>
              <a:t>resource</a:t>
            </a:r>
            <a:endParaRPr sz="2400">
              <a:latin typeface="Calibri"/>
              <a:cs typeface="Calibri"/>
            </a:endParaRPr>
          </a:p>
          <a:p>
            <a:pPr marL="304800" algn="just">
              <a:lnSpc>
                <a:spcPts val="2850"/>
              </a:lnSpc>
            </a:pPr>
            <a:r>
              <a:rPr sz="2400" spc="80" dirty="0">
                <a:solidFill>
                  <a:srgbClr val="1F1348"/>
                </a:solidFill>
                <a:latin typeface="Calibri"/>
                <a:cs typeface="Calibri"/>
              </a:rPr>
              <a:t>–allocation</a:t>
            </a:r>
            <a:r>
              <a:rPr sz="2400" spc="-5" dirty="0">
                <a:solidFill>
                  <a:srgbClr val="1F1348"/>
                </a:solidFill>
                <a:latin typeface="Calibri"/>
                <a:cs typeface="Calibri"/>
              </a:rPr>
              <a:t> </a:t>
            </a:r>
            <a:r>
              <a:rPr sz="2400" spc="160" dirty="0">
                <a:solidFill>
                  <a:srgbClr val="1F1348"/>
                </a:solidFill>
                <a:latin typeface="Calibri"/>
                <a:cs typeface="Calibri"/>
              </a:rPr>
              <a:t>graph,</a:t>
            </a:r>
            <a:r>
              <a:rPr sz="2400" spc="-40" dirty="0">
                <a:solidFill>
                  <a:srgbClr val="1F1348"/>
                </a:solidFill>
                <a:latin typeface="Calibri"/>
                <a:cs typeface="Calibri"/>
              </a:rPr>
              <a:t> </a:t>
            </a:r>
            <a:r>
              <a:rPr sz="2400" spc="140" dirty="0">
                <a:solidFill>
                  <a:srgbClr val="1F1348"/>
                </a:solidFill>
                <a:latin typeface="Calibri"/>
                <a:cs typeface="Calibri"/>
              </a:rPr>
              <a:t>called</a:t>
            </a:r>
            <a:r>
              <a:rPr sz="2400" spc="15" dirty="0">
                <a:solidFill>
                  <a:srgbClr val="1F1348"/>
                </a:solidFill>
                <a:latin typeface="Calibri"/>
                <a:cs typeface="Calibri"/>
              </a:rPr>
              <a:t> </a:t>
            </a:r>
            <a:r>
              <a:rPr sz="2400" spc="50" dirty="0">
                <a:solidFill>
                  <a:srgbClr val="E62CB7"/>
                </a:solidFill>
                <a:latin typeface="Calibri"/>
                <a:cs typeface="Calibri"/>
              </a:rPr>
              <a:t>wait-for</a:t>
            </a:r>
            <a:r>
              <a:rPr sz="2400" spc="90" dirty="0">
                <a:solidFill>
                  <a:srgbClr val="E62CB7"/>
                </a:solidFill>
                <a:latin typeface="Calibri"/>
                <a:cs typeface="Calibri"/>
              </a:rPr>
              <a:t> </a:t>
            </a:r>
            <a:r>
              <a:rPr sz="2400" spc="160" dirty="0">
                <a:solidFill>
                  <a:srgbClr val="E62CB7"/>
                </a:solidFill>
                <a:latin typeface="Calibri"/>
                <a:cs typeface="Calibri"/>
              </a:rPr>
              <a:t>graph</a:t>
            </a:r>
            <a:r>
              <a:rPr sz="2400" spc="160" dirty="0">
                <a:solidFill>
                  <a:srgbClr val="1F1348"/>
                </a:solidFill>
                <a:latin typeface="Calibri"/>
                <a:cs typeface="Calibri"/>
              </a:rPr>
              <a:t>.</a:t>
            </a:r>
            <a:endParaRPr sz="2400">
              <a:latin typeface="Calibri"/>
              <a:cs typeface="Calibri"/>
            </a:endParaRPr>
          </a:p>
          <a:p>
            <a:pPr marL="304800" marR="53340" indent="-228600" algn="just">
              <a:lnSpc>
                <a:spcPct val="100000"/>
              </a:lnSpc>
              <a:spcBef>
                <a:spcPts val="1025"/>
              </a:spcBef>
            </a:pPr>
            <a:r>
              <a:rPr sz="2400" spc="295" dirty="0">
                <a:solidFill>
                  <a:srgbClr val="7061FD"/>
                </a:solidFill>
                <a:latin typeface="Calibri"/>
                <a:cs typeface="Calibri"/>
              </a:rPr>
              <a:t>+</a:t>
            </a:r>
            <a:r>
              <a:rPr sz="2400" spc="295" dirty="0">
                <a:solidFill>
                  <a:srgbClr val="1F1348"/>
                </a:solidFill>
                <a:latin typeface="Calibri"/>
                <a:cs typeface="Calibri"/>
              </a:rPr>
              <a:t>We </a:t>
            </a:r>
            <a:r>
              <a:rPr sz="2400" spc="114" dirty="0">
                <a:solidFill>
                  <a:srgbClr val="1F1348"/>
                </a:solidFill>
                <a:latin typeface="Calibri"/>
                <a:cs typeface="Calibri"/>
              </a:rPr>
              <a:t>obtain</a:t>
            </a:r>
            <a:r>
              <a:rPr sz="2400" spc="120" dirty="0">
                <a:solidFill>
                  <a:srgbClr val="1F1348"/>
                </a:solidFill>
                <a:latin typeface="Calibri"/>
                <a:cs typeface="Calibri"/>
              </a:rPr>
              <a:t> </a:t>
            </a:r>
            <a:r>
              <a:rPr sz="2400" spc="70" dirty="0">
                <a:solidFill>
                  <a:srgbClr val="1F1348"/>
                </a:solidFill>
                <a:latin typeface="Calibri"/>
                <a:cs typeface="Calibri"/>
              </a:rPr>
              <a:t>this</a:t>
            </a:r>
            <a:r>
              <a:rPr sz="2400" spc="75" dirty="0">
                <a:solidFill>
                  <a:srgbClr val="1F1348"/>
                </a:solidFill>
                <a:latin typeface="Calibri"/>
                <a:cs typeface="Calibri"/>
              </a:rPr>
              <a:t> </a:t>
            </a:r>
            <a:r>
              <a:rPr sz="2400" spc="185" dirty="0">
                <a:solidFill>
                  <a:srgbClr val="1F1348"/>
                </a:solidFill>
                <a:latin typeface="Calibri"/>
                <a:cs typeface="Calibri"/>
              </a:rPr>
              <a:t>graph</a:t>
            </a:r>
            <a:r>
              <a:rPr sz="2400" spc="190" dirty="0">
                <a:solidFill>
                  <a:srgbClr val="1F1348"/>
                </a:solidFill>
                <a:latin typeface="Calibri"/>
                <a:cs typeface="Calibri"/>
              </a:rPr>
              <a:t> </a:t>
            </a:r>
            <a:r>
              <a:rPr sz="2400" spc="90" dirty="0">
                <a:solidFill>
                  <a:srgbClr val="1F1348"/>
                </a:solidFill>
                <a:latin typeface="Calibri"/>
                <a:cs typeface="Calibri"/>
              </a:rPr>
              <a:t>from</a:t>
            </a:r>
            <a:r>
              <a:rPr sz="2400" spc="95" dirty="0">
                <a:solidFill>
                  <a:srgbClr val="1F1348"/>
                </a:solidFill>
                <a:latin typeface="Calibri"/>
                <a:cs typeface="Calibri"/>
              </a:rPr>
              <a:t> the</a:t>
            </a:r>
            <a:r>
              <a:rPr sz="2400" spc="100" dirty="0">
                <a:solidFill>
                  <a:srgbClr val="1F1348"/>
                </a:solidFill>
                <a:latin typeface="Calibri"/>
                <a:cs typeface="Calibri"/>
              </a:rPr>
              <a:t> </a:t>
            </a:r>
            <a:r>
              <a:rPr sz="2400" spc="120" dirty="0">
                <a:solidFill>
                  <a:srgbClr val="1F1348"/>
                </a:solidFill>
                <a:latin typeface="Calibri"/>
                <a:cs typeface="Calibri"/>
              </a:rPr>
              <a:t>resource- </a:t>
            </a:r>
            <a:r>
              <a:rPr sz="2400" spc="125" dirty="0">
                <a:solidFill>
                  <a:srgbClr val="1F1348"/>
                </a:solidFill>
                <a:latin typeface="Calibri"/>
                <a:cs typeface="Calibri"/>
              </a:rPr>
              <a:t> </a:t>
            </a:r>
            <a:r>
              <a:rPr sz="2400" spc="110" dirty="0">
                <a:solidFill>
                  <a:srgbClr val="1F1348"/>
                </a:solidFill>
                <a:latin typeface="Calibri"/>
                <a:cs typeface="Calibri"/>
              </a:rPr>
              <a:t>allocation </a:t>
            </a:r>
            <a:r>
              <a:rPr sz="2400" spc="165" dirty="0">
                <a:solidFill>
                  <a:srgbClr val="1F1348"/>
                </a:solidFill>
                <a:latin typeface="Calibri"/>
                <a:cs typeface="Calibri"/>
              </a:rPr>
              <a:t>graph </a:t>
            </a:r>
            <a:r>
              <a:rPr sz="2400" spc="160" dirty="0">
                <a:solidFill>
                  <a:srgbClr val="1F1348"/>
                </a:solidFill>
                <a:latin typeface="Calibri"/>
                <a:cs typeface="Calibri"/>
              </a:rPr>
              <a:t>by </a:t>
            </a:r>
            <a:r>
              <a:rPr sz="2400" spc="155" dirty="0">
                <a:solidFill>
                  <a:srgbClr val="1F1348"/>
                </a:solidFill>
                <a:latin typeface="Calibri"/>
                <a:cs typeface="Calibri"/>
              </a:rPr>
              <a:t>removing </a:t>
            </a:r>
            <a:r>
              <a:rPr sz="2400" spc="90" dirty="0">
                <a:solidFill>
                  <a:srgbClr val="1F1348"/>
                </a:solidFill>
                <a:latin typeface="Calibri"/>
                <a:cs typeface="Calibri"/>
              </a:rPr>
              <a:t>the </a:t>
            </a:r>
            <a:r>
              <a:rPr sz="2400" spc="125" dirty="0">
                <a:solidFill>
                  <a:srgbClr val="1F1348"/>
                </a:solidFill>
                <a:latin typeface="Calibri"/>
                <a:cs typeface="Calibri"/>
              </a:rPr>
              <a:t>resource </a:t>
            </a:r>
            <a:r>
              <a:rPr sz="2400" spc="130" dirty="0">
                <a:solidFill>
                  <a:srgbClr val="1F1348"/>
                </a:solidFill>
                <a:latin typeface="Calibri"/>
                <a:cs typeface="Calibri"/>
              </a:rPr>
              <a:t> </a:t>
            </a:r>
            <a:r>
              <a:rPr sz="2400" spc="180" dirty="0">
                <a:solidFill>
                  <a:srgbClr val="1F1348"/>
                </a:solidFill>
                <a:latin typeface="Calibri"/>
                <a:cs typeface="Calibri"/>
              </a:rPr>
              <a:t>nodes</a:t>
            </a:r>
            <a:r>
              <a:rPr sz="2400" spc="185" dirty="0">
                <a:solidFill>
                  <a:srgbClr val="1F1348"/>
                </a:solidFill>
                <a:latin typeface="Calibri"/>
                <a:cs typeface="Calibri"/>
              </a:rPr>
              <a:t> </a:t>
            </a:r>
            <a:r>
              <a:rPr sz="2400" spc="180" dirty="0">
                <a:solidFill>
                  <a:srgbClr val="1F1348"/>
                </a:solidFill>
                <a:latin typeface="Calibri"/>
                <a:cs typeface="Calibri"/>
              </a:rPr>
              <a:t>and</a:t>
            </a:r>
            <a:r>
              <a:rPr sz="2400" spc="185" dirty="0">
                <a:solidFill>
                  <a:srgbClr val="1F1348"/>
                </a:solidFill>
                <a:latin typeface="Calibri"/>
                <a:cs typeface="Calibri"/>
              </a:rPr>
              <a:t> </a:t>
            </a:r>
            <a:r>
              <a:rPr sz="2400" spc="155" dirty="0">
                <a:solidFill>
                  <a:srgbClr val="1F1348"/>
                </a:solidFill>
                <a:latin typeface="Calibri"/>
                <a:cs typeface="Calibri"/>
              </a:rPr>
              <a:t>collapsing</a:t>
            </a:r>
            <a:r>
              <a:rPr sz="2400" spc="160" dirty="0">
                <a:solidFill>
                  <a:srgbClr val="1F1348"/>
                </a:solidFill>
                <a:latin typeface="Calibri"/>
                <a:cs typeface="Calibri"/>
              </a:rPr>
              <a:t> </a:t>
            </a:r>
            <a:r>
              <a:rPr sz="2400" spc="95" dirty="0">
                <a:solidFill>
                  <a:srgbClr val="1F1348"/>
                </a:solidFill>
                <a:latin typeface="Calibri"/>
                <a:cs typeface="Calibri"/>
              </a:rPr>
              <a:t>the </a:t>
            </a:r>
            <a:r>
              <a:rPr sz="2400" spc="100" dirty="0">
                <a:solidFill>
                  <a:srgbClr val="1F1348"/>
                </a:solidFill>
                <a:latin typeface="Calibri"/>
                <a:cs typeface="Calibri"/>
              </a:rPr>
              <a:t> </a:t>
            </a:r>
            <a:r>
              <a:rPr sz="2400" spc="125" dirty="0">
                <a:solidFill>
                  <a:srgbClr val="1F1348"/>
                </a:solidFill>
                <a:latin typeface="Calibri"/>
                <a:cs typeface="Calibri"/>
              </a:rPr>
              <a:t>appropriate </a:t>
            </a:r>
            <a:r>
              <a:rPr sz="2400" spc="130" dirty="0">
                <a:solidFill>
                  <a:srgbClr val="1F1348"/>
                </a:solidFill>
                <a:latin typeface="Calibri"/>
                <a:cs typeface="Calibri"/>
              </a:rPr>
              <a:t> </a:t>
            </a:r>
            <a:r>
              <a:rPr sz="2400" spc="170" dirty="0">
                <a:solidFill>
                  <a:srgbClr val="1F1348"/>
                </a:solidFill>
                <a:latin typeface="Calibri"/>
                <a:cs typeface="Calibri"/>
              </a:rPr>
              <a:t>edges.</a:t>
            </a:r>
            <a:endParaRPr sz="2400">
              <a:latin typeface="Calibri"/>
              <a:cs typeface="Calibri"/>
            </a:endParaRPr>
          </a:p>
          <a:p>
            <a:pPr marL="304800" marR="55880" indent="-228600" algn="just">
              <a:lnSpc>
                <a:spcPct val="100400"/>
              </a:lnSpc>
              <a:spcBef>
                <a:spcPts val="1010"/>
              </a:spcBef>
            </a:pPr>
            <a:r>
              <a:rPr sz="2400" spc="330" dirty="0">
                <a:solidFill>
                  <a:srgbClr val="7061FD"/>
                </a:solidFill>
                <a:latin typeface="Calibri"/>
                <a:cs typeface="Calibri"/>
              </a:rPr>
              <a:t>+</a:t>
            </a:r>
            <a:r>
              <a:rPr sz="2400" spc="330" dirty="0">
                <a:solidFill>
                  <a:srgbClr val="1F1348"/>
                </a:solidFill>
                <a:latin typeface="Calibri"/>
                <a:cs typeface="Calibri"/>
              </a:rPr>
              <a:t>An </a:t>
            </a:r>
            <a:r>
              <a:rPr sz="2400" spc="229" dirty="0">
                <a:solidFill>
                  <a:srgbClr val="1F1348"/>
                </a:solidFill>
                <a:latin typeface="Calibri"/>
                <a:cs typeface="Calibri"/>
              </a:rPr>
              <a:t>edge </a:t>
            </a:r>
            <a:r>
              <a:rPr sz="2400" spc="85" dirty="0">
                <a:solidFill>
                  <a:srgbClr val="1F1348"/>
                </a:solidFill>
                <a:latin typeface="Calibri"/>
                <a:cs typeface="Calibri"/>
              </a:rPr>
              <a:t>from </a:t>
            </a:r>
            <a:r>
              <a:rPr sz="2400" spc="175" dirty="0">
                <a:solidFill>
                  <a:srgbClr val="1F1348"/>
                </a:solidFill>
                <a:latin typeface="Calibri"/>
                <a:cs typeface="Calibri"/>
              </a:rPr>
              <a:t>p</a:t>
            </a:r>
            <a:r>
              <a:rPr sz="2325" spc="262" baseline="-19713" dirty="0">
                <a:solidFill>
                  <a:srgbClr val="1F1348"/>
                </a:solidFill>
                <a:latin typeface="Calibri"/>
                <a:cs typeface="Calibri"/>
              </a:rPr>
              <a:t>i </a:t>
            </a:r>
            <a:r>
              <a:rPr sz="2400" spc="70" dirty="0">
                <a:solidFill>
                  <a:srgbClr val="1F1348"/>
                </a:solidFill>
                <a:latin typeface="Calibri"/>
                <a:cs typeface="Calibri"/>
              </a:rPr>
              <a:t>to</a:t>
            </a:r>
            <a:r>
              <a:rPr sz="2400" spc="75" dirty="0">
                <a:solidFill>
                  <a:srgbClr val="1F1348"/>
                </a:solidFill>
                <a:latin typeface="Calibri"/>
                <a:cs typeface="Calibri"/>
              </a:rPr>
              <a:t> </a:t>
            </a:r>
            <a:r>
              <a:rPr sz="2400" spc="125" dirty="0">
                <a:solidFill>
                  <a:srgbClr val="1F1348"/>
                </a:solidFill>
                <a:latin typeface="Calibri"/>
                <a:cs typeface="Calibri"/>
              </a:rPr>
              <a:t>p</a:t>
            </a:r>
            <a:r>
              <a:rPr sz="2325" spc="187" baseline="-19713" dirty="0">
                <a:solidFill>
                  <a:srgbClr val="1F1348"/>
                </a:solidFill>
                <a:latin typeface="Calibri"/>
                <a:cs typeface="Calibri"/>
              </a:rPr>
              <a:t>j</a:t>
            </a:r>
            <a:r>
              <a:rPr sz="2325" spc="195" baseline="-19713" dirty="0">
                <a:solidFill>
                  <a:srgbClr val="1F1348"/>
                </a:solidFill>
                <a:latin typeface="Calibri"/>
                <a:cs typeface="Calibri"/>
              </a:rPr>
              <a:t> </a:t>
            </a:r>
            <a:r>
              <a:rPr sz="2400" spc="85" dirty="0">
                <a:solidFill>
                  <a:srgbClr val="1F1348"/>
                </a:solidFill>
                <a:latin typeface="Calibri"/>
                <a:cs typeface="Calibri"/>
              </a:rPr>
              <a:t>in</a:t>
            </a:r>
            <a:r>
              <a:rPr sz="2400" spc="90" dirty="0">
                <a:solidFill>
                  <a:srgbClr val="1F1348"/>
                </a:solidFill>
                <a:latin typeface="Calibri"/>
                <a:cs typeface="Calibri"/>
              </a:rPr>
              <a:t> </a:t>
            </a:r>
            <a:r>
              <a:rPr sz="2400" spc="130" dirty="0">
                <a:solidFill>
                  <a:srgbClr val="1F1348"/>
                </a:solidFill>
                <a:latin typeface="Calibri"/>
                <a:cs typeface="Calibri"/>
              </a:rPr>
              <a:t>a </a:t>
            </a:r>
            <a:r>
              <a:rPr sz="2400" spc="60" dirty="0">
                <a:solidFill>
                  <a:srgbClr val="1F1348"/>
                </a:solidFill>
                <a:latin typeface="Calibri"/>
                <a:cs typeface="Calibri"/>
              </a:rPr>
              <a:t>wait-for</a:t>
            </a:r>
            <a:r>
              <a:rPr sz="2400" spc="65" dirty="0">
                <a:solidFill>
                  <a:srgbClr val="1F1348"/>
                </a:solidFill>
                <a:latin typeface="Calibri"/>
                <a:cs typeface="Calibri"/>
              </a:rPr>
              <a:t> </a:t>
            </a:r>
            <a:r>
              <a:rPr sz="2400" spc="185" dirty="0">
                <a:solidFill>
                  <a:srgbClr val="1F1348"/>
                </a:solidFill>
                <a:latin typeface="Calibri"/>
                <a:cs typeface="Calibri"/>
              </a:rPr>
              <a:t>graph </a:t>
            </a:r>
            <a:r>
              <a:rPr sz="2400" spc="190" dirty="0">
                <a:solidFill>
                  <a:srgbClr val="1F1348"/>
                </a:solidFill>
                <a:latin typeface="Calibri"/>
                <a:cs typeface="Calibri"/>
              </a:rPr>
              <a:t> </a:t>
            </a:r>
            <a:r>
              <a:rPr sz="2400" spc="120" dirty="0">
                <a:solidFill>
                  <a:srgbClr val="1F1348"/>
                </a:solidFill>
                <a:latin typeface="Calibri"/>
                <a:cs typeface="Calibri"/>
              </a:rPr>
              <a:t>implies </a:t>
            </a:r>
            <a:r>
              <a:rPr sz="2400" spc="45" dirty="0">
                <a:solidFill>
                  <a:srgbClr val="1F1348"/>
                </a:solidFill>
                <a:latin typeface="Calibri"/>
                <a:cs typeface="Calibri"/>
              </a:rPr>
              <a:t>that </a:t>
            </a:r>
            <a:r>
              <a:rPr sz="2400" spc="145" dirty="0">
                <a:solidFill>
                  <a:srgbClr val="1F1348"/>
                </a:solidFill>
                <a:latin typeface="Calibri"/>
                <a:cs typeface="Calibri"/>
              </a:rPr>
              <a:t>process </a:t>
            </a:r>
            <a:r>
              <a:rPr sz="2400" spc="135" dirty="0">
                <a:solidFill>
                  <a:srgbClr val="1F1348"/>
                </a:solidFill>
                <a:latin typeface="Calibri"/>
                <a:cs typeface="Calibri"/>
              </a:rPr>
              <a:t>p</a:t>
            </a:r>
            <a:r>
              <a:rPr sz="2325" spc="202" baseline="-19713" dirty="0">
                <a:solidFill>
                  <a:srgbClr val="1F1348"/>
                </a:solidFill>
                <a:latin typeface="Calibri"/>
                <a:cs typeface="Calibri"/>
              </a:rPr>
              <a:t>i </a:t>
            </a:r>
            <a:r>
              <a:rPr sz="2400" spc="85" dirty="0">
                <a:solidFill>
                  <a:srgbClr val="1F1348"/>
                </a:solidFill>
                <a:latin typeface="Calibri"/>
                <a:cs typeface="Calibri"/>
              </a:rPr>
              <a:t>is </a:t>
            </a:r>
            <a:r>
              <a:rPr sz="2400" spc="110" dirty="0">
                <a:solidFill>
                  <a:srgbClr val="1F1348"/>
                </a:solidFill>
                <a:latin typeface="Calibri"/>
                <a:cs typeface="Calibri"/>
              </a:rPr>
              <a:t>waiting </a:t>
            </a:r>
            <a:r>
              <a:rPr sz="2400" spc="65" dirty="0">
                <a:solidFill>
                  <a:srgbClr val="1F1348"/>
                </a:solidFill>
                <a:latin typeface="Calibri"/>
                <a:cs typeface="Calibri"/>
              </a:rPr>
              <a:t>for </a:t>
            </a:r>
            <a:r>
              <a:rPr sz="2400" spc="145" dirty="0">
                <a:solidFill>
                  <a:srgbClr val="1F1348"/>
                </a:solidFill>
                <a:latin typeface="Calibri"/>
                <a:cs typeface="Calibri"/>
              </a:rPr>
              <a:t>process </a:t>
            </a:r>
            <a:r>
              <a:rPr sz="2400" spc="150" dirty="0">
                <a:solidFill>
                  <a:srgbClr val="1F1348"/>
                </a:solidFill>
                <a:latin typeface="Calibri"/>
                <a:cs typeface="Calibri"/>
              </a:rPr>
              <a:t> </a:t>
            </a:r>
            <a:r>
              <a:rPr sz="2400" spc="130" dirty="0">
                <a:solidFill>
                  <a:srgbClr val="1F1348"/>
                </a:solidFill>
                <a:latin typeface="Calibri"/>
                <a:cs typeface="Calibri"/>
              </a:rPr>
              <a:t>p</a:t>
            </a:r>
            <a:r>
              <a:rPr sz="2325" spc="195" baseline="-19713" dirty="0">
                <a:solidFill>
                  <a:srgbClr val="1F1348"/>
                </a:solidFill>
                <a:latin typeface="Calibri"/>
                <a:cs typeface="Calibri"/>
              </a:rPr>
              <a:t>j</a:t>
            </a:r>
            <a:r>
              <a:rPr sz="2325" spc="450" baseline="-19713" dirty="0">
                <a:solidFill>
                  <a:srgbClr val="1F1348"/>
                </a:solidFill>
                <a:latin typeface="Calibri"/>
                <a:cs typeface="Calibri"/>
              </a:rPr>
              <a:t> </a:t>
            </a:r>
            <a:r>
              <a:rPr sz="2400" spc="70" dirty="0">
                <a:solidFill>
                  <a:srgbClr val="1F1348"/>
                </a:solidFill>
                <a:latin typeface="Calibri"/>
                <a:cs typeface="Calibri"/>
              </a:rPr>
              <a:t>to</a:t>
            </a:r>
            <a:r>
              <a:rPr sz="2400" spc="15" dirty="0">
                <a:solidFill>
                  <a:srgbClr val="1F1348"/>
                </a:solidFill>
                <a:latin typeface="Calibri"/>
                <a:cs typeface="Calibri"/>
              </a:rPr>
              <a:t> </a:t>
            </a:r>
            <a:r>
              <a:rPr sz="2400" spc="105" dirty="0">
                <a:solidFill>
                  <a:srgbClr val="1F1348"/>
                </a:solidFill>
                <a:latin typeface="Calibri"/>
                <a:cs typeface="Calibri"/>
              </a:rPr>
              <a:t>release</a:t>
            </a:r>
            <a:r>
              <a:rPr sz="2400" spc="110" dirty="0">
                <a:solidFill>
                  <a:srgbClr val="1F1348"/>
                </a:solidFill>
                <a:latin typeface="Calibri"/>
                <a:cs typeface="Calibri"/>
              </a:rPr>
              <a:t> </a:t>
            </a:r>
            <a:r>
              <a:rPr sz="2400" spc="135" dirty="0">
                <a:solidFill>
                  <a:srgbClr val="1F1348"/>
                </a:solidFill>
                <a:latin typeface="Calibri"/>
                <a:cs typeface="Calibri"/>
              </a:rPr>
              <a:t>a</a:t>
            </a:r>
            <a:r>
              <a:rPr sz="2400" spc="120" dirty="0">
                <a:solidFill>
                  <a:srgbClr val="1F1348"/>
                </a:solidFill>
                <a:latin typeface="Calibri"/>
                <a:cs typeface="Calibri"/>
              </a:rPr>
              <a:t> resource</a:t>
            </a:r>
            <a:r>
              <a:rPr sz="2400" spc="-45" dirty="0">
                <a:solidFill>
                  <a:srgbClr val="1F1348"/>
                </a:solidFill>
                <a:latin typeface="Calibri"/>
                <a:cs typeface="Calibri"/>
              </a:rPr>
              <a:t> </a:t>
            </a:r>
            <a:r>
              <a:rPr sz="2400" spc="45" dirty="0">
                <a:solidFill>
                  <a:srgbClr val="1F1348"/>
                </a:solidFill>
                <a:latin typeface="Calibri"/>
                <a:cs typeface="Calibri"/>
              </a:rPr>
              <a:t>that</a:t>
            </a:r>
            <a:r>
              <a:rPr sz="2400" spc="35" dirty="0">
                <a:solidFill>
                  <a:srgbClr val="1F1348"/>
                </a:solidFill>
                <a:latin typeface="Calibri"/>
                <a:cs typeface="Calibri"/>
              </a:rPr>
              <a:t> </a:t>
            </a:r>
            <a:r>
              <a:rPr sz="2400" spc="135" dirty="0">
                <a:solidFill>
                  <a:srgbClr val="1F1348"/>
                </a:solidFill>
                <a:latin typeface="Calibri"/>
                <a:cs typeface="Calibri"/>
              </a:rPr>
              <a:t>p</a:t>
            </a:r>
            <a:r>
              <a:rPr sz="2325" spc="202" baseline="-19713" dirty="0">
                <a:solidFill>
                  <a:srgbClr val="1F1348"/>
                </a:solidFill>
                <a:latin typeface="Calibri"/>
                <a:cs typeface="Calibri"/>
              </a:rPr>
              <a:t>i</a:t>
            </a:r>
            <a:r>
              <a:rPr sz="2325" spc="300" baseline="-19713" dirty="0">
                <a:solidFill>
                  <a:srgbClr val="1F1348"/>
                </a:solidFill>
                <a:latin typeface="Calibri"/>
                <a:cs typeface="Calibri"/>
              </a:rPr>
              <a:t> </a:t>
            </a:r>
            <a:r>
              <a:rPr sz="2400" spc="135" dirty="0">
                <a:solidFill>
                  <a:srgbClr val="1F1348"/>
                </a:solidFill>
                <a:latin typeface="Calibri"/>
                <a:cs typeface="Calibri"/>
              </a:rPr>
              <a:t>needs.</a:t>
            </a:r>
            <a:endParaRPr sz="2400">
              <a:latin typeface="Calibri"/>
              <a:cs typeface="Calibri"/>
            </a:endParaRPr>
          </a:p>
        </p:txBody>
      </p:sp>
      <p:grpSp>
        <p:nvGrpSpPr>
          <p:cNvPr id="7" name="object 7"/>
          <p:cNvGrpSpPr/>
          <p:nvPr/>
        </p:nvGrpSpPr>
        <p:grpSpPr>
          <a:xfrm>
            <a:off x="7191375" y="57"/>
            <a:ext cx="5005705" cy="6863080"/>
            <a:chOff x="7191375" y="57"/>
            <a:chExt cx="5005705" cy="6863080"/>
          </a:xfrm>
        </p:grpSpPr>
        <p:pic>
          <p:nvPicPr>
            <p:cNvPr id="8" name="object 8"/>
            <p:cNvPicPr/>
            <p:nvPr/>
          </p:nvPicPr>
          <p:blipFill>
            <a:blip r:embed="rId2" cstate="print"/>
            <a:stretch>
              <a:fillRect/>
            </a:stretch>
          </p:blipFill>
          <p:spPr>
            <a:xfrm>
              <a:off x="7191375" y="57"/>
              <a:ext cx="5000625" cy="6857873"/>
            </a:xfrm>
            <a:prstGeom prst="rect">
              <a:avLst/>
            </a:prstGeom>
          </p:spPr>
        </p:pic>
        <p:sp>
          <p:nvSpPr>
            <p:cNvPr id="9" name="object 9"/>
            <p:cNvSpPr/>
            <p:nvPr/>
          </p:nvSpPr>
          <p:spPr>
            <a:xfrm>
              <a:off x="8663050" y="3281425"/>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99056" y="4672075"/>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81950" y="5200649"/>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544194" y="734694"/>
            <a:ext cx="4646930" cy="632460"/>
          </a:xfrm>
          <a:prstGeom prst="rect">
            <a:avLst/>
          </a:prstGeom>
        </p:spPr>
        <p:txBody>
          <a:bodyPr vert="horz" wrap="square" lIns="0" tIns="16510" rIns="0" bIns="0" rtlCol="0">
            <a:spAutoFit/>
          </a:bodyPr>
          <a:lstStyle/>
          <a:p>
            <a:pPr marL="12700">
              <a:lnSpc>
                <a:spcPct val="100000"/>
              </a:lnSpc>
              <a:spcBef>
                <a:spcPts val="130"/>
              </a:spcBef>
            </a:pPr>
            <a:r>
              <a:rPr sz="3950" spc="80" dirty="0">
                <a:solidFill>
                  <a:srgbClr val="00AF50"/>
                </a:solidFill>
                <a:latin typeface="Arial"/>
                <a:cs typeface="Arial"/>
              </a:rPr>
              <a:t>Deadlock</a:t>
            </a:r>
            <a:r>
              <a:rPr sz="3950" spc="60" dirty="0">
                <a:solidFill>
                  <a:srgbClr val="00AF50"/>
                </a:solidFill>
                <a:latin typeface="Arial"/>
                <a:cs typeface="Arial"/>
              </a:rPr>
              <a:t> </a:t>
            </a:r>
            <a:r>
              <a:rPr sz="3950" spc="145" dirty="0">
                <a:solidFill>
                  <a:srgbClr val="00AF50"/>
                </a:solidFill>
                <a:latin typeface="Arial"/>
                <a:cs typeface="Arial"/>
              </a:rPr>
              <a:t>Detection</a:t>
            </a:r>
            <a:endParaRPr sz="3950">
              <a:latin typeface="Arial"/>
              <a:cs typeface="Arial"/>
            </a:endParaRPr>
          </a:p>
        </p:txBody>
      </p:sp>
      <p:pic>
        <p:nvPicPr>
          <p:cNvPr id="6" name="object 6"/>
          <p:cNvPicPr/>
          <p:nvPr/>
        </p:nvPicPr>
        <p:blipFill>
          <a:blip r:embed="rId2" cstate="print"/>
          <a:stretch>
            <a:fillRect/>
          </a:stretch>
        </p:blipFill>
        <p:spPr>
          <a:xfrm>
            <a:off x="304800" y="1819275"/>
            <a:ext cx="5305425" cy="4438650"/>
          </a:xfrm>
          <a:prstGeom prst="rect">
            <a:avLst/>
          </a:prstGeom>
        </p:spPr>
      </p:pic>
      <p:grpSp>
        <p:nvGrpSpPr>
          <p:cNvPr id="7" name="object 7"/>
          <p:cNvGrpSpPr/>
          <p:nvPr/>
        </p:nvGrpSpPr>
        <p:grpSpPr>
          <a:xfrm>
            <a:off x="7981950" y="3276663"/>
            <a:ext cx="4215130" cy="3586479"/>
            <a:chOff x="7981950" y="3276663"/>
            <a:chExt cx="4215130" cy="3586479"/>
          </a:xfrm>
        </p:grpSpPr>
        <p:sp>
          <p:nvSpPr>
            <p:cNvPr id="8" name="object 8"/>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9" name="object 9"/>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3" name="object 13"/>
          <p:cNvSpPr txBox="1"/>
          <p:nvPr/>
        </p:nvSpPr>
        <p:spPr>
          <a:xfrm>
            <a:off x="5988684" y="292036"/>
            <a:ext cx="5671185" cy="5427980"/>
          </a:xfrm>
          <a:prstGeom prst="rect">
            <a:avLst/>
          </a:prstGeom>
        </p:spPr>
        <p:txBody>
          <a:bodyPr vert="horz" wrap="square" lIns="0" tIns="15875" rIns="0" bIns="0" rtlCol="0">
            <a:spAutoFit/>
          </a:bodyPr>
          <a:lstStyle/>
          <a:p>
            <a:pPr marL="266700" marR="37465" indent="-229235" algn="just">
              <a:lnSpc>
                <a:spcPct val="100000"/>
              </a:lnSpc>
              <a:spcBef>
                <a:spcPts val="125"/>
              </a:spcBef>
            </a:pPr>
            <a:r>
              <a:rPr sz="2000" spc="350" dirty="0">
                <a:solidFill>
                  <a:srgbClr val="7061FD"/>
                </a:solidFill>
                <a:latin typeface="Calibri"/>
                <a:cs typeface="Calibri"/>
              </a:rPr>
              <a:t>+ </a:t>
            </a:r>
            <a:r>
              <a:rPr sz="2000" spc="195" dirty="0">
                <a:solidFill>
                  <a:srgbClr val="1F1348"/>
                </a:solidFill>
                <a:latin typeface="Calibri"/>
                <a:cs typeface="Calibri"/>
              </a:rPr>
              <a:t>An </a:t>
            </a:r>
            <a:r>
              <a:rPr sz="2000" spc="210" dirty="0">
                <a:solidFill>
                  <a:srgbClr val="1F1348"/>
                </a:solidFill>
                <a:latin typeface="Calibri"/>
                <a:cs typeface="Calibri"/>
              </a:rPr>
              <a:t>edge </a:t>
            </a:r>
            <a:r>
              <a:rPr sz="2000" spc="125" dirty="0">
                <a:solidFill>
                  <a:srgbClr val="1F1348"/>
                </a:solidFill>
                <a:latin typeface="Calibri"/>
                <a:cs typeface="Calibri"/>
              </a:rPr>
              <a:t>p</a:t>
            </a:r>
            <a:r>
              <a:rPr sz="2025" spc="187" baseline="-18518" dirty="0">
                <a:solidFill>
                  <a:srgbClr val="1F1348"/>
                </a:solidFill>
                <a:latin typeface="Calibri"/>
                <a:cs typeface="Calibri"/>
              </a:rPr>
              <a:t>i </a:t>
            </a:r>
            <a:r>
              <a:rPr sz="2000" spc="204" dirty="0">
                <a:solidFill>
                  <a:srgbClr val="1F1348"/>
                </a:solidFill>
                <a:latin typeface="Calibri"/>
                <a:cs typeface="Calibri"/>
              </a:rPr>
              <a:t>-&gt; </a:t>
            </a:r>
            <a:r>
              <a:rPr sz="2000" spc="114" dirty="0">
                <a:solidFill>
                  <a:srgbClr val="1F1348"/>
                </a:solidFill>
                <a:latin typeface="Calibri"/>
                <a:cs typeface="Calibri"/>
              </a:rPr>
              <a:t>p</a:t>
            </a:r>
            <a:r>
              <a:rPr sz="2025" spc="172" baseline="-18518" dirty="0">
                <a:solidFill>
                  <a:srgbClr val="1F1348"/>
                </a:solidFill>
                <a:latin typeface="Calibri"/>
                <a:cs typeface="Calibri"/>
              </a:rPr>
              <a:t>j </a:t>
            </a:r>
            <a:r>
              <a:rPr sz="2000" spc="60" dirty="0">
                <a:solidFill>
                  <a:srgbClr val="1F1348"/>
                </a:solidFill>
                <a:latin typeface="Calibri"/>
                <a:cs typeface="Calibri"/>
              </a:rPr>
              <a:t>exist </a:t>
            </a:r>
            <a:r>
              <a:rPr sz="2000" spc="95" dirty="0">
                <a:solidFill>
                  <a:srgbClr val="1F1348"/>
                </a:solidFill>
                <a:latin typeface="Calibri"/>
                <a:cs typeface="Calibri"/>
              </a:rPr>
              <a:t>in </a:t>
            </a:r>
            <a:r>
              <a:rPr sz="2000" spc="25" dirty="0">
                <a:solidFill>
                  <a:srgbClr val="1F1348"/>
                </a:solidFill>
                <a:latin typeface="Calibri"/>
                <a:cs typeface="Calibri"/>
              </a:rPr>
              <a:t>wait </a:t>
            </a:r>
            <a:r>
              <a:rPr sz="2000" spc="-20" dirty="0">
                <a:solidFill>
                  <a:srgbClr val="1F1348"/>
                </a:solidFill>
                <a:latin typeface="Calibri"/>
                <a:cs typeface="Calibri"/>
              </a:rPr>
              <a:t>–for </a:t>
            </a:r>
            <a:r>
              <a:rPr sz="2000" spc="145" dirty="0">
                <a:solidFill>
                  <a:srgbClr val="1F1348"/>
                </a:solidFill>
                <a:latin typeface="Calibri"/>
                <a:cs typeface="Calibri"/>
              </a:rPr>
              <a:t>graph </a:t>
            </a:r>
            <a:r>
              <a:rPr sz="2000" spc="-15" dirty="0">
                <a:solidFill>
                  <a:srgbClr val="1F1348"/>
                </a:solidFill>
                <a:latin typeface="Calibri"/>
                <a:cs typeface="Calibri"/>
              </a:rPr>
              <a:t>if </a:t>
            </a:r>
            <a:r>
              <a:rPr sz="2000" spc="155" dirty="0">
                <a:solidFill>
                  <a:srgbClr val="1F1348"/>
                </a:solidFill>
                <a:latin typeface="Calibri"/>
                <a:cs typeface="Calibri"/>
              </a:rPr>
              <a:t>and </a:t>
            </a:r>
            <a:r>
              <a:rPr sz="2000" spc="160" dirty="0">
                <a:solidFill>
                  <a:srgbClr val="1F1348"/>
                </a:solidFill>
                <a:latin typeface="Calibri"/>
                <a:cs typeface="Calibri"/>
              </a:rPr>
              <a:t> </a:t>
            </a:r>
            <a:r>
              <a:rPr sz="2000" spc="105" dirty="0">
                <a:solidFill>
                  <a:srgbClr val="1F1348"/>
                </a:solidFill>
                <a:latin typeface="Calibri"/>
                <a:cs typeface="Calibri"/>
              </a:rPr>
              <a:t>only </a:t>
            </a:r>
            <a:r>
              <a:rPr sz="2000" spc="25" dirty="0">
                <a:solidFill>
                  <a:srgbClr val="1F1348"/>
                </a:solidFill>
                <a:latin typeface="Calibri"/>
                <a:cs typeface="Calibri"/>
              </a:rPr>
              <a:t>if </a:t>
            </a:r>
            <a:r>
              <a:rPr sz="2000" spc="100" dirty="0">
                <a:solidFill>
                  <a:srgbClr val="1F1348"/>
                </a:solidFill>
                <a:latin typeface="Calibri"/>
                <a:cs typeface="Calibri"/>
              </a:rPr>
              <a:t>the </a:t>
            </a:r>
            <a:r>
              <a:rPr sz="2000" spc="135" dirty="0">
                <a:solidFill>
                  <a:srgbClr val="1F1348"/>
                </a:solidFill>
                <a:latin typeface="Calibri"/>
                <a:cs typeface="Calibri"/>
              </a:rPr>
              <a:t>corresponding </a:t>
            </a:r>
            <a:r>
              <a:rPr sz="2000" spc="105" dirty="0">
                <a:solidFill>
                  <a:srgbClr val="1F1348"/>
                </a:solidFill>
                <a:latin typeface="Calibri"/>
                <a:cs typeface="Calibri"/>
              </a:rPr>
              <a:t>resource </a:t>
            </a:r>
            <a:r>
              <a:rPr sz="2000" spc="55" dirty="0">
                <a:solidFill>
                  <a:srgbClr val="1F1348"/>
                </a:solidFill>
                <a:latin typeface="Calibri"/>
                <a:cs typeface="Calibri"/>
              </a:rPr>
              <a:t>–allocation </a:t>
            </a:r>
            <a:r>
              <a:rPr sz="2000" spc="-440" dirty="0">
                <a:solidFill>
                  <a:srgbClr val="1F1348"/>
                </a:solidFill>
                <a:latin typeface="Calibri"/>
                <a:cs typeface="Calibri"/>
              </a:rPr>
              <a:t> </a:t>
            </a:r>
            <a:r>
              <a:rPr sz="2000" spc="160" dirty="0">
                <a:solidFill>
                  <a:srgbClr val="1F1348"/>
                </a:solidFill>
                <a:latin typeface="Calibri"/>
                <a:cs typeface="Calibri"/>
              </a:rPr>
              <a:t>graph </a:t>
            </a:r>
            <a:r>
              <a:rPr sz="2000" spc="105" dirty="0">
                <a:solidFill>
                  <a:srgbClr val="1F1348"/>
                </a:solidFill>
                <a:latin typeface="Calibri"/>
                <a:cs typeface="Calibri"/>
              </a:rPr>
              <a:t>contains </a:t>
            </a:r>
            <a:r>
              <a:rPr sz="2000" spc="80" dirty="0">
                <a:solidFill>
                  <a:srgbClr val="1F1348"/>
                </a:solidFill>
                <a:latin typeface="Calibri"/>
                <a:cs typeface="Calibri"/>
              </a:rPr>
              <a:t>two </a:t>
            </a:r>
            <a:r>
              <a:rPr sz="2000" spc="185" dirty="0">
                <a:solidFill>
                  <a:srgbClr val="1F1348"/>
                </a:solidFill>
                <a:latin typeface="Calibri"/>
                <a:cs typeface="Calibri"/>
              </a:rPr>
              <a:t>edges </a:t>
            </a:r>
            <a:r>
              <a:rPr sz="2000" spc="140" dirty="0">
                <a:solidFill>
                  <a:srgbClr val="1F1348"/>
                </a:solidFill>
                <a:latin typeface="Calibri"/>
                <a:cs typeface="Calibri"/>
              </a:rPr>
              <a:t>P</a:t>
            </a:r>
            <a:r>
              <a:rPr sz="2025" spc="209" baseline="-18518" dirty="0">
                <a:solidFill>
                  <a:srgbClr val="1F1348"/>
                </a:solidFill>
                <a:latin typeface="Calibri"/>
                <a:cs typeface="Calibri"/>
              </a:rPr>
              <a:t>i</a:t>
            </a:r>
            <a:r>
              <a:rPr sz="2000" spc="140" dirty="0">
                <a:solidFill>
                  <a:srgbClr val="1F1348"/>
                </a:solidFill>
                <a:latin typeface="Calibri"/>
                <a:cs typeface="Calibri"/>
              </a:rPr>
              <a:t>-&gt; </a:t>
            </a:r>
            <a:r>
              <a:rPr sz="2000" spc="35" dirty="0">
                <a:solidFill>
                  <a:srgbClr val="1F1348"/>
                </a:solidFill>
                <a:latin typeface="Calibri"/>
                <a:cs typeface="Calibri"/>
              </a:rPr>
              <a:t>R</a:t>
            </a:r>
            <a:r>
              <a:rPr sz="2025" spc="52" baseline="-18518" dirty="0">
                <a:solidFill>
                  <a:srgbClr val="1F1348"/>
                </a:solidFill>
                <a:latin typeface="Calibri"/>
                <a:cs typeface="Calibri"/>
              </a:rPr>
              <a:t>ij</a:t>
            </a:r>
            <a:r>
              <a:rPr sz="2025" spc="60" baseline="-18518" dirty="0">
                <a:solidFill>
                  <a:srgbClr val="1F1348"/>
                </a:solidFill>
                <a:latin typeface="Calibri"/>
                <a:cs typeface="Calibri"/>
              </a:rPr>
              <a:t> </a:t>
            </a:r>
            <a:r>
              <a:rPr sz="2000" spc="155" dirty="0">
                <a:solidFill>
                  <a:srgbClr val="1F1348"/>
                </a:solidFill>
                <a:latin typeface="Calibri"/>
                <a:cs typeface="Calibri"/>
              </a:rPr>
              <a:t>and </a:t>
            </a:r>
            <a:r>
              <a:rPr sz="2000" spc="140" dirty="0">
                <a:solidFill>
                  <a:srgbClr val="1F1348"/>
                </a:solidFill>
                <a:latin typeface="Calibri"/>
                <a:cs typeface="Calibri"/>
              </a:rPr>
              <a:t>R</a:t>
            </a:r>
            <a:r>
              <a:rPr sz="2025" spc="209" baseline="-18518" dirty="0">
                <a:solidFill>
                  <a:srgbClr val="1F1348"/>
                </a:solidFill>
                <a:latin typeface="Calibri"/>
                <a:cs typeface="Calibri"/>
              </a:rPr>
              <a:t>q</a:t>
            </a:r>
            <a:r>
              <a:rPr sz="2000" spc="140" dirty="0">
                <a:solidFill>
                  <a:srgbClr val="1F1348"/>
                </a:solidFill>
                <a:latin typeface="Calibri"/>
                <a:cs typeface="Calibri"/>
              </a:rPr>
              <a:t>-&gt; </a:t>
            </a:r>
            <a:r>
              <a:rPr sz="2000" spc="125" dirty="0">
                <a:solidFill>
                  <a:srgbClr val="1F1348"/>
                </a:solidFill>
                <a:latin typeface="Calibri"/>
                <a:cs typeface="Calibri"/>
              </a:rPr>
              <a:t>p</a:t>
            </a:r>
            <a:r>
              <a:rPr sz="2025" spc="187" baseline="-18518" dirty="0">
                <a:solidFill>
                  <a:srgbClr val="1F1348"/>
                </a:solidFill>
                <a:latin typeface="Calibri"/>
                <a:cs typeface="Calibri"/>
              </a:rPr>
              <a:t>i </a:t>
            </a:r>
            <a:r>
              <a:rPr sz="2025" spc="195" baseline="-18518" dirty="0">
                <a:solidFill>
                  <a:srgbClr val="1F1348"/>
                </a:solidFill>
                <a:latin typeface="Calibri"/>
                <a:cs typeface="Calibri"/>
              </a:rPr>
              <a:t> </a:t>
            </a:r>
            <a:r>
              <a:rPr sz="2000" spc="50" dirty="0">
                <a:solidFill>
                  <a:srgbClr val="1F1348"/>
                </a:solidFill>
                <a:latin typeface="Calibri"/>
                <a:cs typeface="Calibri"/>
              </a:rPr>
              <a:t>for</a:t>
            </a:r>
            <a:r>
              <a:rPr sz="2000" spc="10" dirty="0">
                <a:solidFill>
                  <a:srgbClr val="1F1348"/>
                </a:solidFill>
                <a:latin typeface="Calibri"/>
                <a:cs typeface="Calibri"/>
              </a:rPr>
              <a:t> </a:t>
            </a:r>
            <a:r>
              <a:rPr sz="2000" spc="155" dirty="0">
                <a:solidFill>
                  <a:srgbClr val="1F1348"/>
                </a:solidFill>
                <a:latin typeface="Calibri"/>
                <a:cs typeface="Calibri"/>
              </a:rPr>
              <a:t>some</a:t>
            </a:r>
            <a:r>
              <a:rPr sz="2000" spc="35" dirty="0">
                <a:solidFill>
                  <a:srgbClr val="1F1348"/>
                </a:solidFill>
                <a:latin typeface="Calibri"/>
                <a:cs typeface="Calibri"/>
              </a:rPr>
              <a:t> </a:t>
            </a:r>
            <a:r>
              <a:rPr sz="2000" spc="125" dirty="0">
                <a:solidFill>
                  <a:srgbClr val="1F1348"/>
                </a:solidFill>
                <a:latin typeface="Calibri"/>
                <a:cs typeface="Calibri"/>
              </a:rPr>
              <a:t>resource</a:t>
            </a:r>
            <a:endParaRPr sz="2000">
              <a:latin typeface="Calibri"/>
              <a:cs typeface="Calibri"/>
            </a:endParaRPr>
          </a:p>
          <a:p>
            <a:pPr marL="266700" marR="37465" indent="-229235" algn="just">
              <a:lnSpc>
                <a:spcPct val="100000"/>
              </a:lnSpc>
              <a:spcBef>
                <a:spcPts val="1065"/>
              </a:spcBef>
            </a:pPr>
            <a:r>
              <a:rPr sz="2000" spc="350" dirty="0">
                <a:solidFill>
                  <a:srgbClr val="7061FD"/>
                </a:solidFill>
                <a:latin typeface="Calibri"/>
                <a:cs typeface="Calibri"/>
              </a:rPr>
              <a:t>+ </a:t>
            </a:r>
            <a:r>
              <a:rPr sz="2000" spc="150" dirty="0">
                <a:solidFill>
                  <a:srgbClr val="1F1348"/>
                </a:solidFill>
                <a:latin typeface="Calibri"/>
                <a:cs typeface="Calibri"/>
              </a:rPr>
              <a:t>The </a:t>
            </a:r>
            <a:r>
              <a:rPr sz="2000" spc="20" dirty="0">
                <a:solidFill>
                  <a:srgbClr val="1F1348"/>
                </a:solidFill>
                <a:latin typeface="Calibri"/>
                <a:cs typeface="Calibri"/>
              </a:rPr>
              <a:t>first </a:t>
            </a:r>
            <a:r>
              <a:rPr sz="2000" spc="100" dirty="0">
                <a:solidFill>
                  <a:srgbClr val="1F1348"/>
                </a:solidFill>
                <a:latin typeface="Calibri"/>
                <a:cs typeface="Calibri"/>
              </a:rPr>
              <a:t>figure </a:t>
            </a:r>
            <a:r>
              <a:rPr sz="2000" spc="95" dirty="0">
                <a:solidFill>
                  <a:srgbClr val="1F1348"/>
                </a:solidFill>
                <a:latin typeface="Calibri"/>
                <a:cs typeface="Calibri"/>
              </a:rPr>
              <a:t>contains </a:t>
            </a:r>
            <a:r>
              <a:rPr sz="2000" b="1" i="1" spc="150" dirty="0">
                <a:solidFill>
                  <a:srgbClr val="00AF50"/>
                </a:solidFill>
                <a:latin typeface="Calibri"/>
                <a:cs typeface="Calibri"/>
              </a:rPr>
              <a:t>Resource </a:t>
            </a:r>
            <a:r>
              <a:rPr sz="2000" b="1" i="1" spc="110" dirty="0">
                <a:solidFill>
                  <a:srgbClr val="00AF50"/>
                </a:solidFill>
                <a:latin typeface="Calibri"/>
                <a:cs typeface="Calibri"/>
              </a:rPr>
              <a:t>allocation </a:t>
            </a:r>
            <a:r>
              <a:rPr sz="2000" b="1" i="1" spc="114" dirty="0">
                <a:solidFill>
                  <a:srgbClr val="00AF50"/>
                </a:solidFill>
                <a:latin typeface="Calibri"/>
                <a:cs typeface="Calibri"/>
              </a:rPr>
              <a:t> </a:t>
            </a:r>
            <a:r>
              <a:rPr sz="2000" b="1" i="1" spc="160" dirty="0">
                <a:solidFill>
                  <a:srgbClr val="00AF50"/>
                </a:solidFill>
                <a:latin typeface="Calibri"/>
                <a:cs typeface="Calibri"/>
              </a:rPr>
              <a:t>graph </a:t>
            </a:r>
            <a:r>
              <a:rPr sz="2000" spc="155" dirty="0">
                <a:solidFill>
                  <a:srgbClr val="1F1348"/>
                </a:solidFill>
                <a:latin typeface="Calibri"/>
                <a:cs typeface="Calibri"/>
              </a:rPr>
              <a:t>and </a:t>
            </a:r>
            <a:r>
              <a:rPr sz="2000" spc="160" dirty="0">
                <a:solidFill>
                  <a:srgbClr val="1F1348"/>
                </a:solidFill>
                <a:latin typeface="Calibri"/>
                <a:cs typeface="Calibri"/>
              </a:rPr>
              <a:t>second </a:t>
            </a:r>
            <a:r>
              <a:rPr sz="2000" spc="95" dirty="0">
                <a:solidFill>
                  <a:srgbClr val="1F1348"/>
                </a:solidFill>
                <a:latin typeface="Calibri"/>
                <a:cs typeface="Calibri"/>
              </a:rPr>
              <a:t>figure </a:t>
            </a:r>
            <a:r>
              <a:rPr sz="2000" spc="105" dirty="0">
                <a:solidFill>
                  <a:srgbClr val="1F1348"/>
                </a:solidFill>
                <a:latin typeface="Calibri"/>
                <a:cs typeface="Calibri"/>
              </a:rPr>
              <a:t>contains </a:t>
            </a:r>
            <a:r>
              <a:rPr sz="2000" b="1" i="1" spc="90" dirty="0">
                <a:solidFill>
                  <a:srgbClr val="E62CB7"/>
                </a:solidFill>
                <a:latin typeface="Calibri"/>
                <a:cs typeface="Calibri"/>
              </a:rPr>
              <a:t>Wait-for </a:t>
            </a:r>
            <a:r>
              <a:rPr sz="2000" b="1" i="1" spc="95" dirty="0">
                <a:solidFill>
                  <a:srgbClr val="E62CB7"/>
                </a:solidFill>
                <a:latin typeface="Calibri"/>
                <a:cs typeface="Calibri"/>
              </a:rPr>
              <a:t> </a:t>
            </a:r>
            <a:r>
              <a:rPr sz="2000" b="1" i="1" spc="160" dirty="0">
                <a:solidFill>
                  <a:srgbClr val="E62CB7"/>
                </a:solidFill>
                <a:latin typeface="Calibri"/>
                <a:cs typeface="Calibri"/>
              </a:rPr>
              <a:t>graph.</a:t>
            </a:r>
            <a:endParaRPr sz="2000">
              <a:latin typeface="Calibri"/>
              <a:cs typeface="Calibri"/>
            </a:endParaRPr>
          </a:p>
          <a:p>
            <a:pPr marL="266700" marR="39370" indent="-229235" algn="just">
              <a:lnSpc>
                <a:spcPct val="100000"/>
              </a:lnSpc>
              <a:spcBef>
                <a:spcPts val="990"/>
              </a:spcBef>
            </a:pPr>
            <a:r>
              <a:rPr sz="2000" spc="350" dirty="0">
                <a:solidFill>
                  <a:srgbClr val="7061FD"/>
                </a:solidFill>
                <a:latin typeface="Calibri"/>
                <a:cs typeface="Calibri"/>
              </a:rPr>
              <a:t>+ </a:t>
            </a:r>
            <a:r>
              <a:rPr sz="2000" b="1" i="1" spc="225" dirty="0">
                <a:solidFill>
                  <a:srgbClr val="00AF50"/>
                </a:solidFill>
                <a:latin typeface="Calibri"/>
                <a:cs typeface="Calibri"/>
              </a:rPr>
              <a:t>A </a:t>
            </a:r>
            <a:r>
              <a:rPr sz="2000" b="1" i="1" spc="180" dirty="0">
                <a:solidFill>
                  <a:srgbClr val="00AF50"/>
                </a:solidFill>
                <a:latin typeface="Calibri"/>
                <a:cs typeface="Calibri"/>
              </a:rPr>
              <a:t>deadlock </a:t>
            </a:r>
            <a:r>
              <a:rPr sz="2000" b="1" i="1" spc="125" dirty="0">
                <a:solidFill>
                  <a:srgbClr val="00AF50"/>
                </a:solidFill>
                <a:latin typeface="Calibri"/>
                <a:cs typeface="Calibri"/>
              </a:rPr>
              <a:t>exists </a:t>
            </a:r>
            <a:r>
              <a:rPr sz="2000" b="1" i="1" spc="110" dirty="0">
                <a:solidFill>
                  <a:srgbClr val="00AF50"/>
                </a:solidFill>
                <a:latin typeface="Calibri"/>
                <a:cs typeface="Calibri"/>
              </a:rPr>
              <a:t>in </a:t>
            </a:r>
            <a:r>
              <a:rPr sz="2000" b="1" i="1" spc="130" dirty="0">
                <a:solidFill>
                  <a:srgbClr val="00AF50"/>
                </a:solidFill>
                <a:latin typeface="Calibri"/>
                <a:cs typeface="Calibri"/>
              </a:rPr>
              <a:t>the </a:t>
            </a:r>
            <a:r>
              <a:rPr sz="2000" b="1" i="1" spc="155" dirty="0">
                <a:solidFill>
                  <a:srgbClr val="00AF50"/>
                </a:solidFill>
                <a:latin typeface="Calibri"/>
                <a:cs typeface="Calibri"/>
              </a:rPr>
              <a:t>system </a:t>
            </a:r>
            <a:r>
              <a:rPr sz="2000" b="1" i="1" spc="65" dirty="0">
                <a:solidFill>
                  <a:srgbClr val="00AF50"/>
                </a:solidFill>
                <a:latin typeface="Calibri"/>
                <a:cs typeface="Calibri"/>
              </a:rPr>
              <a:t>if </a:t>
            </a:r>
            <a:r>
              <a:rPr sz="2000" b="1" i="1" spc="160" dirty="0">
                <a:solidFill>
                  <a:srgbClr val="00AF50"/>
                </a:solidFill>
                <a:latin typeface="Calibri"/>
                <a:cs typeface="Calibri"/>
              </a:rPr>
              <a:t>and only </a:t>
            </a:r>
            <a:r>
              <a:rPr sz="2000" b="1" i="1" spc="-440" dirty="0">
                <a:solidFill>
                  <a:srgbClr val="00AF50"/>
                </a:solidFill>
                <a:latin typeface="Calibri"/>
                <a:cs typeface="Calibri"/>
              </a:rPr>
              <a:t> </a:t>
            </a:r>
            <a:r>
              <a:rPr sz="2000" b="1" i="1" spc="155" dirty="0">
                <a:solidFill>
                  <a:srgbClr val="00AF50"/>
                </a:solidFill>
                <a:latin typeface="Calibri"/>
                <a:cs typeface="Calibri"/>
              </a:rPr>
              <a:t>of</a:t>
            </a:r>
            <a:r>
              <a:rPr sz="2000" b="1" i="1" spc="85" dirty="0">
                <a:solidFill>
                  <a:srgbClr val="00AF50"/>
                </a:solidFill>
                <a:latin typeface="Calibri"/>
                <a:cs typeface="Calibri"/>
              </a:rPr>
              <a:t> </a:t>
            </a:r>
            <a:r>
              <a:rPr sz="2000" b="1" i="1" spc="155" dirty="0">
                <a:solidFill>
                  <a:srgbClr val="00AF50"/>
                </a:solidFill>
                <a:latin typeface="Calibri"/>
                <a:cs typeface="Calibri"/>
              </a:rPr>
              <a:t>the</a:t>
            </a:r>
            <a:r>
              <a:rPr sz="2000" b="1" i="1" spc="-70" dirty="0">
                <a:solidFill>
                  <a:srgbClr val="00AF50"/>
                </a:solidFill>
                <a:latin typeface="Calibri"/>
                <a:cs typeface="Calibri"/>
              </a:rPr>
              <a:t> </a:t>
            </a:r>
            <a:r>
              <a:rPr sz="2000" b="1" i="1" spc="100" dirty="0">
                <a:solidFill>
                  <a:srgbClr val="00AF50"/>
                </a:solidFill>
                <a:latin typeface="Calibri"/>
                <a:cs typeface="Calibri"/>
              </a:rPr>
              <a:t>wait-</a:t>
            </a:r>
            <a:r>
              <a:rPr sz="2000" b="1" i="1" spc="-70" dirty="0">
                <a:solidFill>
                  <a:srgbClr val="00AF50"/>
                </a:solidFill>
                <a:latin typeface="Calibri"/>
                <a:cs typeface="Calibri"/>
              </a:rPr>
              <a:t> </a:t>
            </a:r>
            <a:r>
              <a:rPr sz="2000" b="1" i="1" spc="130" dirty="0">
                <a:solidFill>
                  <a:srgbClr val="00AF50"/>
                </a:solidFill>
                <a:latin typeface="Calibri"/>
                <a:cs typeface="Calibri"/>
              </a:rPr>
              <a:t>for</a:t>
            </a:r>
            <a:r>
              <a:rPr sz="2000" b="1" i="1" spc="60" dirty="0">
                <a:solidFill>
                  <a:srgbClr val="00AF50"/>
                </a:solidFill>
                <a:latin typeface="Calibri"/>
                <a:cs typeface="Calibri"/>
              </a:rPr>
              <a:t> </a:t>
            </a:r>
            <a:r>
              <a:rPr sz="2000" b="1" i="1" spc="190" dirty="0">
                <a:solidFill>
                  <a:srgbClr val="00AF50"/>
                </a:solidFill>
                <a:latin typeface="Calibri"/>
                <a:cs typeface="Calibri"/>
              </a:rPr>
              <a:t>graphcontains</a:t>
            </a:r>
            <a:r>
              <a:rPr sz="2000" b="1" i="1" spc="-110" dirty="0">
                <a:solidFill>
                  <a:srgbClr val="00AF50"/>
                </a:solidFill>
                <a:latin typeface="Calibri"/>
                <a:cs typeface="Calibri"/>
              </a:rPr>
              <a:t> </a:t>
            </a:r>
            <a:r>
              <a:rPr sz="2000" b="1" i="1" spc="75" dirty="0">
                <a:solidFill>
                  <a:srgbClr val="00AF50"/>
                </a:solidFill>
                <a:latin typeface="Calibri"/>
                <a:cs typeface="Calibri"/>
              </a:rPr>
              <a:t>a</a:t>
            </a:r>
            <a:r>
              <a:rPr sz="2000" b="1" i="1" spc="-15" dirty="0">
                <a:solidFill>
                  <a:srgbClr val="00AF50"/>
                </a:solidFill>
                <a:latin typeface="Calibri"/>
                <a:cs typeface="Calibri"/>
              </a:rPr>
              <a:t> </a:t>
            </a:r>
            <a:r>
              <a:rPr sz="2000" b="1" i="1" spc="170" dirty="0">
                <a:solidFill>
                  <a:srgbClr val="00AF50"/>
                </a:solidFill>
                <a:latin typeface="Calibri"/>
                <a:cs typeface="Calibri"/>
              </a:rPr>
              <a:t>cycle.</a:t>
            </a:r>
            <a:endParaRPr sz="2000">
              <a:latin typeface="Calibri"/>
              <a:cs typeface="Calibri"/>
            </a:endParaRPr>
          </a:p>
          <a:p>
            <a:pPr marL="266700" marR="30480" indent="-229235" algn="just">
              <a:lnSpc>
                <a:spcPct val="100000"/>
              </a:lnSpc>
              <a:spcBef>
                <a:spcPts val="980"/>
              </a:spcBef>
            </a:pPr>
            <a:r>
              <a:rPr sz="2000" spc="350" dirty="0">
                <a:solidFill>
                  <a:srgbClr val="7061FD"/>
                </a:solidFill>
                <a:latin typeface="Calibri"/>
                <a:cs typeface="Calibri"/>
              </a:rPr>
              <a:t>+ </a:t>
            </a:r>
            <a:r>
              <a:rPr sz="2000" spc="50" dirty="0">
                <a:solidFill>
                  <a:srgbClr val="1F1348"/>
                </a:solidFill>
                <a:latin typeface="Calibri"/>
                <a:cs typeface="Calibri"/>
              </a:rPr>
              <a:t>To</a:t>
            </a:r>
            <a:r>
              <a:rPr sz="2000" spc="55" dirty="0">
                <a:solidFill>
                  <a:srgbClr val="1F1348"/>
                </a:solidFill>
                <a:latin typeface="Calibri"/>
                <a:cs typeface="Calibri"/>
              </a:rPr>
              <a:t> </a:t>
            </a:r>
            <a:r>
              <a:rPr sz="2000" spc="105" dirty="0">
                <a:solidFill>
                  <a:srgbClr val="1F1348"/>
                </a:solidFill>
                <a:latin typeface="Calibri"/>
                <a:cs typeface="Calibri"/>
              </a:rPr>
              <a:t>detect</a:t>
            </a:r>
            <a:r>
              <a:rPr sz="2000" spc="110" dirty="0">
                <a:solidFill>
                  <a:srgbClr val="1F1348"/>
                </a:solidFill>
                <a:latin typeface="Calibri"/>
                <a:cs typeface="Calibri"/>
              </a:rPr>
              <a:t> </a:t>
            </a:r>
            <a:r>
              <a:rPr sz="2000" spc="145" dirty="0">
                <a:solidFill>
                  <a:srgbClr val="1F1348"/>
                </a:solidFill>
                <a:latin typeface="Calibri"/>
                <a:cs typeface="Calibri"/>
              </a:rPr>
              <a:t>deadlock</a:t>
            </a:r>
            <a:r>
              <a:rPr sz="2000" spc="150" dirty="0">
                <a:solidFill>
                  <a:srgbClr val="1F1348"/>
                </a:solidFill>
                <a:latin typeface="Calibri"/>
                <a:cs typeface="Calibri"/>
              </a:rPr>
              <a:t> </a:t>
            </a:r>
            <a:r>
              <a:rPr sz="2000" spc="25" dirty="0">
                <a:solidFill>
                  <a:srgbClr val="1F1348"/>
                </a:solidFill>
                <a:latin typeface="Calibri"/>
                <a:cs typeface="Calibri"/>
              </a:rPr>
              <a:t>,</a:t>
            </a:r>
            <a:r>
              <a:rPr sz="2000" spc="30" dirty="0">
                <a:solidFill>
                  <a:srgbClr val="1F1348"/>
                </a:solidFill>
                <a:latin typeface="Calibri"/>
                <a:cs typeface="Calibri"/>
              </a:rPr>
              <a:t> </a:t>
            </a:r>
            <a:r>
              <a:rPr sz="2000" spc="75" dirty="0">
                <a:solidFill>
                  <a:srgbClr val="1F1348"/>
                </a:solidFill>
                <a:latin typeface="Calibri"/>
                <a:cs typeface="Calibri"/>
              </a:rPr>
              <a:t>the</a:t>
            </a:r>
            <a:r>
              <a:rPr sz="2000" spc="80" dirty="0">
                <a:solidFill>
                  <a:srgbClr val="1F1348"/>
                </a:solidFill>
                <a:latin typeface="Calibri"/>
                <a:cs typeface="Calibri"/>
              </a:rPr>
              <a:t> </a:t>
            </a:r>
            <a:r>
              <a:rPr sz="2000" spc="90" dirty="0">
                <a:solidFill>
                  <a:srgbClr val="1F1348"/>
                </a:solidFill>
                <a:latin typeface="Calibri"/>
                <a:cs typeface="Calibri"/>
              </a:rPr>
              <a:t>system</a:t>
            </a:r>
            <a:r>
              <a:rPr sz="2000" spc="95" dirty="0">
                <a:solidFill>
                  <a:srgbClr val="1F1348"/>
                </a:solidFill>
                <a:latin typeface="Calibri"/>
                <a:cs typeface="Calibri"/>
              </a:rPr>
              <a:t> </a:t>
            </a:r>
            <a:r>
              <a:rPr sz="2000" spc="145" dirty="0">
                <a:solidFill>
                  <a:srgbClr val="1F1348"/>
                </a:solidFill>
                <a:latin typeface="Calibri"/>
                <a:cs typeface="Calibri"/>
              </a:rPr>
              <a:t>needs</a:t>
            </a:r>
            <a:r>
              <a:rPr sz="2000" spc="150" dirty="0">
                <a:solidFill>
                  <a:srgbClr val="1F1348"/>
                </a:solidFill>
                <a:latin typeface="Calibri"/>
                <a:cs typeface="Calibri"/>
              </a:rPr>
              <a:t> </a:t>
            </a:r>
            <a:r>
              <a:rPr sz="2000" spc="105" dirty="0">
                <a:solidFill>
                  <a:srgbClr val="1F1348"/>
                </a:solidFill>
                <a:latin typeface="Calibri"/>
                <a:cs typeface="Calibri"/>
              </a:rPr>
              <a:t>to </a:t>
            </a:r>
            <a:r>
              <a:rPr sz="2000" spc="-440" dirty="0">
                <a:solidFill>
                  <a:srgbClr val="1F1348"/>
                </a:solidFill>
                <a:latin typeface="Calibri"/>
                <a:cs typeface="Calibri"/>
              </a:rPr>
              <a:t> </a:t>
            </a:r>
            <a:r>
              <a:rPr sz="2000" spc="85" dirty="0">
                <a:solidFill>
                  <a:srgbClr val="1F1348"/>
                </a:solidFill>
                <a:latin typeface="Calibri"/>
                <a:cs typeface="Calibri"/>
              </a:rPr>
              <a:t>maintain </a:t>
            </a:r>
            <a:r>
              <a:rPr sz="2000" spc="75" dirty="0">
                <a:solidFill>
                  <a:srgbClr val="1F1348"/>
                </a:solidFill>
                <a:latin typeface="Calibri"/>
                <a:cs typeface="Calibri"/>
              </a:rPr>
              <a:t>the </a:t>
            </a:r>
            <a:r>
              <a:rPr sz="2000" spc="45" dirty="0">
                <a:solidFill>
                  <a:srgbClr val="1F1348"/>
                </a:solidFill>
                <a:latin typeface="Calibri"/>
                <a:cs typeface="Calibri"/>
              </a:rPr>
              <a:t>wait-for</a:t>
            </a:r>
            <a:r>
              <a:rPr sz="2000" spc="50" dirty="0">
                <a:solidFill>
                  <a:srgbClr val="1F1348"/>
                </a:solidFill>
                <a:latin typeface="Calibri"/>
                <a:cs typeface="Calibri"/>
              </a:rPr>
              <a:t> </a:t>
            </a:r>
            <a:r>
              <a:rPr sz="2000" spc="145" dirty="0">
                <a:solidFill>
                  <a:srgbClr val="1F1348"/>
                </a:solidFill>
                <a:latin typeface="Calibri"/>
                <a:cs typeface="Calibri"/>
              </a:rPr>
              <a:t>graph </a:t>
            </a:r>
            <a:r>
              <a:rPr sz="2000" spc="155" dirty="0">
                <a:solidFill>
                  <a:srgbClr val="1F1348"/>
                </a:solidFill>
                <a:latin typeface="Calibri"/>
                <a:cs typeface="Calibri"/>
              </a:rPr>
              <a:t>and </a:t>
            </a:r>
            <a:r>
              <a:rPr sz="2000" spc="100" dirty="0">
                <a:solidFill>
                  <a:srgbClr val="1F1348"/>
                </a:solidFill>
                <a:latin typeface="Calibri"/>
                <a:cs typeface="Calibri"/>
              </a:rPr>
              <a:t>periodically </a:t>
            </a:r>
            <a:r>
              <a:rPr sz="2000" spc="105" dirty="0">
                <a:solidFill>
                  <a:srgbClr val="1F1348"/>
                </a:solidFill>
                <a:latin typeface="Calibri"/>
                <a:cs typeface="Calibri"/>
              </a:rPr>
              <a:t> </a:t>
            </a:r>
            <a:r>
              <a:rPr sz="2000" spc="114" dirty="0">
                <a:solidFill>
                  <a:srgbClr val="1F1348"/>
                </a:solidFill>
                <a:latin typeface="Calibri"/>
                <a:cs typeface="Calibri"/>
              </a:rPr>
              <a:t>invoke </a:t>
            </a:r>
            <a:r>
              <a:rPr sz="2000" spc="110" dirty="0">
                <a:solidFill>
                  <a:srgbClr val="1F1348"/>
                </a:solidFill>
                <a:latin typeface="Calibri"/>
                <a:cs typeface="Calibri"/>
              </a:rPr>
              <a:t>an </a:t>
            </a:r>
            <a:r>
              <a:rPr sz="2000" spc="100" dirty="0">
                <a:solidFill>
                  <a:srgbClr val="1F1348"/>
                </a:solidFill>
                <a:latin typeface="Calibri"/>
                <a:cs typeface="Calibri"/>
              </a:rPr>
              <a:t>algorithm </a:t>
            </a:r>
            <a:r>
              <a:rPr sz="2000" spc="30" dirty="0">
                <a:solidFill>
                  <a:srgbClr val="1F1348"/>
                </a:solidFill>
                <a:latin typeface="Calibri"/>
                <a:cs typeface="Calibri"/>
              </a:rPr>
              <a:t>that  </a:t>
            </a:r>
            <a:r>
              <a:rPr sz="2000" spc="100" dirty="0">
                <a:solidFill>
                  <a:srgbClr val="1F1348"/>
                </a:solidFill>
                <a:latin typeface="Calibri"/>
                <a:cs typeface="Calibri"/>
              </a:rPr>
              <a:t>searches </a:t>
            </a:r>
            <a:r>
              <a:rPr sz="2000" spc="55" dirty="0">
                <a:solidFill>
                  <a:srgbClr val="1F1348"/>
                </a:solidFill>
                <a:latin typeface="Calibri"/>
                <a:cs typeface="Calibri"/>
              </a:rPr>
              <a:t>for </a:t>
            </a:r>
            <a:r>
              <a:rPr sz="2000" spc="125" dirty="0">
                <a:solidFill>
                  <a:srgbClr val="1F1348"/>
                </a:solidFill>
                <a:latin typeface="Calibri"/>
                <a:cs typeface="Calibri"/>
              </a:rPr>
              <a:t>a </a:t>
            </a:r>
            <a:r>
              <a:rPr sz="2000" spc="120" dirty="0">
                <a:solidFill>
                  <a:srgbClr val="1F1348"/>
                </a:solidFill>
                <a:latin typeface="Calibri"/>
                <a:cs typeface="Calibri"/>
              </a:rPr>
              <a:t>cycle </a:t>
            </a:r>
            <a:r>
              <a:rPr sz="2000" spc="125" dirty="0">
                <a:solidFill>
                  <a:srgbClr val="1F1348"/>
                </a:solidFill>
                <a:latin typeface="Calibri"/>
                <a:cs typeface="Calibri"/>
              </a:rPr>
              <a:t> </a:t>
            </a:r>
            <a:r>
              <a:rPr sz="2000" spc="95" dirty="0">
                <a:solidFill>
                  <a:srgbClr val="1F1348"/>
                </a:solidFill>
                <a:latin typeface="Calibri"/>
                <a:cs typeface="Calibri"/>
              </a:rPr>
              <a:t>in</a:t>
            </a:r>
            <a:r>
              <a:rPr sz="2000" spc="10" dirty="0">
                <a:solidFill>
                  <a:srgbClr val="1F1348"/>
                </a:solidFill>
                <a:latin typeface="Calibri"/>
                <a:cs typeface="Calibri"/>
              </a:rPr>
              <a:t> </a:t>
            </a:r>
            <a:r>
              <a:rPr sz="2000" spc="100" dirty="0">
                <a:solidFill>
                  <a:srgbClr val="1F1348"/>
                </a:solidFill>
                <a:latin typeface="Calibri"/>
                <a:cs typeface="Calibri"/>
              </a:rPr>
              <a:t>the</a:t>
            </a:r>
            <a:r>
              <a:rPr sz="2000" spc="-35" dirty="0">
                <a:solidFill>
                  <a:srgbClr val="1F1348"/>
                </a:solidFill>
                <a:latin typeface="Calibri"/>
                <a:cs typeface="Calibri"/>
              </a:rPr>
              <a:t> </a:t>
            </a:r>
            <a:r>
              <a:rPr sz="2000" spc="145" dirty="0">
                <a:solidFill>
                  <a:srgbClr val="1F1348"/>
                </a:solidFill>
                <a:latin typeface="Calibri"/>
                <a:cs typeface="Calibri"/>
              </a:rPr>
              <a:t>graph.</a:t>
            </a:r>
            <a:endParaRPr sz="2000">
              <a:latin typeface="Calibri"/>
              <a:cs typeface="Calibri"/>
            </a:endParaRPr>
          </a:p>
          <a:p>
            <a:pPr marL="266700" marR="36830" indent="-229235" algn="just">
              <a:lnSpc>
                <a:spcPct val="100000"/>
              </a:lnSpc>
              <a:spcBef>
                <a:spcPts val="1065"/>
              </a:spcBef>
            </a:pPr>
            <a:r>
              <a:rPr sz="2000" spc="350" dirty="0">
                <a:solidFill>
                  <a:srgbClr val="7061FD"/>
                </a:solidFill>
                <a:latin typeface="Calibri"/>
                <a:cs typeface="Calibri"/>
              </a:rPr>
              <a:t>+ </a:t>
            </a:r>
            <a:r>
              <a:rPr sz="2000" spc="195" dirty="0">
                <a:solidFill>
                  <a:srgbClr val="1F1348"/>
                </a:solidFill>
                <a:latin typeface="Calibri"/>
                <a:cs typeface="Calibri"/>
              </a:rPr>
              <a:t>An </a:t>
            </a:r>
            <a:r>
              <a:rPr sz="2000" spc="100" dirty="0">
                <a:solidFill>
                  <a:srgbClr val="1F1348"/>
                </a:solidFill>
                <a:latin typeface="Calibri"/>
                <a:cs typeface="Calibri"/>
              </a:rPr>
              <a:t>algorithm</a:t>
            </a:r>
            <a:r>
              <a:rPr sz="2000" spc="105" dirty="0">
                <a:solidFill>
                  <a:srgbClr val="1F1348"/>
                </a:solidFill>
                <a:latin typeface="Calibri"/>
                <a:cs typeface="Calibri"/>
              </a:rPr>
              <a:t> </a:t>
            </a:r>
            <a:r>
              <a:rPr sz="2000" spc="90" dirty="0">
                <a:solidFill>
                  <a:srgbClr val="1F1348"/>
                </a:solidFill>
                <a:latin typeface="Calibri"/>
                <a:cs typeface="Calibri"/>
              </a:rPr>
              <a:t>to</a:t>
            </a:r>
            <a:r>
              <a:rPr sz="2000" spc="95" dirty="0">
                <a:solidFill>
                  <a:srgbClr val="1F1348"/>
                </a:solidFill>
                <a:latin typeface="Calibri"/>
                <a:cs typeface="Calibri"/>
              </a:rPr>
              <a:t> </a:t>
            </a:r>
            <a:r>
              <a:rPr sz="2000" spc="80" dirty="0">
                <a:solidFill>
                  <a:srgbClr val="1F1348"/>
                </a:solidFill>
                <a:latin typeface="Calibri"/>
                <a:cs typeface="Calibri"/>
              </a:rPr>
              <a:t>detect</a:t>
            </a:r>
            <a:r>
              <a:rPr sz="2000" spc="85" dirty="0">
                <a:solidFill>
                  <a:srgbClr val="1F1348"/>
                </a:solidFill>
                <a:latin typeface="Calibri"/>
                <a:cs typeface="Calibri"/>
              </a:rPr>
              <a:t> </a:t>
            </a:r>
            <a:r>
              <a:rPr sz="2000" spc="125" dirty="0">
                <a:solidFill>
                  <a:srgbClr val="1F1348"/>
                </a:solidFill>
                <a:latin typeface="Calibri"/>
                <a:cs typeface="Calibri"/>
              </a:rPr>
              <a:t>a </a:t>
            </a:r>
            <a:r>
              <a:rPr sz="2000" spc="120" dirty="0">
                <a:solidFill>
                  <a:srgbClr val="1F1348"/>
                </a:solidFill>
                <a:latin typeface="Calibri"/>
                <a:cs typeface="Calibri"/>
              </a:rPr>
              <a:t>cycle </a:t>
            </a:r>
            <a:r>
              <a:rPr sz="2000" spc="95" dirty="0">
                <a:solidFill>
                  <a:srgbClr val="1F1348"/>
                </a:solidFill>
                <a:latin typeface="Calibri"/>
                <a:cs typeface="Calibri"/>
              </a:rPr>
              <a:t>in</a:t>
            </a:r>
            <a:r>
              <a:rPr sz="2000" spc="100" dirty="0">
                <a:solidFill>
                  <a:srgbClr val="1F1348"/>
                </a:solidFill>
                <a:latin typeface="Calibri"/>
                <a:cs typeface="Calibri"/>
              </a:rPr>
              <a:t> </a:t>
            </a:r>
            <a:r>
              <a:rPr sz="2000" spc="125" dirty="0">
                <a:solidFill>
                  <a:srgbClr val="1F1348"/>
                </a:solidFill>
                <a:latin typeface="Calibri"/>
                <a:cs typeface="Calibri"/>
              </a:rPr>
              <a:t>a </a:t>
            </a:r>
            <a:r>
              <a:rPr sz="2000" spc="145" dirty="0">
                <a:solidFill>
                  <a:srgbClr val="1F1348"/>
                </a:solidFill>
                <a:latin typeface="Calibri"/>
                <a:cs typeface="Calibri"/>
              </a:rPr>
              <a:t>graph </a:t>
            </a:r>
            <a:r>
              <a:rPr sz="2000" spc="150" dirty="0">
                <a:solidFill>
                  <a:srgbClr val="1F1348"/>
                </a:solidFill>
                <a:latin typeface="Calibri"/>
                <a:cs typeface="Calibri"/>
              </a:rPr>
              <a:t> </a:t>
            </a:r>
            <a:r>
              <a:rPr sz="2000" spc="100" dirty="0">
                <a:solidFill>
                  <a:srgbClr val="1F1348"/>
                </a:solidFill>
                <a:latin typeface="Calibri"/>
                <a:cs typeface="Calibri"/>
              </a:rPr>
              <a:t>requires </a:t>
            </a:r>
            <a:r>
              <a:rPr sz="2000" spc="105" dirty="0">
                <a:solidFill>
                  <a:srgbClr val="1F1348"/>
                </a:solidFill>
                <a:latin typeface="Calibri"/>
                <a:cs typeface="Calibri"/>
              </a:rPr>
              <a:t>an </a:t>
            </a:r>
            <a:r>
              <a:rPr sz="2000" spc="110" dirty="0">
                <a:solidFill>
                  <a:srgbClr val="1F1348"/>
                </a:solidFill>
                <a:latin typeface="Calibri"/>
                <a:cs typeface="Calibri"/>
              </a:rPr>
              <a:t>order </a:t>
            </a:r>
            <a:r>
              <a:rPr sz="2000" spc="65" dirty="0">
                <a:solidFill>
                  <a:srgbClr val="1F1348"/>
                </a:solidFill>
                <a:latin typeface="Calibri"/>
                <a:cs typeface="Calibri"/>
              </a:rPr>
              <a:t>of </a:t>
            </a:r>
            <a:r>
              <a:rPr sz="2000" spc="120" dirty="0">
                <a:solidFill>
                  <a:srgbClr val="1F1348"/>
                </a:solidFill>
                <a:latin typeface="Calibri"/>
                <a:cs typeface="Calibri"/>
              </a:rPr>
              <a:t>n</a:t>
            </a:r>
            <a:r>
              <a:rPr sz="2025" spc="179" baseline="24691" dirty="0">
                <a:solidFill>
                  <a:srgbClr val="1F1348"/>
                </a:solidFill>
                <a:latin typeface="Calibri"/>
                <a:cs typeface="Calibri"/>
              </a:rPr>
              <a:t>2 </a:t>
            </a:r>
            <a:r>
              <a:rPr sz="2000" spc="95" dirty="0">
                <a:solidFill>
                  <a:srgbClr val="1F1348"/>
                </a:solidFill>
                <a:latin typeface="Calibri"/>
                <a:cs typeface="Calibri"/>
              </a:rPr>
              <a:t>operations, where </a:t>
            </a:r>
            <a:r>
              <a:rPr sz="2000" spc="125" dirty="0">
                <a:solidFill>
                  <a:srgbClr val="1F1348"/>
                </a:solidFill>
                <a:latin typeface="Calibri"/>
                <a:cs typeface="Calibri"/>
              </a:rPr>
              <a:t>n </a:t>
            </a:r>
            <a:r>
              <a:rPr sz="2000" spc="95" dirty="0">
                <a:solidFill>
                  <a:srgbClr val="1F1348"/>
                </a:solidFill>
                <a:latin typeface="Calibri"/>
                <a:cs typeface="Calibri"/>
              </a:rPr>
              <a:t>is </a:t>
            </a:r>
            <a:r>
              <a:rPr sz="2000" spc="100" dirty="0">
                <a:solidFill>
                  <a:srgbClr val="1F1348"/>
                </a:solidFill>
                <a:latin typeface="Calibri"/>
                <a:cs typeface="Calibri"/>
              </a:rPr>
              <a:t> the</a:t>
            </a:r>
            <a:r>
              <a:rPr sz="2000" spc="-40" dirty="0">
                <a:solidFill>
                  <a:srgbClr val="1F1348"/>
                </a:solidFill>
                <a:latin typeface="Calibri"/>
                <a:cs typeface="Calibri"/>
              </a:rPr>
              <a:t> </a:t>
            </a:r>
            <a:r>
              <a:rPr sz="2000" spc="145" dirty="0">
                <a:solidFill>
                  <a:srgbClr val="1F1348"/>
                </a:solidFill>
                <a:latin typeface="Calibri"/>
                <a:cs typeface="Calibri"/>
              </a:rPr>
              <a:t>number</a:t>
            </a:r>
            <a:r>
              <a:rPr sz="2000" spc="-50" dirty="0">
                <a:solidFill>
                  <a:srgbClr val="1F1348"/>
                </a:solidFill>
                <a:latin typeface="Calibri"/>
                <a:cs typeface="Calibri"/>
              </a:rPr>
              <a:t> </a:t>
            </a:r>
            <a:r>
              <a:rPr sz="2000" spc="65" dirty="0">
                <a:solidFill>
                  <a:srgbClr val="1F1348"/>
                </a:solidFill>
                <a:latin typeface="Calibri"/>
                <a:cs typeface="Calibri"/>
              </a:rPr>
              <a:t>of</a:t>
            </a:r>
            <a:r>
              <a:rPr sz="2000" spc="75" dirty="0">
                <a:solidFill>
                  <a:srgbClr val="1F1348"/>
                </a:solidFill>
                <a:latin typeface="Calibri"/>
                <a:cs typeface="Calibri"/>
              </a:rPr>
              <a:t> </a:t>
            </a:r>
            <a:r>
              <a:rPr sz="2000" spc="90" dirty="0">
                <a:solidFill>
                  <a:srgbClr val="1F1348"/>
                </a:solidFill>
                <a:latin typeface="Calibri"/>
                <a:cs typeface="Calibri"/>
              </a:rPr>
              <a:t>vertices</a:t>
            </a:r>
            <a:r>
              <a:rPr sz="2000" spc="-70" dirty="0">
                <a:solidFill>
                  <a:srgbClr val="1F1348"/>
                </a:solidFill>
                <a:latin typeface="Calibri"/>
                <a:cs typeface="Calibri"/>
              </a:rPr>
              <a:t> </a:t>
            </a:r>
            <a:r>
              <a:rPr sz="2000" spc="95" dirty="0">
                <a:solidFill>
                  <a:srgbClr val="1F1348"/>
                </a:solidFill>
                <a:latin typeface="Calibri"/>
                <a:cs typeface="Calibri"/>
              </a:rPr>
              <a:t>in</a:t>
            </a:r>
            <a:r>
              <a:rPr sz="2000" spc="20" dirty="0">
                <a:solidFill>
                  <a:srgbClr val="1F1348"/>
                </a:solidFill>
                <a:latin typeface="Calibri"/>
                <a:cs typeface="Calibri"/>
              </a:rPr>
              <a:t> </a:t>
            </a:r>
            <a:r>
              <a:rPr sz="2000" spc="100" dirty="0">
                <a:solidFill>
                  <a:srgbClr val="1F1348"/>
                </a:solidFill>
                <a:latin typeface="Calibri"/>
                <a:cs typeface="Calibri"/>
              </a:rPr>
              <a:t>the</a:t>
            </a:r>
            <a:r>
              <a:rPr sz="2000" spc="-30" dirty="0">
                <a:solidFill>
                  <a:srgbClr val="1F1348"/>
                </a:solidFill>
                <a:latin typeface="Calibri"/>
                <a:cs typeface="Calibri"/>
              </a:rPr>
              <a:t> </a:t>
            </a:r>
            <a:r>
              <a:rPr sz="2000" spc="140" dirty="0">
                <a:solidFill>
                  <a:srgbClr val="1F1348"/>
                </a:solidFill>
                <a:latin typeface="Calibri"/>
                <a:cs typeface="Calibri"/>
              </a:rPr>
              <a:t>graph.</a:t>
            </a:r>
            <a:endParaRPr sz="20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175885"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04" dirty="0">
                <a:solidFill>
                  <a:srgbClr val="1F1348"/>
                </a:solidFill>
                <a:latin typeface="Arial"/>
                <a:cs typeface="Arial"/>
              </a:rPr>
              <a:t> </a:t>
            </a:r>
            <a:r>
              <a:rPr sz="4400" spc="185" dirty="0">
                <a:solidFill>
                  <a:srgbClr val="1F1348"/>
                </a:solidFill>
                <a:latin typeface="Arial"/>
                <a:cs typeface="Arial"/>
              </a:rPr>
              <a:t>Detection</a:t>
            </a:r>
            <a:endParaRPr sz="4400">
              <a:latin typeface="Arial"/>
              <a:cs typeface="Arial"/>
            </a:endParaRPr>
          </a:p>
        </p:txBody>
      </p:sp>
      <p:sp>
        <p:nvSpPr>
          <p:cNvPr id="3" name="object 3"/>
          <p:cNvSpPr txBox="1"/>
          <p:nvPr/>
        </p:nvSpPr>
        <p:spPr>
          <a:xfrm>
            <a:off x="917575" y="1693481"/>
            <a:ext cx="10344150" cy="4726305"/>
          </a:xfrm>
          <a:prstGeom prst="rect">
            <a:avLst/>
          </a:prstGeom>
        </p:spPr>
        <p:txBody>
          <a:bodyPr vert="horz" wrap="square" lIns="0" tIns="173990" rIns="0" bIns="0" rtlCol="0">
            <a:spAutoFit/>
          </a:bodyPr>
          <a:lstStyle/>
          <a:p>
            <a:pPr marL="12700">
              <a:lnSpc>
                <a:spcPct val="100000"/>
              </a:lnSpc>
              <a:spcBef>
                <a:spcPts val="1370"/>
              </a:spcBef>
            </a:pPr>
            <a:r>
              <a:rPr sz="2000" spc="350" dirty="0">
                <a:solidFill>
                  <a:srgbClr val="7061FD"/>
                </a:solidFill>
                <a:latin typeface="Calibri"/>
                <a:cs typeface="Calibri"/>
              </a:rPr>
              <a:t>+</a:t>
            </a:r>
            <a:r>
              <a:rPr sz="2000" dirty="0">
                <a:solidFill>
                  <a:srgbClr val="7061FD"/>
                </a:solidFill>
                <a:latin typeface="Calibri"/>
                <a:cs typeface="Calibri"/>
              </a:rPr>
              <a:t> </a:t>
            </a:r>
            <a:r>
              <a:rPr sz="2000" b="1" spc="120" dirty="0">
                <a:solidFill>
                  <a:srgbClr val="C00000"/>
                </a:solidFill>
                <a:latin typeface="Calibri"/>
                <a:cs typeface="Calibri"/>
              </a:rPr>
              <a:t>If</a:t>
            </a:r>
            <a:r>
              <a:rPr sz="2000" b="1" spc="5" dirty="0">
                <a:solidFill>
                  <a:srgbClr val="C00000"/>
                </a:solidFill>
                <a:latin typeface="Calibri"/>
                <a:cs typeface="Calibri"/>
              </a:rPr>
              <a:t> </a:t>
            </a:r>
            <a:r>
              <a:rPr sz="2000" b="1" spc="150" dirty="0">
                <a:solidFill>
                  <a:srgbClr val="C00000"/>
                </a:solidFill>
                <a:latin typeface="Calibri"/>
                <a:cs typeface="Calibri"/>
              </a:rPr>
              <a:t>there</a:t>
            </a:r>
            <a:r>
              <a:rPr sz="2000" b="1" spc="-90" dirty="0">
                <a:solidFill>
                  <a:srgbClr val="C00000"/>
                </a:solidFill>
                <a:latin typeface="Calibri"/>
                <a:cs typeface="Calibri"/>
              </a:rPr>
              <a:t> </a:t>
            </a:r>
            <a:r>
              <a:rPr sz="2000" b="1" spc="145" dirty="0">
                <a:solidFill>
                  <a:srgbClr val="C00000"/>
                </a:solidFill>
                <a:latin typeface="Calibri"/>
                <a:cs typeface="Calibri"/>
              </a:rPr>
              <a:t>are</a:t>
            </a:r>
            <a:r>
              <a:rPr sz="2000" b="1" spc="-10" dirty="0">
                <a:solidFill>
                  <a:srgbClr val="C00000"/>
                </a:solidFill>
                <a:latin typeface="Calibri"/>
                <a:cs typeface="Calibri"/>
              </a:rPr>
              <a:t> </a:t>
            </a:r>
            <a:r>
              <a:rPr sz="2000" b="1" spc="160" dirty="0">
                <a:solidFill>
                  <a:srgbClr val="C00000"/>
                </a:solidFill>
                <a:latin typeface="Calibri"/>
                <a:cs typeface="Calibri"/>
              </a:rPr>
              <a:t>multiple</a:t>
            </a:r>
            <a:r>
              <a:rPr sz="2000" b="1" spc="-90" dirty="0">
                <a:solidFill>
                  <a:srgbClr val="C00000"/>
                </a:solidFill>
                <a:latin typeface="Calibri"/>
                <a:cs typeface="Calibri"/>
              </a:rPr>
              <a:t> </a:t>
            </a:r>
            <a:r>
              <a:rPr sz="2000" b="1" spc="155" dirty="0">
                <a:solidFill>
                  <a:srgbClr val="C00000"/>
                </a:solidFill>
                <a:latin typeface="Calibri"/>
                <a:cs typeface="Calibri"/>
              </a:rPr>
              <a:t>instances</a:t>
            </a:r>
            <a:r>
              <a:rPr sz="2000" b="1" spc="-140" dirty="0">
                <a:solidFill>
                  <a:srgbClr val="C00000"/>
                </a:solidFill>
                <a:latin typeface="Calibri"/>
                <a:cs typeface="Calibri"/>
              </a:rPr>
              <a:t> </a:t>
            </a:r>
            <a:r>
              <a:rPr sz="2000" b="1" spc="150" dirty="0">
                <a:solidFill>
                  <a:srgbClr val="C00000"/>
                </a:solidFill>
                <a:latin typeface="Calibri"/>
                <a:cs typeface="Calibri"/>
              </a:rPr>
              <a:t>of</a:t>
            </a:r>
            <a:r>
              <a:rPr sz="2000" b="1" spc="80" dirty="0">
                <a:solidFill>
                  <a:srgbClr val="C00000"/>
                </a:solidFill>
                <a:latin typeface="Calibri"/>
                <a:cs typeface="Calibri"/>
              </a:rPr>
              <a:t> </a:t>
            </a:r>
            <a:r>
              <a:rPr sz="2000" b="1" spc="160" dirty="0">
                <a:solidFill>
                  <a:srgbClr val="C00000"/>
                </a:solidFill>
                <a:latin typeface="Calibri"/>
                <a:cs typeface="Calibri"/>
              </a:rPr>
              <a:t>resources</a:t>
            </a:r>
            <a:endParaRPr sz="2000">
              <a:latin typeface="Calibri"/>
              <a:cs typeface="Calibri"/>
            </a:endParaRPr>
          </a:p>
          <a:p>
            <a:pPr marL="241300" marR="5080" indent="-229235">
              <a:lnSpc>
                <a:spcPct val="109600"/>
              </a:lnSpc>
              <a:spcBef>
                <a:spcPts val="1050"/>
              </a:spcBef>
            </a:pPr>
            <a:r>
              <a:rPr sz="2000" spc="350" dirty="0">
                <a:solidFill>
                  <a:srgbClr val="7061FD"/>
                </a:solidFill>
                <a:latin typeface="Calibri"/>
                <a:cs typeface="Calibri"/>
              </a:rPr>
              <a:t>+</a:t>
            </a:r>
            <a:r>
              <a:rPr sz="2000" spc="5" dirty="0">
                <a:solidFill>
                  <a:srgbClr val="7061FD"/>
                </a:solidFill>
                <a:latin typeface="Calibri"/>
                <a:cs typeface="Calibri"/>
              </a:rPr>
              <a:t> </a:t>
            </a:r>
            <a:r>
              <a:rPr sz="2000" spc="135" dirty="0">
                <a:solidFill>
                  <a:srgbClr val="1F1348"/>
                </a:solidFill>
                <a:latin typeface="Calibri"/>
                <a:cs typeface="Calibri"/>
              </a:rPr>
              <a:t>By</a:t>
            </a:r>
            <a:r>
              <a:rPr sz="2000" spc="65" dirty="0">
                <a:solidFill>
                  <a:srgbClr val="1F1348"/>
                </a:solidFill>
                <a:latin typeface="Calibri"/>
                <a:cs typeface="Calibri"/>
              </a:rPr>
              <a:t> </a:t>
            </a:r>
            <a:r>
              <a:rPr sz="2000" spc="110" dirty="0">
                <a:solidFill>
                  <a:srgbClr val="1F1348"/>
                </a:solidFill>
                <a:latin typeface="Calibri"/>
                <a:cs typeface="Calibri"/>
              </a:rPr>
              <a:t>multiple</a:t>
            </a:r>
            <a:r>
              <a:rPr sz="2000" spc="-185" dirty="0">
                <a:solidFill>
                  <a:srgbClr val="1F1348"/>
                </a:solidFill>
                <a:latin typeface="Calibri"/>
                <a:cs typeface="Calibri"/>
              </a:rPr>
              <a:t> </a:t>
            </a:r>
            <a:r>
              <a:rPr sz="2000" spc="114" dirty="0">
                <a:solidFill>
                  <a:srgbClr val="1F1348"/>
                </a:solidFill>
                <a:latin typeface="Calibri"/>
                <a:cs typeface="Calibri"/>
              </a:rPr>
              <a:t>instance</a:t>
            </a:r>
            <a:r>
              <a:rPr sz="2000" spc="-185" dirty="0">
                <a:solidFill>
                  <a:srgbClr val="1F1348"/>
                </a:solidFill>
                <a:latin typeface="Calibri"/>
                <a:cs typeface="Calibri"/>
              </a:rPr>
              <a:t> </a:t>
            </a:r>
            <a:r>
              <a:rPr sz="2000" spc="114" dirty="0">
                <a:solidFill>
                  <a:srgbClr val="1F1348"/>
                </a:solidFill>
                <a:latin typeface="Calibri"/>
                <a:cs typeface="Calibri"/>
              </a:rPr>
              <a:t>we</a:t>
            </a:r>
            <a:r>
              <a:rPr sz="2000" spc="40" dirty="0">
                <a:solidFill>
                  <a:srgbClr val="1F1348"/>
                </a:solidFill>
                <a:latin typeface="Calibri"/>
                <a:cs typeface="Calibri"/>
              </a:rPr>
              <a:t> </a:t>
            </a:r>
            <a:r>
              <a:rPr sz="2000" spc="135" dirty="0">
                <a:solidFill>
                  <a:srgbClr val="1F1348"/>
                </a:solidFill>
                <a:latin typeface="Calibri"/>
                <a:cs typeface="Calibri"/>
              </a:rPr>
              <a:t>mean</a:t>
            </a:r>
            <a:r>
              <a:rPr sz="2000" spc="25" dirty="0">
                <a:solidFill>
                  <a:srgbClr val="1F1348"/>
                </a:solidFill>
                <a:latin typeface="Calibri"/>
                <a:cs typeface="Calibri"/>
              </a:rPr>
              <a:t> </a:t>
            </a:r>
            <a:r>
              <a:rPr sz="2000" spc="150" dirty="0">
                <a:solidFill>
                  <a:srgbClr val="1F1348"/>
                </a:solidFill>
                <a:latin typeface="Calibri"/>
                <a:cs typeface="Calibri"/>
              </a:rPr>
              <a:t>one</a:t>
            </a:r>
            <a:r>
              <a:rPr sz="2000" spc="45" dirty="0">
                <a:solidFill>
                  <a:srgbClr val="1F1348"/>
                </a:solidFill>
                <a:latin typeface="Calibri"/>
                <a:cs typeface="Calibri"/>
              </a:rPr>
              <a:t> </a:t>
            </a:r>
            <a:r>
              <a:rPr sz="2000" spc="120" dirty="0">
                <a:solidFill>
                  <a:srgbClr val="1F1348"/>
                </a:solidFill>
                <a:latin typeface="Calibri"/>
                <a:cs typeface="Calibri"/>
              </a:rPr>
              <a:t>resource</a:t>
            </a:r>
            <a:r>
              <a:rPr sz="2000" spc="-185" dirty="0">
                <a:solidFill>
                  <a:srgbClr val="1F1348"/>
                </a:solidFill>
                <a:latin typeface="Calibri"/>
                <a:cs typeface="Calibri"/>
              </a:rPr>
              <a:t> </a:t>
            </a:r>
            <a:r>
              <a:rPr sz="2000" spc="120" dirty="0">
                <a:solidFill>
                  <a:srgbClr val="1F1348"/>
                </a:solidFill>
                <a:latin typeface="Calibri"/>
                <a:cs typeface="Calibri"/>
              </a:rPr>
              <a:t>may</a:t>
            </a:r>
            <a:r>
              <a:rPr sz="2000" spc="-15" dirty="0">
                <a:solidFill>
                  <a:srgbClr val="1F1348"/>
                </a:solidFill>
                <a:latin typeface="Calibri"/>
                <a:cs typeface="Calibri"/>
              </a:rPr>
              <a:t> </a:t>
            </a:r>
            <a:r>
              <a:rPr sz="2000" spc="85" dirty="0">
                <a:solidFill>
                  <a:srgbClr val="1F1348"/>
                </a:solidFill>
                <a:latin typeface="Calibri"/>
                <a:cs typeface="Calibri"/>
              </a:rPr>
              <a:t>allow</a:t>
            </a:r>
            <a:r>
              <a:rPr sz="2000" spc="65" dirty="0">
                <a:solidFill>
                  <a:srgbClr val="1F1348"/>
                </a:solidFill>
                <a:latin typeface="Calibri"/>
                <a:cs typeface="Calibri"/>
              </a:rPr>
              <a:t> </a:t>
            </a:r>
            <a:r>
              <a:rPr sz="2000" spc="160" dirty="0">
                <a:solidFill>
                  <a:srgbClr val="1F1348"/>
                </a:solidFill>
                <a:latin typeface="Calibri"/>
                <a:cs typeface="Calibri"/>
              </a:rPr>
              <a:t>2</a:t>
            </a:r>
            <a:r>
              <a:rPr sz="2000" spc="30" dirty="0">
                <a:solidFill>
                  <a:srgbClr val="1F1348"/>
                </a:solidFill>
                <a:latin typeface="Calibri"/>
                <a:cs typeface="Calibri"/>
              </a:rPr>
              <a:t> </a:t>
            </a:r>
            <a:r>
              <a:rPr sz="2000" spc="85" dirty="0">
                <a:solidFill>
                  <a:srgbClr val="1F1348"/>
                </a:solidFill>
                <a:latin typeface="Calibri"/>
                <a:cs typeface="Calibri"/>
              </a:rPr>
              <a:t>or</a:t>
            </a:r>
            <a:r>
              <a:rPr sz="2000" spc="20" dirty="0">
                <a:solidFill>
                  <a:srgbClr val="1F1348"/>
                </a:solidFill>
                <a:latin typeface="Calibri"/>
                <a:cs typeface="Calibri"/>
              </a:rPr>
              <a:t> </a:t>
            </a:r>
            <a:r>
              <a:rPr sz="2000" spc="135" dirty="0">
                <a:solidFill>
                  <a:srgbClr val="1F1348"/>
                </a:solidFill>
                <a:latin typeface="Calibri"/>
                <a:cs typeface="Calibri"/>
              </a:rPr>
              <a:t>more</a:t>
            </a:r>
            <a:r>
              <a:rPr sz="2000" spc="-30" dirty="0">
                <a:solidFill>
                  <a:srgbClr val="1F1348"/>
                </a:solidFill>
                <a:latin typeface="Calibri"/>
                <a:cs typeface="Calibri"/>
              </a:rPr>
              <a:t> </a:t>
            </a:r>
            <a:r>
              <a:rPr sz="2000" spc="135" dirty="0">
                <a:solidFill>
                  <a:srgbClr val="1F1348"/>
                </a:solidFill>
                <a:latin typeface="Calibri"/>
                <a:cs typeface="Calibri"/>
              </a:rPr>
              <a:t>accesses</a:t>
            </a:r>
            <a:r>
              <a:rPr sz="2000" dirty="0">
                <a:solidFill>
                  <a:srgbClr val="1F1348"/>
                </a:solidFill>
                <a:latin typeface="Calibri"/>
                <a:cs typeface="Calibri"/>
              </a:rPr>
              <a:t> </a:t>
            </a:r>
            <a:r>
              <a:rPr sz="2000" spc="85" dirty="0">
                <a:solidFill>
                  <a:srgbClr val="1F1348"/>
                </a:solidFill>
                <a:latin typeface="Calibri"/>
                <a:cs typeface="Calibri"/>
              </a:rPr>
              <a:t>concurrently, </a:t>
            </a:r>
            <a:r>
              <a:rPr sz="2000" spc="-434" dirty="0">
                <a:solidFill>
                  <a:srgbClr val="1F1348"/>
                </a:solidFill>
                <a:latin typeface="Calibri"/>
                <a:cs typeface="Calibri"/>
              </a:rPr>
              <a:t> </a:t>
            </a:r>
            <a:r>
              <a:rPr sz="2000" spc="95" dirty="0">
                <a:solidFill>
                  <a:srgbClr val="1F1348"/>
                </a:solidFill>
                <a:latin typeface="Calibri"/>
                <a:cs typeface="Calibri"/>
              </a:rPr>
              <a:t>in</a:t>
            </a:r>
            <a:r>
              <a:rPr sz="2000" spc="10" dirty="0">
                <a:solidFill>
                  <a:srgbClr val="1F1348"/>
                </a:solidFill>
                <a:latin typeface="Calibri"/>
                <a:cs typeface="Calibri"/>
              </a:rPr>
              <a:t> </a:t>
            </a:r>
            <a:r>
              <a:rPr sz="2000" spc="145" dirty="0">
                <a:solidFill>
                  <a:srgbClr val="1F1348"/>
                </a:solidFill>
                <a:latin typeface="Calibri"/>
                <a:cs typeface="Calibri"/>
              </a:rPr>
              <a:t>such</a:t>
            </a:r>
            <a:r>
              <a:rPr sz="2000" spc="-65" dirty="0">
                <a:solidFill>
                  <a:srgbClr val="1F1348"/>
                </a:solidFill>
                <a:latin typeface="Calibri"/>
                <a:cs typeface="Calibri"/>
              </a:rPr>
              <a:t> </a:t>
            </a:r>
            <a:r>
              <a:rPr sz="2000" spc="130" dirty="0">
                <a:solidFill>
                  <a:srgbClr val="1F1348"/>
                </a:solidFill>
                <a:latin typeface="Calibri"/>
                <a:cs typeface="Calibri"/>
              </a:rPr>
              <a:t>cases</a:t>
            </a:r>
            <a:r>
              <a:rPr sz="2000" spc="15" dirty="0">
                <a:solidFill>
                  <a:srgbClr val="1F1348"/>
                </a:solidFill>
                <a:latin typeface="Calibri"/>
                <a:cs typeface="Calibri"/>
              </a:rPr>
              <a:t> </a:t>
            </a:r>
            <a:r>
              <a:rPr sz="2000" spc="-190" dirty="0">
                <a:solidFill>
                  <a:srgbClr val="1F1348"/>
                </a:solidFill>
                <a:latin typeface="Calibri"/>
                <a:cs typeface="Calibri"/>
              </a:rPr>
              <a:t>–</a:t>
            </a:r>
            <a:endParaRPr sz="2000">
              <a:latin typeface="Calibri"/>
              <a:cs typeface="Calibri"/>
            </a:endParaRPr>
          </a:p>
          <a:p>
            <a:pPr marL="12700">
              <a:lnSpc>
                <a:spcPct val="100000"/>
              </a:lnSpc>
              <a:spcBef>
                <a:spcPts val="1280"/>
              </a:spcBef>
            </a:pPr>
            <a:r>
              <a:rPr sz="2000" spc="350" dirty="0">
                <a:solidFill>
                  <a:srgbClr val="7061FD"/>
                </a:solidFill>
                <a:latin typeface="Calibri"/>
                <a:cs typeface="Calibri"/>
              </a:rPr>
              <a:t>+</a:t>
            </a:r>
            <a:r>
              <a:rPr sz="2000" spc="-5" dirty="0">
                <a:solidFill>
                  <a:srgbClr val="7061FD"/>
                </a:solidFill>
                <a:latin typeface="Calibri"/>
                <a:cs typeface="Calibri"/>
              </a:rPr>
              <a:t> </a:t>
            </a:r>
            <a:r>
              <a:rPr sz="2000" spc="50" dirty="0">
                <a:solidFill>
                  <a:srgbClr val="1F1348"/>
                </a:solidFill>
                <a:latin typeface="Calibri"/>
                <a:cs typeface="Calibri"/>
              </a:rPr>
              <a:t>Wait</a:t>
            </a:r>
            <a:r>
              <a:rPr sz="2000" spc="20" dirty="0">
                <a:solidFill>
                  <a:srgbClr val="1F1348"/>
                </a:solidFill>
                <a:latin typeface="Calibri"/>
                <a:cs typeface="Calibri"/>
              </a:rPr>
              <a:t> </a:t>
            </a:r>
            <a:r>
              <a:rPr sz="2000" spc="50" dirty="0">
                <a:solidFill>
                  <a:srgbClr val="1F1348"/>
                </a:solidFill>
                <a:latin typeface="Calibri"/>
                <a:cs typeface="Calibri"/>
              </a:rPr>
              <a:t>for</a:t>
            </a:r>
            <a:r>
              <a:rPr sz="2000" spc="80" dirty="0">
                <a:solidFill>
                  <a:srgbClr val="1F1348"/>
                </a:solidFill>
                <a:latin typeface="Calibri"/>
                <a:cs typeface="Calibri"/>
              </a:rPr>
              <a:t> </a:t>
            </a:r>
            <a:r>
              <a:rPr sz="2000" spc="160" dirty="0">
                <a:solidFill>
                  <a:srgbClr val="1F1348"/>
                </a:solidFill>
                <a:latin typeface="Calibri"/>
                <a:cs typeface="Calibri"/>
              </a:rPr>
              <a:t>graph</a:t>
            </a:r>
            <a:r>
              <a:rPr sz="2000" spc="-70" dirty="0">
                <a:solidFill>
                  <a:srgbClr val="1F1348"/>
                </a:solidFill>
                <a:latin typeface="Calibri"/>
                <a:cs typeface="Calibri"/>
              </a:rPr>
              <a:t> </a:t>
            </a:r>
            <a:r>
              <a:rPr sz="2000" spc="90" dirty="0">
                <a:solidFill>
                  <a:srgbClr val="1F1348"/>
                </a:solidFill>
                <a:latin typeface="Calibri"/>
                <a:cs typeface="Calibri"/>
              </a:rPr>
              <a:t>is</a:t>
            </a:r>
            <a:r>
              <a:rPr sz="2000" spc="-10" dirty="0">
                <a:solidFill>
                  <a:srgbClr val="1F1348"/>
                </a:solidFill>
                <a:latin typeface="Calibri"/>
                <a:cs typeface="Calibri"/>
              </a:rPr>
              <a:t> </a:t>
            </a:r>
            <a:r>
              <a:rPr sz="2000" spc="85" dirty="0">
                <a:solidFill>
                  <a:srgbClr val="1F1348"/>
                </a:solidFill>
                <a:latin typeface="Calibri"/>
                <a:cs typeface="Calibri"/>
              </a:rPr>
              <a:t>not</a:t>
            </a:r>
            <a:r>
              <a:rPr sz="2000" spc="20" dirty="0">
                <a:solidFill>
                  <a:srgbClr val="1F1348"/>
                </a:solidFill>
                <a:latin typeface="Calibri"/>
                <a:cs typeface="Calibri"/>
              </a:rPr>
              <a:t> </a:t>
            </a:r>
            <a:r>
              <a:rPr sz="2000" spc="125" dirty="0">
                <a:solidFill>
                  <a:srgbClr val="1F1348"/>
                </a:solidFill>
                <a:latin typeface="Calibri"/>
                <a:cs typeface="Calibri"/>
              </a:rPr>
              <a:t>applicable.</a:t>
            </a:r>
            <a:endParaRPr sz="2000">
              <a:latin typeface="Calibri"/>
              <a:cs typeface="Calibri"/>
            </a:endParaRPr>
          </a:p>
          <a:p>
            <a:pPr marL="241300" marR="657225" indent="-229235">
              <a:lnSpc>
                <a:spcPct val="109500"/>
              </a:lnSpc>
              <a:spcBef>
                <a:spcPts val="980"/>
              </a:spcBef>
            </a:pPr>
            <a:r>
              <a:rPr sz="2000" spc="350" dirty="0">
                <a:solidFill>
                  <a:srgbClr val="7061FD"/>
                </a:solidFill>
                <a:latin typeface="Calibri"/>
                <a:cs typeface="Calibri"/>
              </a:rPr>
              <a:t>+</a:t>
            </a:r>
            <a:r>
              <a:rPr sz="2000" spc="5" dirty="0">
                <a:solidFill>
                  <a:srgbClr val="7061FD"/>
                </a:solidFill>
                <a:latin typeface="Calibri"/>
                <a:cs typeface="Calibri"/>
              </a:rPr>
              <a:t> </a:t>
            </a:r>
            <a:r>
              <a:rPr sz="2000" spc="75" dirty="0">
                <a:solidFill>
                  <a:srgbClr val="1F1348"/>
                </a:solidFill>
                <a:latin typeface="Calibri"/>
                <a:cs typeface="Calibri"/>
              </a:rPr>
              <a:t>In</a:t>
            </a:r>
            <a:r>
              <a:rPr sz="2000" spc="20" dirty="0">
                <a:solidFill>
                  <a:srgbClr val="1F1348"/>
                </a:solidFill>
                <a:latin typeface="Calibri"/>
                <a:cs typeface="Calibri"/>
              </a:rPr>
              <a:t> </a:t>
            </a:r>
            <a:r>
              <a:rPr sz="2000" spc="70" dirty="0">
                <a:solidFill>
                  <a:srgbClr val="1F1348"/>
                </a:solidFill>
                <a:latin typeface="Calibri"/>
                <a:cs typeface="Calibri"/>
              </a:rPr>
              <a:t>this,</a:t>
            </a:r>
            <a:r>
              <a:rPr sz="2000" spc="-75" dirty="0">
                <a:solidFill>
                  <a:srgbClr val="1F1348"/>
                </a:solidFill>
                <a:latin typeface="Calibri"/>
                <a:cs typeface="Calibri"/>
              </a:rPr>
              <a:t> </a:t>
            </a:r>
            <a:r>
              <a:rPr sz="2000" spc="125" dirty="0">
                <a:solidFill>
                  <a:srgbClr val="1F1348"/>
                </a:solidFill>
                <a:latin typeface="Calibri"/>
                <a:cs typeface="Calibri"/>
              </a:rPr>
              <a:t>a</a:t>
            </a:r>
            <a:r>
              <a:rPr sz="2000" spc="-30" dirty="0">
                <a:solidFill>
                  <a:srgbClr val="1F1348"/>
                </a:solidFill>
                <a:latin typeface="Calibri"/>
                <a:cs typeface="Calibri"/>
              </a:rPr>
              <a:t> </a:t>
            </a:r>
            <a:r>
              <a:rPr sz="2000" spc="114" dirty="0">
                <a:solidFill>
                  <a:srgbClr val="1F1348"/>
                </a:solidFill>
                <a:latin typeface="Calibri"/>
                <a:cs typeface="Calibri"/>
              </a:rPr>
              <a:t>new</a:t>
            </a:r>
            <a:r>
              <a:rPr sz="2000" spc="65" dirty="0">
                <a:solidFill>
                  <a:srgbClr val="1F1348"/>
                </a:solidFill>
                <a:latin typeface="Calibri"/>
                <a:cs typeface="Calibri"/>
              </a:rPr>
              <a:t> </a:t>
            </a:r>
            <a:r>
              <a:rPr sz="2000" spc="114" dirty="0">
                <a:solidFill>
                  <a:srgbClr val="1F1348"/>
                </a:solidFill>
                <a:latin typeface="Calibri"/>
                <a:cs typeface="Calibri"/>
              </a:rPr>
              <a:t>algorithm</a:t>
            </a:r>
            <a:r>
              <a:rPr sz="2000" spc="-145" dirty="0">
                <a:solidFill>
                  <a:srgbClr val="1F1348"/>
                </a:solidFill>
                <a:latin typeface="Calibri"/>
                <a:cs typeface="Calibri"/>
              </a:rPr>
              <a:t> </a:t>
            </a:r>
            <a:r>
              <a:rPr sz="2000" spc="90" dirty="0">
                <a:solidFill>
                  <a:srgbClr val="1F1348"/>
                </a:solidFill>
                <a:latin typeface="Calibri"/>
                <a:cs typeface="Calibri"/>
              </a:rPr>
              <a:t>is</a:t>
            </a:r>
            <a:r>
              <a:rPr sz="2000" spc="5" dirty="0">
                <a:solidFill>
                  <a:srgbClr val="1F1348"/>
                </a:solidFill>
                <a:latin typeface="Calibri"/>
                <a:cs typeface="Calibri"/>
              </a:rPr>
              <a:t> </a:t>
            </a:r>
            <a:r>
              <a:rPr sz="2000" spc="125" dirty="0">
                <a:solidFill>
                  <a:srgbClr val="1F1348"/>
                </a:solidFill>
                <a:latin typeface="Calibri"/>
                <a:cs typeface="Calibri"/>
              </a:rPr>
              <a:t>used.</a:t>
            </a:r>
            <a:r>
              <a:rPr sz="2000" spc="-5" dirty="0">
                <a:solidFill>
                  <a:srgbClr val="1F1348"/>
                </a:solidFill>
                <a:latin typeface="Calibri"/>
                <a:cs typeface="Calibri"/>
              </a:rPr>
              <a:t> </a:t>
            </a:r>
            <a:r>
              <a:rPr sz="2000" spc="20" dirty="0">
                <a:solidFill>
                  <a:srgbClr val="1F1348"/>
                </a:solidFill>
                <a:latin typeface="Calibri"/>
                <a:cs typeface="Calibri"/>
              </a:rPr>
              <a:t>It’s</a:t>
            </a:r>
            <a:r>
              <a:rPr sz="2000" spc="-75" dirty="0">
                <a:solidFill>
                  <a:srgbClr val="1F1348"/>
                </a:solidFill>
                <a:latin typeface="Calibri"/>
                <a:cs typeface="Calibri"/>
              </a:rPr>
              <a:t> </a:t>
            </a:r>
            <a:r>
              <a:rPr sz="2000" spc="125" dirty="0">
                <a:solidFill>
                  <a:srgbClr val="1F1348"/>
                </a:solidFill>
                <a:latin typeface="Calibri"/>
                <a:cs typeface="Calibri"/>
              </a:rPr>
              <a:t>a</a:t>
            </a:r>
            <a:r>
              <a:rPr sz="2000" spc="40" dirty="0">
                <a:solidFill>
                  <a:srgbClr val="1F1348"/>
                </a:solidFill>
                <a:latin typeface="Calibri"/>
                <a:cs typeface="Calibri"/>
              </a:rPr>
              <a:t> </a:t>
            </a:r>
            <a:r>
              <a:rPr sz="2000" spc="85" dirty="0">
                <a:solidFill>
                  <a:srgbClr val="1F1348"/>
                </a:solidFill>
                <a:latin typeface="Calibri"/>
                <a:cs typeface="Calibri"/>
              </a:rPr>
              <a:t>bit</a:t>
            </a:r>
            <a:r>
              <a:rPr sz="2000" spc="30" dirty="0">
                <a:solidFill>
                  <a:srgbClr val="1F1348"/>
                </a:solidFill>
                <a:latin typeface="Calibri"/>
                <a:cs typeface="Calibri"/>
              </a:rPr>
              <a:t> </a:t>
            </a:r>
            <a:r>
              <a:rPr sz="2000" spc="85" dirty="0">
                <a:solidFill>
                  <a:srgbClr val="1F1348"/>
                </a:solidFill>
                <a:latin typeface="Calibri"/>
                <a:cs typeface="Calibri"/>
              </a:rPr>
              <a:t>similar</a:t>
            </a:r>
            <a:r>
              <a:rPr sz="2000" spc="-130" dirty="0">
                <a:solidFill>
                  <a:srgbClr val="1F1348"/>
                </a:solidFill>
                <a:latin typeface="Calibri"/>
                <a:cs typeface="Calibri"/>
              </a:rPr>
              <a:t> </a:t>
            </a:r>
            <a:r>
              <a:rPr sz="2000" spc="90" dirty="0">
                <a:solidFill>
                  <a:srgbClr val="1F1348"/>
                </a:solidFill>
                <a:latin typeface="Calibri"/>
                <a:cs typeface="Calibri"/>
              </a:rPr>
              <a:t>to</a:t>
            </a:r>
            <a:r>
              <a:rPr sz="2000" spc="114" dirty="0">
                <a:solidFill>
                  <a:srgbClr val="1F1348"/>
                </a:solidFill>
                <a:latin typeface="Calibri"/>
                <a:cs typeface="Calibri"/>
              </a:rPr>
              <a:t> </a:t>
            </a:r>
            <a:r>
              <a:rPr sz="2000" u="sng" spc="95" dirty="0">
                <a:solidFill>
                  <a:srgbClr val="F8009F"/>
                </a:solidFill>
                <a:uFill>
                  <a:solidFill>
                    <a:srgbClr val="F8009F"/>
                  </a:solidFill>
                </a:uFill>
                <a:latin typeface="Calibri"/>
                <a:cs typeface="Calibri"/>
                <a:hlinkClick r:id="rId2"/>
              </a:rPr>
              <a:t>Banker’s</a:t>
            </a:r>
            <a:r>
              <a:rPr sz="2000" u="sng" spc="-150" dirty="0">
                <a:solidFill>
                  <a:srgbClr val="F8009F"/>
                </a:solidFill>
                <a:uFill>
                  <a:solidFill>
                    <a:srgbClr val="F8009F"/>
                  </a:solidFill>
                </a:uFill>
                <a:latin typeface="Calibri"/>
                <a:cs typeface="Calibri"/>
                <a:hlinkClick r:id="rId2"/>
              </a:rPr>
              <a:t> </a:t>
            </a:r>
            <a:r>
              <a:rPr sz="2000" u="sng" spc="130" dirty="0">
                <a:solidFill>
                  <a:srgbClr val="F8009F"/>
                </a:solidFill>
                <a:uFill>
                  <a:solidFill>
                    <a:srgbClr val="F8009F"/>
                  </a:solidFill>
                </a:uFill>
                <a:latin typeface="Calibri"/>
                <a:cs typeface="Calibri"/>
                <a:hlinkClick r:id="rId2"/>
              </a:rPr>
              <a:t>Algorithm</a:t>
            </a:r>
            <a:r>
              <a:rPr sz="2000" spc="130" dirty="0">
                <a:solidFill>
                  <a:srgbClr val="1F1348"/>
                </a:solidFill>
                <a:latin typeface="Calibri"/>
                <a:cs typeface="Calibri"/>
              </a:rPr>
              <a:t>,</a:t>
            </a:r>
            <a:r>
              <a:rPr sz="2000" spc="-229" dirty="0">
                <a:solidFill>
                  <a:srgbClr val="1F1348"/>
                </a:solidFill>
                <a:latin typeface="Calibri"/>
                <a:cs typeface="Calibri"/>
              </a:rPr>
              <a:t> </a:t>
            </a:r>
            <a:r>
              <a:rPr sz="2000" spc="114" dirty="0">
                <a:solidFill>
                  <a:srgbClr val="1F1348"/>
                </a:solidFill>
                <a:latin typeface="Calibri"/>
                <a:cs typeface="Calibri"/>
              </a:rPr>
              <a:t>but</a:t>
            </a:r>
            <a:r>
              <a:rPr sz="2000" spc="35" dirty="0">
                <a:solidFill>
                  <a:srgbClr val="1F1348"/>
                </a:solidFill>
                <a:latin typeface="Calibri"/>
                <a:cs typeface="Calibri"/>
              </a:rPr>
              <a:t> </a:t>
            </a:r>
            <a:r>
              <a:rPr sz="2000" spc="120" dirty="0">
                <a:solidFill>
                  <a:srgbClr val="1F1348"/>
                </a:solidFill>
                <a:latin typeface="Calibri"/>
                <a:cs typeface="Calibri"/>
              </a:rPr>
              <a:t>Bankers </a:t>
            </a:r>
            <a:r>
              <a:rPr sz="2000" spc="-440" dirty="0">
                <a:solidFill>
                  <a:srgbClr val="1F1348"/>
                </a:solidFill>
                <a:latin typeface="Calibri"/>
                <a:cs typeface="Calibri"/>
              </a:rPr>
              <a:t> </a:t>
            </a:r>
            <a:r>
              <a:rPr sz="2000" spc="135" dirty="0">
                <a:solidFill>
                  <a:srgbClr val="1F1348"/>
                </a:solidFill>
                <a:latin typeface="Calibri"/>
                <a:cs typeface="Calibri"/>
              </a:rPr>
              <a:t>Algorithm</a:t>
            </a:r>
            <a:r>
              <a:rPr sz="2000" spc="-150" dirty="0">
                <a:solidFill>
                  <a:srgbClr val="1F1348"/>
                </a:solidFill>
                <a:latin typeface="Calibri"/>
                <a:cs typeface="Calibri"/>
              </a:rPr>
              <a:t> </a:t>
            </a:r>
            <a:r>
              <a:rPr sz="2000" spc="90" dirty="0">
                <a:solidFill>
                  <a:srgbClr val="1F1348"/>
                </a:solidFill>
                <a:latin typeface="Calibri"/>
                <a:cs typeface="Calibri"/>
              </a:rPr>
              <a:t>is</a:t>
            </a:r>
            <a:r>
              <a:rPr sz="2000" spc="-5" dirty="0">
                <a:solidFill>
                  <a:srgbClr val="1F1348"/>
                </a:solidFill>
                <a:latin typeface="Calibri"/>
                <a:cs typeface="Calibri"/>
              </a:rPr>
              <a:t> </a:t>
            </a:r>
            <a:r>
              <a:rPr sz="2000" spc="70" dirty="0">
                <a:solidFill>
                  <a:srgbClr val="1F1348"/>
                </a:solidFill>
                <a:latin typeface="Calibri"/>
                <a:cs typeface="Calibri"/>
              </a:rPr>
              <a:t>different.</a:t>
            </a:r>
            <a:endParaRPr sz="2000">
              <a:latin typeface="Calibri"/>
              <a:cs typeface="Calibri"/>
            </a:endParaRPr>
          </a:p>
          <a:p>
            <a:pPr marL="12700">
              <a:lnSpc>
                <a:spcPct val="100000"/>
              </a:lnSpc>
              <a:spcBef>
                <a:spcPts val="1280"/>
              </a:spcBef>
            </a:pPr>
            <a:r>
              <a:rPr sz="2000" spc="350" dirty="0">
                <a:solidFill>
                  <a:srgbClr val="7061FD"/>
                </a:solidFill>
                <a:latin typeface="Calibri"/>
                <a:cs typeface="Calibri"/>
              </a:rPr>
              <a:t>+ </a:t>
            </a:r>
            <a:r>
              <a:rPr sz="2000" spc="-5" dirty="0">
                <a:solidFill>
                  <a:srgbClr val="1F1348"/>
                </a:solidFill>
                <a:latin typeface="Calibri"/>
                <a:cs typeface="Calibri"/>
              </a:rPr>
              <a:t>It</a:t>
            </a:r>
            <a:r>
              <a:rPr sz="2000" spc="25" dirty="0">
                <a:solidFill>
                  <a:srgbClr val="1F1348"/>
                </a:solidFill>
                <a:latin typeface="Calibri"/>
                <a:cs typeface="Calibri"/>
              </a:rPr>
              <a:t> </a:t>
            </a:r>
            <a:r>
              <a:rPr sz="2000" dirty="0">
                <a:solidFill>
                  <a:srgbClr val="1F1348"/>
                </a:solidFill>
                <a:latin typeface="Calibri"/>
                <a:cs typeface="Calibri"/>
              </a:rPr>
              <a:t>t</a:t>
            </a:r>
            <a:r>
              <a:rPr sz="2000" spc="140" dirty="0">
                <a:solidFill>
                  <a:srgbClr val="1F1348"/>
                </a:solidFill>
                <a:latin typeface="Calibri"/>
                <a:cs typeface="Calibri"/>
              </a:rPr>
              <a:t>o</a:t>
            </a:r>
            <a:r>
              <a:rPr sz="2000" spc="180" dirty="0">
                <a:solidFill>
                  <a:srgbClr val="1F1348"/>
                </a:solidFill>
                <a:latin typeface="Calibri"/>
                <a:cs typeface="Calibri"/>
              </a:rPr>
              <a:t>o</a:t>
            </a:r>
            <a:r>
              <a:rPr sz="2000" spc="30" dirty="0">
                <a:solidFill>
                  <a:srgbClr val="1F1348"/>
                </a:solidFill>
                <a:latin typeface="Calibri"/>
                <a:cs typeface="Calibri"/>
              </a:rPr>
              <a:t> </a:t>
            </a:r>
            <a:r>
              <a:rPr sz="2000" spc="145" dirty="0">
                <a:solidFill>
                  <a:srgbClr val="1F1348"/>
                </a:solidFill>
                <a:latin typeface="Calibri"/>
                <a:cs typeface="Calibri"/>
              </a:rPr>
              <a:t>u</a:t>
            </a:r>
            <a:r>
              <a:rPr sz="2000" spc="120" dirty="0">
                <a:solidFill>
                  <a:srgbClr val="1F1348"/>
                </a:solidFill>
                <a:latin typeface="Calibri"/>
                <a:cs typeface="Calibri"/>
              </a:rPr>
              <a:t>se</a:t>
            </a:r>
            <a:r>
              <a:rPr sz="2000" spc="114" dirty="0">
                <a:solidFill>
                  <a:srgbClr val="1F1348"/>
                </a:solidFill>
                <a:latin typeface="Calibri"/>
                <a:cs typeface="Calibri"/>
              </a:rPr>
              <a:t>s</a:t>
            </a:r>
            <a:r>
              <a:rPr sz="2000" spc="-5" dirty="0">
                <a:solidFill>
                  <a:srgbClr val="1F1348"/>
                </a:solidFill>
                <a:latin typeface="Calibri"/>
                <a:cs typeface="Calibri"/>
              </a:rPr>
              <a:t> </a:t>
            </a:r>
            <a:r>
              <a:rPr sz="2000" spc="160" dirty="0">
                <a:solidFill>
                  <a:srgbClr val="1F1348"/>
                </a:solidFill>
                <a:latin typeface="Calibri"/>
                <a:cs typeface="Calibri"/>
              </a:rPr>
              <a:t>3</a:t>
            </a:r>
            <a:r>
              <a:rPr sz="2000" spc="20" dirty="0">
                <a:solidFill>
                  <a:srgbClr val="1F1348"/>
                </a:solidFill>
                <a:latin typeface="Calibri"/>
                <a:cs typeface="Calibri"/>
              </a:rPr>
              <a:t> </a:t>
            </a:r>
            <a:r>
              <a:rPr sz="2000" spc="220" dirty="0">
                <a:solidFill>
                  <a:srgbClr val="1F1348"/>
                </a:solidFill>
                <a:latin typeface="Calibri"/>
                <a:cs typeface="Calibri"/>
              </a:rPr>
              <a:t>d</a:t>
            </a:r>
            <a:r>
              <a:rPr sz="2000" spc="90" dirty="0">
                <a:solidFill>
                  <a:srgbClr val="1F1348"/>
                </a:solidFill>
                <a:latin typeface="Calibri"/>
                <a:cs typeface="Calibri"/>
              </a:rPr>
              <a:t>a</a:t>
            </a:r>
            <a:r>
              <a:rPr sz="2000" dirty="0">
                <a:solidFill>
                  <a:srgbClr val="1F1348"/>
                </a:solidFill>
                <a:latin typeface="Calibri"/>
                <a:cs typeface="Calibri"/>
              </a:rPr>
              <a:t>t</a:t>
            </a:r>
            <a:r>
              <a:rPr sz="2000" spc="125" dirty="0">
                <a:solidFill>
                  <a:srgbClr val="1F1348"/>
                </a:solidFill>
                <a:latin typeface="Calibri"/>
                <a:cs typeface="Calibri"/>
              </a:rPr>
              <a:t>a</a:t>
            </a:r>
            <a:r>
              <a:rPr sz="2000" spc="-35" dirty="0">
                <a:solidFill>
                  <a:srgbClr val="1F1348"/>
                </a:solidFill>
                <a:latin typeface="Calibri"/>
                <a:cs typeface="Calibri"/>
              </a:rPr>
              <a:t> </a:t>
            </a:r>
            <a:r>
              <a:rPr sz="2000" spc="45" dirty="0">
                <a:solidFill>
                  <a:srgbClr val="1F1348"/>
                </a:solidFill>
                <a:latin typeface="Calibri"/>
                <a:cs typeface="Calibri"/>
              </a:rPr>
              <a:t>s</a:t>
            </a:r>
            <a:r>
              <a:rPr sz="2000" spc="70" dirty="0">
                <a:solidFill>
                  <a:srgbClr val="1F1348"/>
                </a:solidFill>
                <a:latin typeface="Calibri"/>
                <a:cs typeface="Calibri"/>
              </a:rPr>
              <a:t>t</a:t>
            </a:r>
            <a:r>
              <a:rPr sz="2000" spc="45" dirty="0">
                <a:solidFill>
                  <a:srgbClr val="1F1348"/>
                </a:solidFill>
                <a:latin typeface="Calibri"/>
                <a:cs typeface="Calibri"/>
              </a:rPr>
              <a:t>r</a:t>
            </a:r>
            <a:r>
              <a:rPr sz="2000" spc="145" dirty="0">
                <a:solidFill>
                  <a:srgbClr val="1F1348"/>
                </a:solidFill>
                <a:latin typeface="Calibri"/>
                <a:cs typeface="Calibri"/>
              </a:rPr>
              <a:t>u</a:t>
            </a:r>
            <a:r>
              <a:rPr sz="2000" spc="195" dirty="0">
                <a:solidFill>
                  <a:srgbClr val="1F1348"/>
                </a:solidFill>
                <a:latin typeface="Calibri"/>
                <a:cs typeface="Calibri"/>
              </a:rPr>
              <a:t>c</a:t>
            </a:r>
            <a:r>
              <a:rPr sz="2000" dirty="0">
                <a:solidFill>
                  <a:srgbClr val="1F1348"/>
                </a:solidFill>
                <a:latin typeface="Calibri"/>
                <a:cs typeface="Calibri"/>
              </a:rPr>
              <a:t>t</a:t>
            </a:r>
            <a:r>
              <a:rPr sz="2000" spc="145" dirty="0">
                <a:solidFill>
                  <a:srgbClr val="1F1348"/>
                </a:solidFill>
                <a:latin typeface="Calibri"/>
                <a:cs typeface="Calibri"/>
              </a:rPr>
              <a:t>u</a:t>
            </a:r>
            <a:r>
              <a:rPr sz="2000" spc="-25" dirty="0">
                <a:solidFill>
                  <a:srgbClr val="1F1348"/>
                </a:solidFill>
                <a:latin typeface="Calibri"/>
                <a:cs typeface="Calibri"/>
              </a:rPr>
              <a:t>r</a:t>
            </a:r>
            <a:r>
              <a:rPr sz="2000" spc="125" dirty="0">
                <a:solidFill>
                  <a:srgbClr val="1F1348"/>
                </a:solidFill>
                <a:latin typeface="Calibri"/>
                <a:cs typeface="Calibri"/>
              </a:rPr>
              <a:t>e</a:t>
            </a:r>
            <a:r>
              <a:rPr sz="2000" spc="114" dirty="0">
                <a:solidFill>
                  <a:srgbClr val="1F1348"/>
                </a:solidFill>
                <a:latin typeface="Calibri"/>
                <a:cs typeface="Calibri"/>
              </a:rPr>
              <a:t>s</a:t>
            </a:r>
            <a:r>
              <a:rPr sz="2000" spc="-114" dirty="0">
                <a:solidFill>
                  <a:srgbClr val="1F1348"/>
                </a:solidFill>
                <a:latin typeface="Calibri"/>
                <a:cs typeface="Calibri"/>
              </a:rPr>
              <a:t> </a:t>
            </a:r>
            <a:r>
              <a:rPr sz="2000" spc="-190" dirty="0">
                <a:solidFill>
                  <a:srgbClr val="1F1348"/>
                </a:solidFill>
                <a:latin typeface="Calibri"/>
                <a:cs typeface="Calibri"/>
              </a:rPr>
              <a:t>–</a:t>
            </a:r>
            <a:endParaRPr sz="2000">
              <a:latin typeface="Calibri"/>
              <a:cs typeface="Calibri"/>
            </a:endParaRPr>
          </a:p>
          <a:p>
            <a:pPr marL="469900">
              <a:lnSpc>
                <a:spcPct val="100000"/>
              </a:lnSpc>
              <a:spcBef>
                <a:spcPts val="730"/>
              </a:spcBef>
            </a:pPr>
            <a:r>
              <a:rPr sz="1800" spc="300" dirty="0">
                <a:solidFill>
                  <a:srgbClr val="7061FD"/>
                </a:solidFill>
                <a:latin typeface="Calibri"/>
                <a:cs typeface="Calibri"/>
              </a:rPr>
              <a:t>+</a:t>
            </a:r>
            <a:r>
              <a:rPr sz="1800" spc="195" dirty="0">
                <a:solidFill>
                  <a:srgbClr val="7061FD"/>
                </a:solidFill>
                <a:latin typeface="Calibri"/>
                <a:cs typeface="Calibri"/>
              </a:rPr>
              <a:t> </a:t>
            </a:r>
            <a:r>
              <a:rPr sz="1800" b="1" spc="140" dirty="0">
                <a:solidFill>
                  <a:srgbClr val="1F1348"/>
                </a:solidFill>
                <a:latin typeface="Calibri"/>
                <a:cs typeface="Calibri"/>
              </a:rPr>
              <a:t>Available:</a:t>
            </a:r>
            <a:r>
              <a:rPr sz="1800" b="1" spc="60" dirty="0">
                <a:solidFill>
                  <a:srgbClr val="1F1348"/>
                </a:solidFill>
                <a:latin typeface="Calibri"/>
                <a:cs typeface="Calibri"/>
              </a:rPr>
              <a:t> </a:t>
            </a:r>
            <a:r>
              <a:rPr sz="1550" spc="80" dirty="0">
                <a:solidFill>
                  <a:srgbClr val="1F1348"/>
                </a:solidFill>
                <a:latin typeface="Calibri"/>
                <a:cs typeface="Calibri"/>
              </a:rPr>
              <a:t>Vector</a:t>
            </a:r>
            <a:r>
              <a:rPr sz="1550" spc="55" dirty="0">
                <a:solidFill>
                  <a:srgbClr val="1F1348"/>
                </a:solidFill>
                <a:latin typeface="Calibri"/>
                <a:cs typeface="Calibri"/>
              </a:rPr>
              <a:t> </a:t>
            </a:r>
            <a:r>
              <a:rPr sz="1550" spc="70" dirty="0">
                <a:solidFill>
                  <a:srgbClr val="1F1348"/>
                </a:solidFill>
                <a:latin typeface="Calibri"/>
                <a:cs typeface="Calibri"/>
              </a:rPr>
              <a:t>of</a:t>
            </a:r>
            <a:r>
              <a:rPr sz="1550" spc="85" dirty="0">
                <a:solidFill>
                  <a:srgbClr val="1F1348"/>
                </a:solidFill>
                <a:latin typeface="Calibri"/>
                <a:cs typeface="Calibri"/>
              </a:rPr>
              <a:t> </a:t>
            </a:r>
            <a:r>
              <a:rPr sz="1550" spc="95" dirty="0">
                <a:solidFill>
                  <a:srgbClr val="1F1348"/>
                </a:solidFill>
                <a:latin typeface="Calibri"/>
                <a:cs typeface="Calibri"/>
              </a:rPr>
              <a:t>length</a:t>
            </a:r>
            <a:r>
              <a:rPr sz="1550" spc="150" dirty="0">
                <a:solidFill>
                  <a:srgbClr val="1F1348"/>
                </a:solidFill>
                <a:latin typeface="Calibri"/>
                <a:cs typeface="Calibri"/>
              </a:rPr>
              <a:t> m</a:t>
            </a:r>
            <a:r>
              <a:rPr sz="1550" spc="60" dirty="0">
                <a:solidFill>
                  <a:srgbClr val="1F1348"/>
                </a:solidFill>
                <a:latin typeface="Calibri"/>
                <a:cs typeface="Calibri"/>
              </a:rPr>
              <a:t> </a:t>
            </a:r>
            <a:r>
              <a:rPr sz="1550" spc="20" dirty="0">
                <a:solidFill>
                  <a:srgbClr val="1F1348"/>
                </a:solidFill>
                <a:latin typeface="Calibri"/>
                <a:cs typeface="Calibri"/>
              </a:rPr>
              <a:t>,</a:t>
            </a:r>
            <a:r>
              <a:rPr sz="1550" spc="5" dirty="0">
                <a:solidFill>
                  <a:srgbClr val="1F1348"/>
                </a:solidFill>
                <a:latin typeface="Calibri"/>
                <a:cs typeface="Calibri"/>
              </a:rPr>
              <a:t> </a:t>
            </a:r>
            <a:r>
              <a:rPr sz="1550" spc="80" dirty="0">
                <a:solidFill>
                  <a:srgbClr val="1F1348"/>
                </a:solidFill>
                <a:latin typeface="Calibri"/>
                <a:cs typeface="Calibri"/>
              </a:rPr>
              <a:t>Indicates</a:t>
            </a:r>
            <a:r>
              <a:rPr sz="1550" spc="229" dirty="0">
                <a:solidFill>
                  <a:srgbClr val="1F1348"/>
                </a:solidFill>
                <a:latin typeface="Calibri"/>
                <a:cs typeface="Calibri"/>
              </a:rPr>
              <a:t> </a:t>
            </a:r>
            <a:r>
              <a:rPr sz="1550" spc="110" dirty="0">
                <a:solidFill>
                  <a:srgbClr val="1F1348"/>
                </a:solidFill>
                <a:latin typeface="Calibri"/>
                <a:cs typeface="Calibri"/>
              </a:rPr>
              <a:t>number</a:t>
            </a:r>
            <a:r>
              <a:rPr sz="1550" spc="135" dirty="0">
                <a:solidFill>
                  <a:srgbClr val="1F1348"/>
                </a:solidFill>
                <a:latin typeface="Calibri"/>
                <a:cs typeface="Calibri"/>
              </a:rPr>
              <a:t> </a:t>
            </a:r>
            <a:r>
              <a:rPr sz="1550" spc="70" dirty="0">
                <a:solidFill>
                  <a:srgbClr val="1F1348"/>
                </a:solidFill>
                <a:latin typeface="Calibri"/>
                <a:cs typeface="Calibri"/>
              </a:rPr>
              <a:t>of</a:t>
            </a:r>
            <a:r>
              <a:rPr sz="1550" spc="85" dirty="0">
                <a:solidFill>
                  <a:srgbClr val="1F1348"/>
                </a:solidFill>
                <a:latin typeface="Calibri"/>
                <a:cs typeface="Calibri"/>
              </a:rPr>
              <a:t> </a:t>
            </a:r>
            <a:r>
              <a:rPr sz="1550" spc="70" dirty="0">
                <a:solidFill>
                  <a:srgbClr val="1F1348"/>
                </a:solidFill>
                <a:latin typeface="Calibri"/>
                <a:cs typeface="Calibri"/>
              </a:rPr>
              <a:t>available</a:t>
            </a:r>
            <a:r>
              <a:rPr sz="1550" spc="330" dirty="0">
                <a:solidFill>
                  <a:srgbClr val="1F1348"/>
                </a:solidFill>
                <a:latin typeface="Calibri"/>
                <a:cs typeface="Calibri"/>
              </a:rPr>
              <a:t> </a:t>
            </a:r>
            <a:r>
              <a:rPr sz="1550" spc="105" dirty="0">
                <a:solidFill>
                  <a:srgbClr val="1F1348"/>
                </a:solidFill>
                <a:latin typeface="Calibri"/>
                <a:cs typeface="Calibri"/>
              </a:rPr>
              <a:t>resources</a:t>
            </a:r>
            <a:r>
              <a:rPr sz="1550" spc="5" dirty="0">
                <a:solidFill>
                  <a:srgbClr val="1F1348"/>
                </a:solidFill>
                <a:latin typeface="Calibri"/>
                <a:cs typeface="Calibri"/>
              </a:rPr>
              <a:t> </a:t>
            </a:r>
            <a:r>
              <a:rPr sz="1550" spc="70" dirty="0">
                <a:solidFill>
                  <a:srgbClr val="1F1348"/>
                </a:solidFill>
                <a:latin typeface="Calibri"/>
                <a:cs typeface="Calibri"/>
              </a:rPr>
              <a:t>of</a:t>
            </a:r>
            <a:r>
              <a:rPr sz="1550" spc="85" dirty="0">
                <a:solidFill>
                  <a:srgbClr val="1F1348"/>
                </a:solidFill>
                <a:latin typeface="Calibri"/>
                <a:cs typeface="Calibri"/>
              </a:rPr>
              <a:t> </a:t>
            </a:r>
            <a:r>
              <a:rPr sz="1550" spc="120" dirty="0">
                <a:solidFill>
                  <a:srgbClr val="1F1348"/>
                </a:solidFill>
                <a:latin typeface="Calibri"/>
                <a:cs typeface="Calibri"/>
              </a:rPr>
              <a:t>each</a:t>
            </a:r>
            <a:r>
              <a:rPr sz="1550" spc="85" dirty="0">
                <a:solidFill>
                  <a:srgbClr val="1F1348"/>
                </a:solidFill>
                <a:latin typeface="Calibri"/>
                <a:cs typeface="Calibri"/>
              </a:rPr>
              <a:t> </a:t>
            </a:r>
            <a:r>
              <a:rPr sz="1550" spc="70" dirty="0">
                <a:solidFill>
                  <a:srgbClr val="1F1348"/>
                </a:solidFill>
                <a:latin typeface="Calibri"/>
                <a:cs typeface="Calibri"/>
              </a:rPr>
              <a:t>type.</a:t>
            </a:r>
            <a:endParaRPr sz="1550">
              <a:latin typeface="Calibri"/>
              <a:cs typeface="Calibri"/>
            </a:endParaRPr>
          </a:p>
          <a:p>
            <a:pPr marL="699135" marR="775335" indent="-229235">
              <a:lnSpc>
                <a:spcPct val="112500"/>
              </a:lnSpc>
              <a:spcBef>
                <a:spcPts val="495"/>
              </a:spcBef>
            </a:pPr>
            <a:r>
              <a:rPr sz="1800" spc="300" dirty="0">
                <a:solidFill>
                  <a:srgbClr val="7061FD"/>
                </a:solidFill>
                <a:latin typeface="Calibri"/>
                <a:cs typeface="Calibri"/>
              </a:rPr>
              <a:t>+</a:t>
            </a:r>
            <a:r>
              <a:rPr sz="1800" spc="204" dirty="0">
                <a:solidFill>
                  <a:srgbClr val="7061FD"/>
                </a:solidFill>
                <a:latin typeface="Calibri"/>
                <a:cs typeface="Calibri"/>
              </a:rPr>
              <a:t> </a:t>
            </a:r>
            <a:r>
              <a:rPr sz="1800" b="1" spc="120" dirty="0">
                <a:solidFill>
                  <a:srgbClr val="1F1348"/>
                </a:solidFill>
                <a:latin typeface="Calibri"/>
                <a:cs typeface="Calibri"/>
              </a:rPr>
              <a:t>Allocation</a:t>
            </a:r>
            <a:r>
              <a:rPr sz="1800" b="1" spc="65" dirty="0">
                <a:solidFill>
                  <a:srgbClr val="1F1348"/>
                </a:solidFill>
                <a:latin typeface="Calibri"/>
                <a:cs typeface="Calibri"/>
              </a:rPr>
              <a:t> </a:t>
            </a:r>
            <a:r>
              <a:rPr sz="1800" b="1" spc="60" dirty="0">
                <a:solidFill>
                  <a:srgbClr val="1F1348"/>
                </a:solidFill>
                <a:latin typeface="Calibri"/>
                <a:cs typeface="Calibri"/>
              </a:rPr>
              <a:t>:</a:t>
            </a:r>
            <a:r>
              <a:rPr sz="1550" spc="60" dirty="0">
                <a:solidFill>
                  <a:srgbClr val="1F1348"/>
                </a:solidFill>
                <a:latin typeface="Calibri"/>
                <a:cs typeface="Calibri"/>
              </a:rPr>
              <a:t>Matrix</a:t>
            </a:r>
            <a:r>
              <a:rPr sz="1550" spc="90" dirty="0">
                <a:solidFill>
                  <a:srgbClr val="1F1348"/>
                </a:solidFill>
                <a:latin typeface="Calibri"/>
                <a:cs typeface="Calibri"/>
              </a:rPr>
              <a:t> </a:t>
            </a:r>
            <a:r>
              <a:rPr sz="1550" spc="70" dirty="0">
                <a:solidFill>
                  <a:srgbClr val="1F1348"/>
                </a:solidFill>
                <a:latin typeface="Calibri"/>
                <a:cs typeface="Calibri"/>
              </a:rPr>
              <a:t>of</a:t>
            </a:r>
            <a:r>
              <a:rPr sz="1550" spc="85" dirty="0">
                <a:solidFill>
                  <a:srgbClr val="1F1348"/>
                </a:solidFill>
                <a:latin typeface="Calibri"/>
                <a:cs typeface="Calibri"/>
              </a:rPr>
              <a:t> </a:t>
            </a:r>
            <a:r>
              <a:rPr sz="1550" spc="65" dirty="0">
                <a:solidFill>
                  <a:srgbClr val="1F1348"/>
                </a:solidFill>
                <a:latin typeface="Calibri"/>
                <a:cs typeface="Calibri"/>
              </a:rPr>
              <a:t>size</a:t>
            </a:r>
            <a:r>
              <a:rPr sz="1550" spc="180" dirty="0">
                <a:solidFill>
                  <a:srgbClr val="1F1348"/>
                </a:solidFill>
                <a:latin typeface="Calibri"/>
                <a:cs typeface="Calibri"/>
              </a:rPr>
              <a:t> </a:t>
            </a:r>
            <a:r>
              <a:rPr sz="1550" spc="45" dirty="0">
                <a:solidFill>
                  <a:srgbClr val="1F1348"/>
                </a:solidFill>
                <a:latin typeface="Calibri"/>
                <a:cs typeface="Calibri"/>
              </a:rPr>
              <a:t>n*m</a:t>
            </a:r>
            <a:r>
              <a:rPr sz="1550" spc="135" dirty="0">
                <a:solidFill>
                  <a:srgbClr val="1F1348"/>
                </a:solidFill>
                <a:latin typeface="Calibri"/>
                <a:cs typeface="Calibri"/>
              </a:rPr>
              <a:t> </a:t>
            </a:r>
            <a:r>
              <a:rPr sz="1550" spc="20" dirty="0">
                <a:solidFill>
                  <a:srgbClr val="1F1348"/>
                </a:solidFill>
                <a:latin typeface="Calibri"/>
                <a:cs typeface="Calibri"/>
              </a:rPr>
              <a:t>, </a:t>
            </a:r>
            <a:r>
              <a:rPr sz="1550" spc="30" dirty="0">
                <a:solidFill>
                  <a:srgbClr val="1F1348"/>
                </a:solidFill>
                <a:latin typeface="Calibri"/>
                <a:cs typeface="Calibri"/>
              </a:rPr>
              <a:t>A[i,j]</a:t>
            </a:r>
            <a:r>
              <a:rPr sz="1550" spc="160" dirty="0">
                <a:solidFill>
                  <a:srgbClr val="1F1348"/>
                </a:solidFill>
                <a:latin typeface="Calibri"/>
                <a:cs typeface="Calibri"/>
              </a:rPr>
              <a:t> </a:t>
            </a:r>
            <a:r>
              <a:rPr sz="1550" spc="80" dirty="0">
                <a:solidFill>
                  <a:srgbClr val="1F1348"/>
                </a:solidFill>
                <a:latin typeface="Calibri"/>
                <a:cs typeface="Calibri"/>
              </a:rPr>
              <a:t>indicates</a:t>
            </a:r>
            <a:r>
              <a:rPr sz="1550" spc="155" dirty="0">
                <a:solidFill>
                  <a:srgbClr val="1F1348"/>
                </a:solidFill>
                <a:latin typeface="Calibri"/>
                <a:cs typeface="Calibri"/>
              </a:rPr>
              <a:t> </a:t>
            </a:r>
            <a:r>
              <a:rPr sz="1550" spc="70" dirty="0">
                <a:solidFill>
                  <a:srgbClr val="1F1348"/>
                </a:solidFill>
                <a:latin typeface="Calibri"/>
                <a:cs typeface="Calibri"/>
              </a:rPr>
              <a:t>the</a:t>
            </a:r>
            <a:r>
              <a:rPr sz="1550" spc="105" dirty="0">
                <a:solidFill>
                  <a:srgbClr val="1F1348"/>
                </a:solidFill>
                <a:latin typeface="Calibri"/>
                <a:cs typeface="Calibri"/>
              </a:rPr>
              <a:t> </a:t>
            </a:r>
            <a:r>
              <a:rPr sz="1550" spc="110" dirty="0">
                <a:solidFill>
                  <a:srgbClr val="1F1348"/>
                </a:solidFill>
                <a:latin typeface="Calibri"/>
                <a:cs typeface="Calibri"/>
              </a:rPr>
              <a:t>number</a:t>
            </a:r>
            <a:r>
              <a:rPr sz="1550" spc="135" dirty="0">
                <a:solidFill>
                  <a:srgbClr val="1F1348"/>
                </a:solidFill>
                <a:latin typeface="Calibri"/>
                <a:cs typeface="Calibri"/>
              </a:rPr>
              <a:t> </a:t>
            </a:r>
            <a:r>
              <a:rPr sz="1550" spc="70" dirty="0">
                <a:solidFill>
                  <a:srgbClr val="1F1348"/>
                </a:solidFill>
                <a:latin typeface="Calibri"/>
                <a:cs typeface="Calibri"/>
              </a:rPr>
              <a:t>of</a:t>
            </a:r>
            <a:r>
              <a:rPr sz="1550" spc="165" dirty="0">
                <a:solidFill>
                  <a:srgbClr val="1F1348"/>
                </a:solidFill>
                <a:latin typeface="Calibri"/>
                <a:cs typeface="Calibri"/>
              </a:rPr>
              <a:t> </a:t>
            </a:r>
            <a:r>
              <a:rPr sz="1550" spc="25" dirty="0">
                <a:solidFill>
                  <a:srgbClr val="1F1348"/>
                </a:solidFill>
                <a:latin typeface="Calibri"/>
                <a:cs typeface="Calibri"/>
              </a:rPr>
              <a:t>j</a:t>
            </a:r>
            <a:r>
              <a:rPr sz="1550" spc="5" dirty="0">
                <a:solidFill>
                  <a:srgbClr val="1F1348"/>
                </a:solidFill>
                <a:latin typeface="Calibri"/>
                <a:cs typeface="Calibri"/>
              </a:rPr>
              <a:t> </a:t>
            </a:r>
            <a:r>
              <a:rPr sz="1550" spc="55" dirty="0">
                <a:solidFill>
                  <a:srgbClr val="1F1348"/>
                </a:solidFill>
                <a:latin typeface="Calibri"/>
                <a:cs typeface="Calibri"/>
              </a:rPr>
              <a:t>th</a:t>
            </a:r>
            <a:r>
              <a:rPr sz="1550" spc="85" dirty="0">
                <a:solidFill>
                  <a:srgbClr val="1F1348"/>
                </a:solidFill>
                <a:latin typeface="Calibri"/>
                <a:cs typeface="Calibri"/>
              </a:rPr>
              <a:t> </a:t>
            </a:r>
            <a:r>
              <a:rPr sz="1550" spc="100" dirty="0">
                <a:solidFill>
                  <a:srgbClr val="1F1348"/>
                </a:solidFill>
                <a:latin typeface="Calibri"/>
                <a:cs typeface="Calibri"/>
              </a:rPr>
              <a:t>resource</a:t>
            </a:r>
            <a:r>
              <a:rPr sz="1550" spc="25" dirty="0">
                <a:solidFill>
                  <a:srgbClr val="1F1348"/>
                </a:solidFill>
                <a:latin typeface="Calibri"/>
                <a:cs typeface="Calibri"/>
              </a:rPr>
              <a:t> </a:t>
            </a:r>
            <a:r>
              <a:rPr sz="1550" spc="80" dirty="0">
                <a:solidFill>
                  <a:srgbClr val="1F1348"/>
                </a:solidFill>
                <a:latin typeface="Calibri"/>
                <a:cs typeface="Calibri"/>
              </a:rPr>
              <a:t>type</a:t>
            </a:r>
            <a:r>
              <a:rPr sz="1550" spc="105" dirty="0">
                <a:solidFill>
                  <a:srgbClr val="1F1348"/>
                </a:solidFill>
                <a:latin typeface="Calibri"/>
                <a:cs typeface="Calibri"/>
              </a:rPr>
              <a:t> </a:t>
            </a:r>
            <a:r>
              <a:rPr sz="1550" spc="90" dirty="0">
                <a:solidFill>
                  <a:srgbClr val="1F1348"/>
                </a:solidFill>
                <a:latin typeface="Calibri"/>
                <a:cs typeface="Calibri"/>
              </a:rPr>
              <a:t>allocated</a:t>
            </a:r>
            <a:r>
              <a:rPr sz="1550" spc="150" dirty="0">
                <a:solidFill>
                  <a:srgbClr val="1F1348"/>
                </a:solidFill>
                <a:latin typeface="Calibri"/>
                <a:cs typeface="Calibri"/>
              </a:rPr>
              <a:t> </a:t>
            </a:r>
            <a:r>
              <a:rPr sz="1550" spc="70" dirty="0">
                <a:solidFill>
                  <a:srgbClr val="1F1348"/>
                </a:solidFill>
                <a:latin typeface="Calibri"/>
                <a:cs typeface="Calibri"/>
              </a:rPr>
              <a:t>to</a:t>
            </a:r>
            <a:r>
              <a:rPr sz="1550" spc="75" dirty="0">
                <a:solidFill>
                  <a:srgbClr val="1F1348"/>
                </a:solidFill>
                <a:latin typeface="Calibri"/>
                <a:cs typeface="Calibri"/>
              </a:rPr>
              <a:t> </a:t>
            </a:r>
            <a:r>
              <a:rPr sz="1550" spc="35" dirty="0">
                <a:solidFill>
                  <a:srgbClr val="1F1348"/>
                </a:solidFill>
                <a:latin typeface="Calibri"/>
                <a:cs typeface="Calibri"/>
              </a:rPr>
              <a:t>i</a:t>
            </a:r>
            <a:r>
              <a:rPr sz="1550" spc="10" dirty="0">
                <a:solidFill>
                  <a:srgbClr val="1F1348"/>
                </a:solidFill>
                <a:latin typeface="Calibri"/>
                <a:cs typeface="Calibri"/>
              </a:rPr>
              <a:t> </a:t>
            </a:r>
            <a:r>
              <a:rPr sz="1550" spc="65" dirty="0">
                <a:solidFill>
                  <a:srgbClr val="1F1348"/>
                </a:solidFill>
                <a:latin typeface="Calibri"/>
                <a:cs typeface="Calibri"/>
              </a:rPr>
              <a:t>th </a:t>
            </a:r>
            <a:r>
              <a:rPr sz="1550" spc="-335" dirty="0">
                <a:solidFill>
                  <a:srgbClr val="1F1348"/>
                </a:solidFill>
                <a:latin typeface="Calibri"/>
                <a:cs typeface="Calibri"/>
              </a:rPr>
              <a:t> </a:t>
            </a:r>
            <a:r>
              <a:rPr sz="1550" spc="100" dirty="0">
                <a:solidFill>
                  <a:srgbClr val="1F1348"/>
                </a:solidFill>
                <a:latin typeface="Calibri"/>
                <a:cs typeface="Calibri"/>
              </a:rPr>
              <a:t>process.</a:t>
            </a:r>
            <a:endParaRPr sz="1550">
              <a:latin typeface="Calibri"/>
              <a:cs typeface="Calibri"/>
            </a:endParaRPr>
          </a:p>
          <a:p>
            <a:pPr marL="469900">
              <a:lnSpc>
                <a:spcPct val="100000"/>
              </a:lnSpc>
              <a:spcBef>
                <a:spcPts val="665"/>
              </a:spcBef>
            </a:pPr>
            <a:r>
              <a:rPr sz="1800" spc="300" dirty="0">
                <a:solidFill>
                  <a:srgbClr val="7061FD"/>
                </a:solidFill>
                <a:latin typeface="Calibri"/>
                <a:cs typeface="Calibri"/>
              </a:rPr>
              <a:t>+</a:t>
            </a:r>
            <a:r>
              <a:rPr sz="1800" spc="195" dirty="0">
                <a:solidFill>
                  <a:srgbClr val="7061FD"/>
                </a:solidFill>
                <a:latin typeface="Calibri"/>
                <a:cs typeface="Calibri"/>
              </a:rPr>
              <a:t> </a:t>
            </a:r>
            <a:r>
              <a:rPr sz="1800" b="1" spc="140" dirty="0">
                <a:solidFill>
                  <a:srgbClr val="1F1348"/>
                </a:solidFill>
                <a:latin typeface="Calibri"/>
                <a:cs typeface="Calibri"/>
              </a:rPr>
              <a:t>Request</a:t>
            </a:r>
            <a:r>
              <a:rPr sz="1800" b="1" spc="45" dirty="0">
                <a:solidFill>
                  <a:srgbClr val="1F1348"/>
                </a:solidFill>
                <a:latin typeface="Calibri"/>
                <a:cs typeface="Calibri"/>
              </a:rPr>
              <a:t> </a:t>
            </a:r>
            <a:r>
              <a:rPr sz="1800" b="1" spc="65" dirty="0">
                <a:solidFill>
                  <a:srgbClr val="1F1348"/>
                </a:solidFill>
                <a:latin typeface="Calibri"/>
                <a:cs typeface="Calibri"/>
              </a:rPr>
              <a:t>:</a:t>
            </a:r>
            <a:r>
              <a:rPr sz="1550" spc="65" dirty="0">
                <a:solidFill>
                  <a:srgbClr val="1F1348"/>
                </a:solidFill>
                <a:latin typeface="Calibri"/>
                <a:cs typeface="Calibri"/>
              </a:rPr>
              <a:t>Matrix</a:t>
            </a:r>
            <a:r>
              <a:rPr sz="1550" spc="10" dirty="0">
                <a:solidFill>
                  <a:srgbClr val="1F1348"/>
                </a:solidFill>
                <a:latin typeface="Calibri"/>
                <a:cs typeface="Calibri"/>
              </a:rPr>
              <a:t> </a:t>
            </a:r>
            <a:r>
              <a:rPr sz="1550" spc="70" dirty="0">
                <a:solidFill>
                  <a:srgbClr val="1F1348"/>
                </a:solidFill>
                <a:latin typeface="Calibri"/>
                <a:cs typeface="Calibri"/>
              </a:rPr>
              <a:t>of</a:t>
            </a:r>
            <a:r>
              <a:rPr sz="1550" spc="160" dirty="0">
                <a:solidFill>
                  <a:srgbClr val="1F1348"/>
                </a:solidFill>
                <a:latin typeface="Calibri"/>
                <a:cs typeface="Calibri"/>
              </a:rPr>
              <a:t> </a:t>
            </a:r>
            <a:r>
              <a:rPr sz="1550" spc="65" dirty="0">
                <a:solidFill>
                  <a:srgbClr val="1F1348"/>
                </a:solidFill>
                <a:latin typeface="Calibri"/>
                <a:cs typeface="Calibri"/>
              </a:rPr>
              <a:t>size</a:t>
            </a:r>
            <a:r>
              <a:rPr sz="1550" spc="175" dirty="0">
                <a:solidFill>
                  <a:srgbClr val="1F1348"/>
                </a:solidFill>
                <a:latin typeface="Calibri"/>
                <a:cs typeface="Calibri"/>
              </a:rPr>
              <a:t> </a:t>
            </a:r>
            <a:r>
              <a:rPr sz="1550" spc="45" dirty="0">
                <a:solidFill>
                  <a:srgbClr val="1F1348"/>
                </a:solidFill>
                <a:latin typeface="Calibri"/>
                <a:cs typeface="Calibri"/>
              </a:rPr>
              <a:t>n*m</a:t>
            </a:r>
            <a:r>
              <a:rPr sz="1550" spc="125" dirty="0">
                <a:solidFill>
                  <a:srgbClr val="1F1348"/>
                </a:solidFill>
                <a:latin typeface="Calibri"/>
                <a:cs typeface="Calibri"/>
              </a:rPr>
              <a:t> </a:t>
            </a:r>
            <a:r>
              <a:rPr sz="1550" spc="20" dirty="0">
                <a:solidFill>
                  <a:srgbClr val="1F1348"/>
                </a:solidFill>
                <a:latin typeface="Calibri"/>
                <a:cs typeface="Calibri"/>
              </a:rPr>
              <a:t>,</a:t>
            </a:r>
            <a:r>
              <a:rPr sz="1550" spc="15" dirty="0">
                <a:solidFill>
                  <a:srgbClr val="1F1348"/>
                </a:solidFill>
                <a:latin typeface="Calibri"/>
                <a:cs typeface="Calibri"/>
              </a:rPr>
              <a:t> </a:t>
            </a:r>
            <a:r>
              <a:rPr sz="1550" spc="75" dirty="0">
                <a:solidFill>
                  <a:srgbClr val="1F1348"/>
                </a:solidFill>
                <a:latin typeface="Calibri"/>
                <a:cs typeface="Calibri"/>
              </a:rPr>
              <a:t>Indicates</a:t>
            </a:r>
            <a:r>
              <a:rPr sz="1550" spc="145" dirty="0">
                <a:solidFill>
                  <a:srgbClr val="1F1348"/>
                </a:solidFill>
                <a:latin typeface="Calibri"/>
                <a:cs typeface="Calibri"/>
              </a:rPr>
              <a:t> </a:t>
            </a:r>
            <a:r>
              <a:rPr sz="1550" spc="85" dirty="0">
                <a:solidFill>
                  <a:srgbClr val="1F1348"/>
                </a:solidFill>
                <a:latin typeface="Calibri"/>
                <a:cs typeface="Calibri"/>
              </a:rPr>
              <a:t>request</a:t>
            </a:r>
            <a:r>
              <a:rPr sz="1550" spc="125" dirty="0">
                <a:solidFill>
                  <a:srgbClr val="1F1348"/>
                </a:solidFill>
                <a:latin typeface="Calibri"/>
                <a:cs typeface="Calibri"/>
              </a:rPr>
              <a:t> </a:t>
            </a:r>
            <a:r>
              <a:rPr sz="1550" spc="70" dirty="0">
                <a:solidFill>
                  <a:srgbClr val="1F1348"/>
                </a:solidFill>
                <a:latin typeface="Calibri"/>
                <a:cs typeface="Calibri"/>
              </a:rPr>
              <a:t>of</a:t>
            </a:r>
            <a:r>
              <a:rPr sz="1550" spc="80" dirty="0">
                <a:solidFill>
                  <a:srgbClr val="1F1348"/>
                </a:solidFill>
                <a:latin typeface="Calibri"/>
                <a:cs typeface="Calibri"/>
              </a:rPr>
              <a:t> </a:t>
            </a:r>
            <a:r>
              <a:rPr sz="1550" spc="114" dirty="0">
                <a:solidFill>
                  <a:srgbClr val="1F1348"/>
                </a:solidFill>
                <a:latin typeface="Calibri"/>
                <a:cs typeface="Calibri"/>
              </a:rPr>
              <a:t>each</a:t>
            </a:r>
            <a:r>
              <a:rPr sz="1550" spc="80" dirty="0">
                <a:solidFill>
                  <a:srgbClr val="1F1348"/>
                </a:solidFill>
                <a:latin typeface="Calibri"/>
                <a:cs typeface="Calibri"/>
              </a:rPr>
              <a:t> </a:t>
            </a:r>
            <a:r>
              <a:rPr sz="1550" spc="100" dirty="0">
                <a:solidFill>
                  <a:srgbClr val="1F1348"/>
                </a:solidFill>
                <a:latin typeface="Calibri"/>
                <a:cs typeface="Calibri"/>
              </a:rPr>
              <a:t>process.</a:t>
            </a:r>
            <a:endParaRPr sz="1550">
              <a:latin typeface="Calibri"/>
              <a:cs typeface="Calibri"/>
            </a:endParaRPr>
          </a:p>
          <a:p>
            <a:pPr marL="927735">
              <a:lnSpc>
                <a:spcPct val="100000"/>
              </a:lnSpc>
              <a:spcBef>
                <a:spcPts val="795"/>
              </a:spcBef>
            </a:pPr>
            <a:r>
              <a:rPr sz="1550" spc="275" dirty="0">
                <a:solidFill>
                  <a:srgbClr val="7061FD"/>
                </a:solidFill>
                <a:latin typeface="Calibri"/>
                <a:cs typeface="Calibri"/>
              </a:rPr>
              <a:t>+</a:t>
            </a:r>
            <a:r>
              <a:rPr sz="1550" spc="400" dirty="0">
                <a:solidFill>
                  <a:srgbClr val="7061FD"/>
                </a:solidFill>
                <a:latin typeface="Calibri"/>
                <a:cs typeface="Calibri"/>
              </a:rPr>
              <a:t> </a:t>
            </a:r>
            <a:r>
              <a:rPr sz="1550" spc="55" dirty="0">
                <a:solidFill>
                  <a:srgbClr val="1F1348"/>
                </a:solidFill>
                <a:latin typeface="Calibri"/>
                <a:cs typeface="Calibri"/>
              </a:rPr>
              <a:t>Request[i,j]</a:t>
            </a:r>
            <a:r>
              <a:rPr sz="1550" spc="235" dirty="0">
                <a:solidFill>
                  <a:srgbClr val="1F1348"/>
                </a:solidFill>
                <a:latin typeface="Calibri"/>
                <a:cs typeface="Calibri"/>
              </a:rPr>
              <a:t> </a:t>
            </a:r>
            <a:r>
              <a:rPr sz="1550" spc="50" dirty="0">
                <a:solidFill>
                  <a:srgbClr val="1F1348"/>
                </a:solidFill>
                <a:latin typeface="Calibri"/>
                <a:cs typeface="Calibri"/>
              </a:rPr>
              <a:t>tells</a:t>
            </a:r>
            <a:r>
              <a:rPr sz="1550" spc="155" dirty="0">
                <a:solidFill>
                  <a:srgbClr val="1F1348"/>
                </a:solidFill>
                <a:latin typeface="Calibri"/>
                <a:cs typeface="Calibri"/>
              </a:rPr>
              <a:t> </a:t>
            </a:r>
            <a:r>
              <a:rPr sz="1550" spc="110" dirty="0">
                <a:solidFill>
                  <a:srgbClr val="1F1348"/>
                </a:solidFill>
                <a:latin typeface="Calibri"/>
                <a:cs typeface="Calibri"/>
              </a:rPr>
              <a:t>number</a:t>
            </a:r>
            <a:r>
              <a:rPr sz="1550" spc="135" dirty="0">
                <a:solidFill>
                  <a:srgbClr val="1F1348"/>
                </a:solidFill>
                <a:latin typeface="Calibri"/>
                <a:cs typeface="Calibri"/>
              </a:rPr>
              <a:t> </a:t>
            </a:r>
            <a:r>
              <a:rPr sz="1550" spc="70" dirty="0">
                <a:solidFill>
                  <a:srgbClr val="1F1348"/>
                </a:solidFill>
                <a:latin typeface="Calibri"/>
                <a:cs typeface="Calibri"/>
              </a:rPr>
              <a:t>of</a:t>
            </a:r>
            <a:r>
              <a:rPr sz="1550" spc="90" dirty="0">
                <a:solidFill>
                  <a:srgbClr val="1F1348"/>
                </a:solidFill>
                <a:latin typeface="Calibri"/>
                <a:cs typeface="Calibri"/>
              </a:rPr>
              <a:t> </a:t>
            </a:r>
            <a:r>
              <a:rPr sz="1550" spc="80" dirty="0">
                <a:solidFill>
                  <a:srgbClr val="1F1348"/>
                </a:solidFill>
                <a:latin typeface="Calibri"/>
                <a:cs typeface="Calibri"/>
              </a:rPr>
              <a:t>instance</a:t>
            </a:r>
            <a:r>
              <a:rPr sz="1550" spc="180" dirty="0">
                <a:solidFill>
                  <a:srgbClr val="1F1348"/>
                </a:solidFill>
                <a:latin typeface="Calibri"/>
                <a:cs typeface="Calibri"/>
              </a:rPr>
              <a:t> </a:t>
            </a:r>
            <a:r>
              <a:rPr sz="1550" spc="30" dirty="0">
                <a:solidFill>
                  <a:srgbClr val="1F1348"/>
                </a:solidFill>
                <a:latin typeface="Calibri"/>
                <a:cs typeface="Calibri"/>
              </a:rPr>
              <a:t>Pi</a:t>
            </a:r>
            <a:r>
              <a:rPr sz="1550" spc="160" dirty="0">
                <a:solidFill>
                  <a:srgbClr val="1F1348"/>
                </a:solidFill>
                <a:latin typeface="Calibri"/>
                <a:cs typeface="Calibri"/>
              </a:rPr>
              <a:t> </a:t>
            </a:r>
            <a:r>
              <a:rPr sz="1550" spc="114" dirty="0">
                <a:solidFill>
                  <a:srgbClr val="1F1348"/>
                </a:solidFill>
                <a:latin typeface="Calibri"/>
                <a:cs typeface="Calibri"/>
              </a:rPr>
              <a:t>process</a:t>
            </a:r>
            <a:r>
              <a:rPr sz="1550" spc="80" dirty="0">
                <a:solidFill>
                  <a:srgbClr val="1F1348"/>
                </a:solidFill>
                <a:latin typeface="Calibri"/>
                <a:cs typeface="Calibri"/>
              </a:rPr>
              <a:t> </a:t>
            </a:r>
            <a:r>
              <a:rPr sz="1550" spc="55" dirty="0">
                <a:solidFill>
                  <a:srgbClr val="1F1348"/>
                </a:solidFill>
                <a:latin typeface="Calibri"/>
                <a:cs typeface="Calibri"/>
              </a:rPr>
              <a:t>is</a:t>
            </a:r>
            <a:r>
              <a:rPr sz="1550" spc="80" dirty="0">
                <a:solidFill>
                  <a:srgbClr val="1F1348"/>
                </a:solidFill>
                <a:latin typeface="Calibri"/>
                <a:cs typeface="Calibri"/>
              </a:rPr>
              <a:t> </a:t>
            </a:r>
            <a:r>
              <a:rPr sz="1550" spc="85" dirty="0">
                <a:solidFill>
                  <a:srgbClr val="1F1348"/>
                </a:solidFill>
                <a:latin typeface="Calibri"/>
                <a:cs typeface="Calibri"/>
              </a:rPr>
              <a:t>request</a:t>
            </a:r>
            <a:r>
              <a:rPr sz="1550" spc="130" dirty="0">
                <a:solidFill>
                  <a:srgbClr val="1F1348"/>
                </a:solidFill>
                <a:latin typeface="Calibri"/>
                <a:cs typeface="Calibri"/>
              </a:rPr>
              <a:t> </a:t>
            </a:r>
            <a:r>
              <a:rPr sz="1550" spc="70" dirty="0">
                <a:solidFill>
                  <a:srgbClr val="1F1348"/>
                </a:solidFill>
                <a:latin typeface="Calibri"/>
                <a:cs typeface="Calibri"/>
              </a:rPr>
              <a:t>of</a:t>
            </a:r>
            <a:r>
              <a:rPr sz="1550" spc="25" dirty="0">
                <a:solidFill>
                  <a:srgbClr val="1F1348"/>
                </a:solidFill>
                <a:latin typeface="Calibri"/>
                <a:cs typeface="Calibri"/>
              </a:rPr>
              <a:t> </a:t>
            </a:r>
            <a:r>
              <a:rPr sz="1550" spc="35" dirty="0">
                <a:solidFill>
                  <a:srgbClr val="1F1348"/>
                </a:solidFill>
                <a:latin typeface="Calibri"/>
                <a:cs typeface="Calibri"/>
              </a:rPr>
              <a:t>jth</a:t>
            </a:r>
            <a:r>
              <a:rPr sz="1550" spc="85" dirty="0">
                <a:solidFill>
                  <a:srgbClr val="1F1348"/>
                </a:solidFill>
                <a:latin typeface="Calibri"/>
                <a:cs typeface="Calibri"/>
              </a:rPr>
              <a:t> </a:t>
            </a:r>
            <a:r>
              <a:rPr sz="1550" spc="105" dirty="0">
                <a:solidFill>
                  <a:srgbClr val="1F1348"/>
                </a:solidFill>
                <a:latin typeface="Calibri"/>
                <a:cs typeface="Calibri"/>
              </a:rPr>
              <a:t>resource</a:t>
            </a:r>
            <a:r>
              <a:rPr sz="1550" spc="30" dirty="0">
                <a:solidFill>
                  <a:srgbClr val="1F1348"/>
                </a:solidFill>
                <a:latin typeface="Calibri"/>
                <a:cs typeface="Calibri"/>
              </a:rPr>
              <a:t> </a:t>
            </a:r>
            <a:r>
              <a:rPr sz="1550" spc="70" dirty="0">
                <a:solidFill>
                  <a:srgbClr val="1F1348"/>
                </a:solidFill>
                <a:latin typeface="Calibri"/>
                <a:cs typeface="Calibri"/>
              </a:rPr>
              <a:t>type.</a:t>
            </a:r>
            <a:endParaRPr sz="155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2260" y="210502"/>
            <a:ext cx="5175250"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r>
              <a:rPr sz="4400" spc="-210" dirty="0">
                <a:solidFill>
                  <a:srgbClr val="1F1348"/>
                </a:solidFill>
                <a:latin typeface="Arial"/>
                <a:cs typeface="Arial"/>
              </a:rPr>
              <a:t> </a:t>
            </a:r>
            <a:r>
              <a:rPr sz="4400" spc="185" dirty="0">
                <a:solidFill>
                  <a:srgbClr val="1F1348"/>
                </a:solidFill>
                <a:latin typeface="Arial"/>
                <a:cs typeface="Arial"/>
              </a:rPr>
              <a:t>Detection</a:t>
            </a:r>
            <a:endParaRPr sz="4400">
              <a:latin typeface="Arial"/>
              <a:cs typeface="Arial"/>
            </a:endParaRPr>
          </a:p>
        </p:txBody>
      </p:sp>
      <p:pic>
        <p:nvPicPr>
          <p:cNvPr id="3" name="object 3"/>
          <p:cNvPicPr/>
          <p:nvPr/>
        </p:nvPicPr>
        <p:blipFill>
          <a:blip r:embed="rId2" cstate="print"/>
          <a:stretch>
            <a:fillRect/>
          </a:stretch>
        </p:blipFill>
        <p:spPr>
          <a:xfrm>
            <a:off x="1266825" y="1009650"/>
            <a:ext cx="9382125" cy="56578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grpSp>
        <p:nvGrpSpPr>
          <p:cNvPr id="3" name="object 3"/>
          <p:cNvGrpSpPr/>
          <p:nvPr/>
        </p:nvGrpSpPr>
        <p:grpSpPr>
          <a:xfrm>
            <a:off x="7981950" y="3276663"/>
            <a:ext cx="4215130" cy="3586479"/>
            <a:chOff x="7981950" y="3276663"/>
            <a:chExt cx="4215130" cy="3586479"/>
          </a:xfrm>
        </p:grpSpPr>
        <p:sp>
          <p:nvSpPr>
            <p:cNvPr id="4" name="object 4"/>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5" name="object 5"/>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6" name="object 6"/>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7" name="object 7"/>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8" name="object 8"/>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9" name="object 9"/>
          <p:cNvSpPr txBox="1">
            <a:spLocks noGrp="1"/>
          </p:cNvSpPr>
          <p:nvPr>
            <p:ph type="title"/>
          </p:nvPr>
        </p:nvSpPr>
        <p:spPr>
          <a:xfrm>
            <a:off x="7494651" y="2160841"/>
            <a:ext cx="3157220" cy="1670050"/>
          </a:xfrm>
          <a:prstGeom prst="rect">
            <a:avLst/>
          </a:prstGeom>
        </p:spPr>
        <p:txBody>
          <a:bodyPr vert="horz" wrap="square" lIns="0" tIns="29209" rIns="0" bIns="0" rtlCol="0">
            <a:spAutoFit/>
          </a:bodyPr>
          <a:lstStyle/>
          <a:p>
            <a:pPr marL="12700" marR="5080">
              <a:lnSpc>
                <a:spcPts val="6459"/>
              </a:lnSpc>
              <a:spcBef>
                <a:spcPts val="229"/>
              </a:spcBef>
            </a:pPr>
            <a:r>
              <a:rPr sz="5400" b="1" spc="50" dirty="0">
                <a:solidFill>
                  <a:srgbClr val="1F1348"/>
                </a:solidFill>
                <a:latin typeface="Arial"/>
                <a:cs typeface="Arial"/>
              </a:rPr>
              <a:t>Deadlock </a:t>
            </a:r>
            <a:r>
              <a:rPr sz="5400" b="1" spc="-1490" dirty="0">
                <a:solidFill>
                  <a:srgbClr val="1F1348"/>
                </a:solidFill>
                <a:latin typeface="Arial"/>
                <a:cs typeface="Arial"/>
              </a:rPr>
              <a:t> </a:t>
            </a:r>
            <a:r>
              <a:rPr sz="5400" b="1" spc="-155" dirty="0">
                <a:solidFill>
                  <a:srgbClr val="1F1348"/>
                </a:solidFill>
                <a:latin typeface="Arial"/>
                <a:cs typeface="Arial"/>
              </a:rPr>
              <a:t>R</a:t>
            </a:r>
            <a:r>
              <a:rPr sz="5400" b="1" spc="70" dirty="0">
                <a:solidFill>
                  <a:srgbClr val="1F1348"/>
                </a:solidFill>
                <a:latin typeface="Arial"/>
                <a:cs typeface="Arial"/>
              </a:rPr>
              <a:t>e</a:t>
            </a:r>
            <a:r>
              <a:rPr sz="5400" b="1" spc="-85" dirty="0">
                <a:solidFill>
                  <a:srgbClr val="1F1348"/>
                </a:solidFill>
                <a:latin typeface="Arial"/>
                <a:cs typeface="Arial"/>
              </a:rPr>
              <a:t>c</a:t>
            </a:r>
            <a:r>
              <a:rPr sz="5400" b="1" spc="80" dirty="0">
                <a:solidFill>
                  <a:srgbClr val="1F1348"/>
                </a:solidFill>
                <a:latin typeface="Arial"/>
                <a:cs typeface="Arial"/>
              </a:rPr>
              <a:t>ov</a:t>
            </a:r>
            <a:r>
              <a:rPr sz="5400" b="1" spc="55" dirty="0">
                <a:solidFill>
                  <a:srgbClr val="1F1348"/>
                </a:solidFill>
                <a:latin typeface="Arial"/>
                <a:cs typeface="Arial"/>
              </a:rPr>
              <a:t>e</a:t>
            </a:r>
            <a:r>
              <a:rPr sz="5400" b="1" spc="140" dirty="0">
                <a:solidFill>
                  <a:srgbClr val="1F1348"/>
                </a:solidFill>
                <a:latin typeface="Arial"/>
                <a:cs typeface="Arial"/>
              </a:rPr>
              <a:t>r</a:t>
            </a:r>
            <a:r>
              <a:rPr sz="5400" b="1" spc="120" dirty="0">
                <a:solidFill>
                  <a:srgbClr val="1F1348"/>
                </a:solidFill>
                <a:latin typeface="Arial"/>
                <a:cs typeface="Arial"/>
              </a:rPr>
              <a:t>y</a:t>
            </a:r>
            <a:endParaRPr sz="5400">
              <a:latin typeface="Arial"/>
              <a:cs typeface="Arial"/>
            </a:endParaRPr>
          </a:p>
        </p:txBody>
      </p:sp>
      <p:grpSp>
        <p:nvGrpSpPr>
          <p:cNvPr id="10" name="object 10"/>
          <p:cNvGrpSpPr/>
          <p:nvPr/>
        </p:nvGrpSpPr>
        <p:grpSpPr>
          <a:xfrm>
            <a:off x="9525" y="0"/>
            <a:ext cx="7353300" cy="6858000"/>
            <a:chOff x="9525" y="0"/>
            <a:chExt cx="7353300" cy="6858000"/>
          </a:xfrm>
        </p:grpSpPr>
        <p:pic>
          <p:nvPicPr>
            <p:cNvPr id="11" name="object 11"/>
            <p:cNvPicPr/>
            <p:nvPr/>
          </p:nvPicPr>
          <p:blipFill>
            <a:blip r:embed="rId2" cstate="print"/>
            <a:stretch>
              <a:fillRect/>
            </a:stretch>
          </p:blipFill>
          <p:spPr>
            <a:xfrm>
              <a:off x="533400" y="19048"/>
              <a:ext cx="6829425" cy="6838949"/>
            </a:xfrm>
            <a:prstGeom prst="rect">
              <a:avLst/>
            </a:prstGeom>
          </p:spPr>
        </p:pic>
        <p:sp>
          <p:nvSpPr>
            <p:cNvPr id="12" name="object 12"/>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13" name="object 13"/>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14" name="object 14"/>
          <p:cNvSpPr/>
          <p:nvPr/>
        </p:nvSpPr>
        <p:spPr>
          <a:xfrm>
            <a:off x="11949176" y="157226"/>
            <a:ext cx="118745" cy="119380"/>
          </a:xfrm>
          <a:custGeom>
            <a:avLst/>
            <a:gdLst/>
            <a:ahLst/>
            <a:cxnLst/>
            <a:rect l="l" t="t" r="r" b="b"/>
            <a:pathLst>
              <a:path w="118745" h="119379">
                <a:moveTo>
                  <a:pt x="57150" y="0"/>
                </a:moveTo>
                <a:lnTo>
                  <a:pt x="57150" y="118872"/>
                </a:lnTo>
              </a:path>
              <a:path w="118745" h="119379">
                <a:moveTo>
                  <a:pt x="0" y="57150"/>
                </a:moveTo>
                <a:lnTo>
                  <a:pt x="118745" y="57150"/>
                </a:lnTo>
              </a:path>
            </a:pathLst>
          </a:custGeom>
          <a:ln w="12700">
            <a:solidFill>
              <a:srgbClr val="7061FD"/>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0275" cy="3352800"/>
            <a:chOff x="9525" y="0"/>
            <a:chExt cx="2200275" cy="3352800"/>
          </a:xfrm>
        </p:grpSpPr>
        <p:sp>
          <p:nvSpPr>
            <p:cNvPr id="3" name="object 3"/>
            <p:cNvSpPr/>
            <p:nvPr/>
          </p:nvSpPr>
          <p:spPr>
            <a:xfrm>
              <a:off x="685800" y="0"/>
              <a:ext cx="1323975" cy="600075"/>
            </a:xfrm>
            <a:custGeom>
              <a:avLst/>
              <a:gdLst/>
              <a:ahLst/>
              <a:cxnLst/>
              <a:rect l="l" t="t" r="r" b="b"/>
              <a:pathLst>
                <a:path w="1323975" h="600075">
                  <a:moveTo>
                    <a:pt x="1323975" y="0"/>
                  </a:moveTo>
                  <a:lnTo>
                    <a:pt x="0" y="0"/>
                  </a:lnTo>
                  <a:lnTo>
                    <a:pt x="7391" y="72517"/>
                  </a:lnTo>
                  <a:lnTo>
                    <a:pt x="18927" y="119419"/>
                  </a:lnTo>
                  <a:lnTo>
                    <a:pt x="33771" y="164947"/>
                  </a:lnTo>
                  <a:lnTo>
                    <a:pt x="51789" y="208968"/>
                  </a:lnTo>
                  <a:lnTo>
                    <a:pt x="72845" y="251350"/>
                  </a:lnTo>
                  <a:lnTo>
                    <a:pt x="96805" y="291960"/>
                  </a:lnTo>
                  <a:lnTo>
                    <a:pt x="123536" y="330665"/>
                  </a:lnTo>
                  <a:lnTo>
                    <a:pt x="152902" y="367332"/>
                  </a:lnTo>
                  <a:lnTo>
                    <a:pt x="184768" y="401829"/>
                  </a:lnTo>
                  <a:lnTo>
                    <a:pt x="219002" y="434023"/>
                  </a:lnTo>
                  <a:lnTo>
                    <a:pt x="255467" y="463780"/>
                  </a:lnTo>
                  <a:lnTo>
                    <a:pt x="294031" y="490969"/>
                  </a:lnTo>
                  <a:lnTo>
                    <a:pt x="334557" y="515457"/>
                  </a:lnTo>
                  <a:lnTo>
                    <a:pt x="376913" y="537110"/>
                  </a:lnTo>
                  <a:lnTo>
                    <a:pt x="420963" y="555796"/>
                  </a:lnTo>
                  <a:lnTo>
                    <a:pt x="466573" y="571382"/>
                  </a:lnTo>
                  <a:lnTo>
                    <a:pt x="513608" y="583736"/>
                  </a:lnTo>
                  <a:lnTo>
                    <a:pt x="561935" y="592724"/>
                  </a:lnTo>
                  <a:lnTo>
                    <a:pt x="611418" y="598215"/>
                  </a:lnTo>
                  <a:lnTo>
                    <a:pt x="661924" y="600075"/>
                  </a:lnTo>
                  <a:lnTo>
                    <a:pt x="712450" y="598215"/>
                  </a:lnTo>
                  <a:lnTo>
                    <a:pt x="761951" y="592724"/>
                  </a:lnTo>
                  <a:lnTo>
                    <a:pt x="810293" y="583736"/>
                  </a:lnTo>
                  <a:lnTo>
                    <a:pt x="857341" y="571382"/>
                  </a:lnTo>
                  <a:lnTo>
                    <a:pt x="902962" y="555796"/>
                  </a:lnTo>
                  <a:lnTo>
                    <a:pt x="947022" y="537110"/>
                  </a:lnTo>
                  <a:lnTo>
                    <a:pt x="989385" y="515457"/>
                  </a:lnTo>
                  <a:lnTo>
                    <a:pt x="1029918" y="490969"/>
                  </a:lnTo>
                  <a:lnTo>
                    <a:pt x="1068487" y="463780"/>
                  </a:lnTo>
                  <a:lnTo>
                    <a:pt x="1104957" y="434023"/>
                  </a:lnTo>
                  <a:lnTo>
                    <a:pt x="1139194" y="401829"/>
                  </a:lnTo>
                  <a:lnTo>
                    <a:pt x="1171065" y="367332"/>
                  </a:lnTo>
                  <a:lnTo>
                    <a:pt x="1200434" y="330665"/>
                  </a:lnTo>
                  <a:lnTo>
                    <a:pt x="1227168" y="291960"/>
                  </a:lnTo>
                  <a:lnTo>
                    <a:pt x="1251132" y="251350"/>
                  </a:lnTo>
                  <a:lnTo>
                    <a:pt x="1272192" y="208968"/>
                  </a:lnTo>
                  <a:lnTo>
                    <a:pt x="1290215" y="164947"/>
                  </a:lnTo>
                  <a:lnTo>
                    <a:pt x="1305065" y="119419"/>
                  </a:lnTo>
                  <a:lnTo>
                    <a:pt x="1316608" y="72517"/>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190750" cy="3324225"/>
            </a:xfrm>
            <a:custGeom>
              <a:avLst/>
              <a:gdLst/>
              <a:ahLst/>
              <a:cxnLst/>
              <a:rect l="l" t="t" r="r" b="b"/>
              <a:pathLst>
                <a:path w="2190750" h="3324225">
                  <a:moveTo>
                    <a:pt x="0" y="3324098"/>
                  </a:moveTo>
                  <a:lnTo>
                    <a:pt x="40762" y="3292457"/>
                  </a:lnTo>
                  <a:lnTo>
                    <a:pt x="81430" y="3260709"/>
                  </a:lnTo>
                  <a:lnTo>
                    <a:pt x="121930" y="3228746"/>
                  </a:lnTo>
                  <a:lnTo>
                    <a:pt x="162191" y="3196463"/>
                  </a:lnTo>
                  <a:lnTo>
                    <a:pt x="200599" y="3165272"/>
                  </a:lnTo>
                  <a:lnTo>
                    <a:pt x="238764" y="3133750"/>
                  </a:lnTo>
                  <a:lnTo>
                    <a:pt x="276514" y="3101753"/>
                  </a:lnTo>
                  <a:lnTo>
                    <a:pt x="313677" y="3069139"/>
                  </a:lnTo>
                  <a:lnTo>
                    <a:pt x="350082" y="3035764"/>
                  </a:lnTo>
                  <a:lnTo>
                    <a:pt x="385557" y="3001485"/>
                  </a:lnTo>
                  <a:lnTo>
                    <a:pt x="419930" y="2966158"/>
                  </a:lnTo>
                  <a:lnTo>
                    <a:pt x="453029" y="2929641"/>
                  </a:lnTo>
                  <a:lnTo>
                    <a:pt x="484682" y="2891790"/>
                  </a:lnTo>
                  <a:lnTo>
                    <a:pt x="509366" y="2860226"/>
                  </a:lnTo>
                  <a:lnTo>
                    <a:pt x="533914" y="2828639"/>
                  </a:lnTo>
                  <a:lnTo>
                    <a:pt x="559138" y="2797671"/>
                  </a:lnTo>
                  <a:lnTo>
                    <a:pt x="585851" y="2767965"/>
                  </a:lnTo>
                  <a:lnTo>
                    <a:pt x="626706" y="2729787"/>
                  </a:lnTo>
                  <a:lnTo>
                    <a:pt x="670901" y="2695527"/>
                  </a:lnTo>
                  <a:lnTo>
                    <a:pt x="717408" y="2664148"/>
                  </a:lnTo>
                  <a:lnTo>
                    <a:pt x="765200" y="2634615"/>
                  </a:lnTo>
                  <a:lnTo>
                    <a:pt x="810360" y="2607935"/>
                  </a:lnTo>
                  <a:lnTo>
                    <a:pt x="855985" y="2582085"/>
                  </a:lnTo>
                  <a:lnTo>
                    <a:pt x="902118" y="2557192"/>
                  </a:lnTo>
                  <a:lnTo>
                    <a:pt x="948804" y="2533384"/>
                  </a:lnTo>
                  <a:lnTo>
                    <a:pt x="996086" y="2510790"/>
                  </a:lnTo>
                  <a:lnTo>
                    <a:pt x="1033303" y="2493823"/>
                  </a:lnTo>
                  <a:lnTo>
                    <a:pt x="1070290" y="2476500"/>
                  </a:lnTo>
                  <a:lnTo>
                    <a:pt x="1106437" y="2457747"/>
                  </a:lnTo>
                  <a:lnTo>
                    <a:pt x="1141133" y="2436495"/>
                  </a:lnTo>
                  <a:lnTo>
                    <a:pt x="1177872" y="2408326"/>
                  </a:lnTo>
                  <a:lnTo>
                    <a:pt x="1211545" y="2376598"/>
                  </a:lnTo>
                  <a:lnTo>
                    <a:pt x="1242688" y="2342179"/>
                  </a:lnTo>
                  <a:lnTo>
                    <a:pt x="1271841" y="2305939"/>
                  </a:lnTo>
                  <a:lnTo>
                    <a:pt x="1300279" y="2267442"/>
                  </a:lnTo>
                  <a:lnTo>
                    <a:pt x="1327177" y="2227885"/>
                  </a:lnTo>
                  <a:lnTo>
                    <a:pt x="1352597" y="2187360"/>
                  </a:lnTo>
                  <a:lnTo>
                    <a:pt x="1376603" y="2145957"/>
                  </a:lnTo>
                  <a:lnTo>
                    <a:pt x="1399256" y="2103768"/>
                  </a:lnTo>
                  <a:lnTo>
                    <a:pt x="1420618" y="2060883"/>
                  </a:lnTo>
                  <a:lnTo>
                    <a:pt x="1440751" y="2017395"/>
                  </a:lnTo>
                  <a:lnTo>
                    <a:pt x="1459660" y="1973639"/>
                  </a:lnTo>
                  <a:lnTo>
                    <a:pt x="1477629" y="1929479"/>
                  </a:lnTo>
                  <a:lnTo>
                    <a:pt x="1494811" y="1884985"/>
                  </a:lnTo>
                  <a:lnTo>
                    <a:pt x="1511363" y="1840229"/>
                  </a:lnTo>
                  <a:lnTo>
                    <a:pt x="1529426" y="1790206"/>
                  </a:lnTo>
                  <a:lnTo>
                    <a:pt x="1547746" y="1740309"/>
                  </a:lnTo>
                  <a:lnTo>
                    <a:pt x="1567005" y="1690877"/>
                  </a:lnTo>
                  <a:lnTo>
                    <a:pt x="1587883" y="1642251"/>
                  </a:lnTo>
                  <a:lnTo>
                    <a:pt x="1611061" y="1594767"/>
                  </a:lnTo>
                  <a:lnTo>
                    <a:pt x="1637220" y="1548764"/>
                  </a:lnTo>
                  <a:lnTo>
                    <a:pt x="1664809" y="1507392"/>
                  </a:lnTo>
                  <a:lnTo>
                    <a:pt x="1694652" y="1467640"/>
                  </a:lnTo>
                  <a:lnTo>
                    <a:pt x="1726041" y="1428988"/>
                  </a:lnTo>
                  <a:lnTo>
                    <a:pt x="1758265" y="1390918"/>
                  </a:lnTo>
                  <a:lnTo>
                    <a:pt x="1790617" y="1352911"/>
                  </a:lnTo>
                  <a:lnTo>
                    <a:pt x="1822386" y="1314450"/>
                  </a:lnTo>
                  <a:lnTo>
                    <a:pt x="1851288" y="1277399"/>
                  </a:lnTo>
                  <a:lnTo>
                    <a:pt x="1879193" y="1239618"/>
                  </a:lnTo>
                  <a:lnTo>
                    <a:pt x="1906285" y="1201245"/>
                  </a:lnTo>
                  <a:lnTo>
                    <a:pt x="1932754" y="1162416"/>
                  </a:lnTo>
                  <a:lnTo>
                    <a:pt x="1958785" y="1123270"/>
                  </a:lnTo>
                  <a:lnTo>
                    <a:pt x="1984565" y="1083945"/>
                  </a:lnTo>
                  <a:lnTo>
                    <a:pt x="2012797" y="1040492"/>
                  </a:lnTo>
                  <a:lnTo>
                    <a:pt x="2040497" y="996714"/>
                  </a:lnTo>
                  <a:lnTo>
                    <a:pt x="2067131" y="952372"/>
                  </a:lnTo>
                  <a:lnTo>
                    <a:pt x="2092167" y="907226"/>
                  </a:lnTo>
                  <a:lnTo>
                    <a:pt x="2115072" y="861036"/>
                  </a:lnTo>
                  <a:lnTo>
                    <a:pt x="2135314" y="813562"/>
                  </a:lnTo>
                  <a:lnTo>
                    <a:pt x="2150602" y="770286"/>
                  </a:lnTo>
                  <a:lnTo>
                    <a:pt x="2163318" y="726249"/>
                  </a:lnTo>
                  <a:lnTo>
                    <a:pt x="2173462" y="681545"/>
                  </a:lnTo>
                  <a:lnTo>
                    <a:pt x="2181034" y="636270"/>
                  </a:lnTo>
                  <a:lnTo>
                    <a:pt x="2186007" y="593605"/>
                  </a:lnTo>
                  <a:lnTo>
                    <a:pt x="2189099" y="550799"/>
                  </a:lnTo>
                  <a:lnTo>
                    <a:pt x="2190571" y="507896"/>
                  </a:lnTo>
                  <a:lnTo>
                    <a:pt x="2190686" y="464947"/>
                  </a:lnTo>
                  <a:lnTo>
                    <a:pt x="2189442" y="420683"/>
                  </a:lnTo>
                  <a:lnTo>
                    <a:pt x="2186352" y="376586"/>
                  </a:lnTo>
                  <a:lnTo>
                    <a:pt x="2180667" y="332823"/>
                  </a:lnTo>
                  <a:lnTo>
                    <a:pt x="2171636" y="289559"/>
                  </a:lnTo>
                  <a:lnTo>
                    <a:pt x="2143718" y="201132"/>
                  </a:lnTo>
                  <a:lnTo>
                    <a:pt x="2107930" y="106394"/>
                  </a:lnTo>
                  <a:lnTo>
                    <a:pt x="2077071" y="30849"/>
                  </a:lnTo>
                  <a:lnTo>
                    <a:pt x="2063940" y="0"/>
                  </a:lnTo>
                </a:path>
                <a:path w="2190750" h="3324225">
                  <a:moveTo>
                    <a:pt x="0" y="3076575"/>
                  </a:moveTo>
                  <a:lnTo>
                    <a:pt x="34712" y="3043002"/>
                  </a:lnTo>
                  <a:lnTo>
                    <a:pt x="73365" y="3004101"/>
                  </a:lnTo>
                  <a:lnTo>
                    <a:pt x="112878" y="2962988"/>
                  </a:lnTo>
                  <a:lnTo>
                    <a:pt x="150168" y="2922776"/>
                  </a:lnTo>
                  <a:lnTo>
                    <a:pt x="182156" y="2886583"/>
                  </a:lnTo>
                  <a:lnTo>
                    <a:pt x="212887" y="2848819"/>
                  </a:lnTo>
                  <a:lnTo>
                    <a:pt x="242418" y="2810086"/>
                  </a:lnTo>
                  <a:lnTo>
                    <a:pt x="271663" y="2771121"/>
                  </a:lnTo>
                  <a:lnTo>
                    <a:pt x="301541" y="2732663"/>
                  </a:lnTo>
                  <a:lnTo>
                    <a:pt x="332968" y="2695448"/>
                  </a:lnTo>
                  <a:lnTo>
                    <a:pt x="359254" y="2667623"/>
                  </a:lnTo>
                  <a:lnTo>
                    <a:pt x="386486" y="2640679"/>
                  </a:lnTo>
                  <a:lnTo>
                    <a:pt x="414003" y="2613973"/>
                  </a:lnTo>
                  <a:lnTo>
                    <a:pt x="441147" y="2586863"/>
                  </a:lnTo>
                  <a:lnTo>
                    <a:pt x="474346" y="2551557"/>
                  </a:lnTo>
                  <a:lnTo>
                    <a:pt x="506830" y="2515584"/>
                  </a:lnTo>
                  <a:lnTo>
                    <a:pt x="539254" y="2479563"/>
                  </a:lnTo>
                  <a:lnTo>
                    <a:pt x="572274" y="2444115"/>
                  </a:lnTo>
                  <a:lnTo>
                    <a:pt x="591698" y="2424237"/>
                  </a:lnTo>
                  <a:lnTo>
                    <a:pt x="611401" y="2404633"/>
                  </a:lnTo>
                  <a:lnTo>
                    <a:pt x="631140" y="2385054"/>
                  </a:lnTo>
                  <a:lnTo>
                    <a:pt x="650671" y="2365248"/>
                  </a:lnTo>
                  <a:lnTo>
                    <a:pt x="685653" y="2328253"/>
                  </a:lnTo>
                  <a:lnTo>
                    <a:pt x="719872" y="2290556"/>
                  </a:lnTo>
                  <a:lnTo>
                    <a:pt x="753536" y="2252358"/>
                  </a:lnTo>
                  <a:lnTo>
                    <a:pt x="786853" y="2213864"/>
                  </a:lnTo>
                  <a:lnTo>
                    <a:pt x="812906" y="2183530"/>
                  </a:lnTo>
                  <a:lnTo>
                    <a:pt x="838950" y="2153221"/>
                  </a:lnTo>
                  <a:lnTo>
                    <a:pt x="864854" y="2122816"/>
                  </a:lnTo>
                  <a:lnTo>
                    <a:pt x="890485" y="2092198"/>
                  </a:lnTo>
                  <a:lnTo>
                    <a:pt x="933315" y="2039143"/>
                  </a:lnTo>
                  <a:lnTo>
                    <a:pt x="973924" y="1984375"/>
                  </a:lnTo>
                  <a:lnTo>
                    <a:pt x="1000858" y="1943956"/>
                  </a:lnTo>
                  <a:lnTo>
                    <a:pt x="1026290" y="1902580"/>
                  </a:lnTo>
                  <a:lnTo>
                    <a:pt x="1050633" y="1860510"/>
                  </a:lnTo>
                  <a:lnTo>
                    <a:pt x="1074294" y="1818007"/>
                  </a:lnTo>
                  <a:lnTo>
                    <a:pt x="1097686" y="1775333"/>
                  </a:lnTo>
                  <a:lnTo>
                    <a:pt x="1132911" y="1710181"/>
                  </a:lnTo>
                  <a:lnTo>
                    <a:pt x="1167384" y="1644650"/>
                  </a:lnTo>
                  <a:lnTo>
                    <a:pt x="1183443" y="1613548"/>
                  </a:lnTo>
                  <a:lnTo>
                    <a:pt x="1199813" y="1582626"/>
                  </a:lnTo>
                  <a:lnTo>
                    <a:pt x="1236129" y="1522984"/>
                  </a:lnTo>
                  <a:lnTo>
                    <a:pt x="1264586" y="1485608"/>
                  </a:lnTo>
                  <a:lnTo>
                    <a:pt x="1295459" y="1450293"/>
                  </a:lnTo>
                  <a:lnTo>
                    <a:pt x="1327967" y="1416355"/>
                  </a:lnTo>
                  <a:lnTo>
                    <a:pt x="1361333" y="1383113"/>
                  </a:lnTo>
                  <a:lnTo>
                    <a:pt x="1394777" y="1349883"/>
                  </a:lnTo>
                  <a:lnTo>
                    <a:pt x="1422816" y="1321208"/>
                  </a:lnTo>
                  <a:lnTo>
                    <a:pt x="1450784" y="1292415"/>
                  </a:lnTo>
                  <a:lnTo>
                    <a:pt x="1479038" y="1263907"/>
                  </a:lnTo>
                  <a:lnTo>
                    <a:pt x="1507934" y="1236090"/>
                  </a:lnTo>
                  <a:lnTo>
                    <a:pt x="1545060" y="1202674"/>
                  </a:lnTo>
                  <a:lnTo>
                    <a:pt x="1582626" y="1169733"/>
                  </a:lnTo>
                  <a:lnTo>
                    <a:pt x="1619644" y="1136221"/>
                  </a:lnTo>
                  <a:lnTo>
                    <a:pt x="1655127" y="1101089"/>
                  </a:lnTo>
                  <a:lnTo>
                    <a:pt x="1692155" y="1059162"/>
                  </a:lnTo>
                  <a:lnTo>
                    <a:pt x="1726850" y="1015222"/>
                  </a:lnTo>
                  <a:lnTo>
                    <a:pt x="1760069" y="970020"/>
                  </a:lnTo>
                  <a:lnTo>
                    <a:pt x="1792668" y="924306"/>
                  </a:lnTo>
                  <a:lnTo>
                    <a:pt x="1829054" y="872347"/>
                  </a:lnTo>
                  <a:lnTo>
                    <a:pt x="1862391" y="818388"/>
                  </a:lnTo>
                  <a:lnTo>
                    <a:pt x="1892871" y="754888"/>
                  </a:lnTo>
                  <a:lnTo>
                    <a:pt x="1919160" y="689483"/>
                  </a:lnTo>
                  <a:lnTo>
                    <a:pt x="1942925" y="627935"/>
                  </a:lnTo>
                  <a:lnTo>
                    <a:pt x="1962213" y="565150"/>
                  </a:lnTo>
                  <a:lnTo>
                    <a:pt x="1970678" y="513125"/>
                  </a:lnTo>
                  <a:lnTo>
                    <a:pt x="1971611" y="495553"/>
                  </a:lnTo>
                  <a:lnTo>
                    <a:pt x="1970347" y="450470"/>
                  </a:lnTo>
                  <a:lnTo>
                    <a:pt x="1964642" y="405780"/>
                  </a:lnTo>
                  <a:lnTo>
                    <a:pt x="1954484" y="361876"/>
                  </a:lnTo>
                  <a:lnTo>
                    <a:pt x="1939861" y="319150"/>
                  </a:lnTo>
                  <a:lnTo>
                    <a:pt x="1880153" y="214741"/>
                  </a:lnTo>
                  <a:lnTo>
                    <a:pt x="1799193" y="111093"/>
                  </a:lnTo>
                  <a:lnTo>
                    <a:pt x="1727924" y="31686"/>
                  </a:lnTo>
                  <a:lnTo>
                    <a:pt x="1697291" y="0"/>
                  </a:lnTo>
                </a:path>
                <a:path w="2190750" h="3324225">
                  <a:moveTo>
                    <a:pt x="1141018" y="0"/>
                  </a:moveTo>
                  <a:lnTo>
                    <a:pt x="1179048" y="81581"/>
                  </a:lnTo>
                  <a:lnTo>
                    <a:pt x="1204151" y="133320"/>
                  </a:lnTo>
                  <a:lnTo>
                    <a:pt x="1230306" y="178450"/>
                  </a:lnTo>
                  <a:lnTo>
                    <a:pt x="1258962" y="205882"/>
                  </a:lnTo>
                  <a:lnTo>
                    <a:pt x="1311779" y="246629"/>
                  </a:lnTo>
                  <a:lnTo>
                    <a:pt x="1348986" y="274875"/>
                  </a:lnTo>
                  <a:lnTo>
                    <a:pt x="1385601" y="303720"/>
                  </a:lnTo>
                  <a:lnTo>
                    <a:pt x="1420967" y="333835"/>
                  </a:lnTo>
                  <a:lnTo>
                    <a:pt x="1454428" y="365891"/>
                  </a:lnTo>
                  <a:lnTo>
                    <a:pt x="1485328" y="400558"/>
                  </a:lnTo>
                  <a:lnTo>
                    <a:pt x="1517473" y="445123"/>
                  </a:lnTo>
                  <a:lnTo>
                    <a:pt x="1543510" y="493045"/>
                  </a:lnTo>
                  <a:lnTo>
                    <a:pt x="1561855" y="543968"/>
                  </a:lnTo>
                  <a:lnTo>
                    <a:pt x="1570926" y="597535"/>
                  </a:lnTo>
                  <a:lnTo>
                    <a:pt x="1569908" y="650220"/>
                  </a:lnTo>
                  <a:lnTo>
                    <a:pt x="1560306" y="701928"/>
                  </a:lnTo>
                  <a:lnTo>
                    <a:pt x="1543726" y="752304"/>
                  </a:lnTo>
                  <a:lnTo>
                    <a:pt x="1521777" y="800988"/>
                  </a:lnTo>
                  <a:lnTo>
                    <a:pt x="1496065" y="847179"/>
                  </a:lnTo>
                  <a:lnTo>
                    <a:pt x="1466675" y="890952"/>
                  </a:lnTo>
                  <a:lnTo>
                    <a:pt x="1433498" y="931844"/>
                  </a:lnTo>
                  <a:lnTo>
                    <a:pt x="1396428" y="969390"/>
                  </a:lnTo>
                  <a:lnTo>
                    <a:pt x="1357194" y="1001946"/>
                  </a:lnTo>
                  <a:lnTo>
                    <a:pt x="1315253" y="1030859"/>
                  </a:lnTo>
                  <a:lnTo>
                    <a:pt x="1271087" y="1056437"/>
                  </a:lnTo>
                  <a:lnTo>
                    <a:pt x="1225181" y="1078991"/>
                  </a:lnTo>
                  <a:lnTo>
                    <a:pt x="1179526" y="1098440"/>
                  </a:lnTo>
                  <a:lnTo>
                    <a:pt x="1133459" y="1116853"/>
                  </a:lnTo>
                  <a:lnTo>
                    <a:pt x="1087653" y="1135766"/>
                  </a:lnTo>
                  <a:lnTo>
                    <a:pt x="1042784" y="1156715"/>
                  </a:lnTo>
                  <a:lnTo>
                    <a:pt x="981606" y="1193625"/>
                  </a:lnTo>
                  <a:lnTo>
                    <a:pt x="928573" y="1240916"/>
                  </a:lnTo>
                  <a:lnTo>
                    <a:pt x="904825" y="1271656"/>
                  </a:lnTo>
                  <a:lnTo>
                    <a:pt x="884751" y="1304909"/>
                  </a:lnTo>
                  <a:lnTo>
                    <a:pt x="867554" y="1339947"/>
                  </a:lnTo>
                  <a:lnTo>
                    <a:pt x="852436" y="1376045"/>
                  </a:lnTo>
                  <a:lnTo>
                    <a:pt x="835212" y="1422282"/>
                  </a:lnTo>
                  <a:lnTo>
                    <a:pt x="819484" y="1469056"/>
                  </a:lnTo>
                  <a:lnTo>
                    <a:pt x="804764" y="1516187"/>
                  </a:lnTo>
                  <a:lnTo>
                    <a:pt x="790562" y="1563497"/>
                  </a:lnTo>
                  <a:lnTo>
                    <a:pt x="779604" y="1600362"/>
                  </a:lnTo>
                  <a:lnTo>
                    <a:pt x="768757" y="1637252"/>
                  </a:lnTo>
                  <a:lnTo>
                    <a:pt x="758113" y="1674189"/>
                  </a:lnTo>
                  <a:lnTo>
                    <a:pt x="747763" y="1711198"/>
                  </a:lnTo>
                  <a:lnTo>
                    <a:pt x="736058" y="1754181"/>
                  </a:lnTo>
                  <a:lnTo>
                    <a:pt x="723979" y="1797034"/>
                  </a:lnTo>
                  <a:lnTo>
                    <a:pt x="710705" y="1839481"/>
                  </a:lnTo>
                  <a:lnTo>
                    <a:pt x="695413" y="1881251"/>
                  </a:lnTo>
                  <a:lnTo>
                    <a:pt x="676820" y="1923490"/>
                  </a:lnTo>
                  <a:lnTo>
                    <a:pt x="655928" y="1964658"/>
                  </a:lnTo>
                  <a:lnTo>
                    <a:pt x="633375" y="2005016"/>
                  </a:lnTo>
                  <a:lnTo>
                    <a:pt x="609803" y="2044827"/>
                  </a:lnTo>
                  <a:lnTo>
                    <a:pt x="573260" y="2104151"/>
                  </a:lnTo>
                  <a:lnTo>
                    <a:pt x="535241" y="2162429"/>
                  </a:lnTo>
                  <a:lnTo>
                    <a:pt x="505058" y="2205998"/>
                  </a:lnTo>
                  <a:lnTo>
                    <a:pt x="473701" y="2248701"/>
                  </a:lnTo>
                  <a:lnTo>
                    <a:pt x="441104" y="2290435"/>
                  </a:lnTo>
                  <a:lnTo>
                    <a:pt x="407199" y="2331097"/>
                  </a:lnTo>
                  <a:lnTo>
                    <a:pt x="371919" y="2370582"/>
                  </a:lnTo>
                  <a:lnTo>
                    <a:pt x="339564" y="2404481"/>
                  </a:lnTo>
                  <a:lnTo>
                    <a:pt x="306477" y="2437653"/>
                  </a:lnTo>
                  <a:lnTo>
                    <a:pt x="273012" y="2470469"/>
                  </a:lnTo>
                  <a:lnTo>
                    <a:pt x="239522" y="2503297"/>
                  </a:lnTo>
                  <a:lnTo>
                    <a:pt x="210803" y="2531693"/>
                  </a:lnTo>
                  <a:lnTo>
                    <a:pt x="182254" y="2560256"/>
                  </a:lnTo>
                  <a:lnTo>
                    <a:pt x="153786" y="2588914"/>
                  </a:lnTo>
                  <a:lnTo>
                    <a:pt x="125310" y="2617597"/>
                  </a:lnTo>
                  <a:lnTo>
                    <a:pt x="96406" y="2646628"/>
                  </a:lnTo>
                  <a:lnTo>
                    <a:pt x="67466" y="2675636"/>
                  </a:lnTo>
                  <a:lnTo>
                    <a:pt x="38501" y="2704643"/>
                  </a:lnTo>
                  <a:lnTo>
                    <a:pt x="9525" y="2733675"/>
                  </a:lnTo>
                </a:path>
                <a:path w="2190750" h="3324225">
                  <a:moveTo>
                    <a:pt x="0" y="2638425"/>
                  </a:moveTo>
                  <a:lnTo>
                    <a:pt x="24675" y="2614074"/>
                  </a:lnTo>
                  <a:lnTo>
                    <a:pt x="56960" y="2582444"/>
                  </a:lnTo>
                  <a:lnTo>
                    <a:pt x="94662" y="2545597"/>
                  </a:lnTo>
                  <a:lnTo>
                    <a:pt x="135591" y="2505595"/>
                  </a:lnTo>
                  <a:lnTo>
                    <a:pt x="177555" y="2464502"/>
                  </a:lnTo>
                  <a:lnTo>
                    <a:pt x="218363" y="2424378"/>
                  </a:lnTo>
                  <a:lnTo>
                    <a:pt x="255824" y="2387286"/>
                  </a:lnTo>
                  <a:lnTo>
                    <a:pt x="287745" y="2355289"/>
                  </a:lnTo>
                  <a:lnTo>
                    <a:pt x="346269" y="2293801"/>
                  </a:lnTo>
                  <a:lnTo>
                    <a:pt x="379817" y="2256423"/>
                  </a:lnTo>
                  <a:lnTo>
                    <a:pt x="412364" y="2218197"/>
                  </a:lnTo>
                  <a:lnTo>
                    <a:pt x="443692" y="2179009"/>
                  </a:lnTo>
                  <a:lnTo>
                    <a:pt x="473586" y="2138741"/>
                  </a:lnTo>
                  <a:lnTo>
                    <a:pt x="501827" y="2097278"/>
                  </a:lnTo>
                  <a:lnTo>
                    <a:pt x="526543" y="2057314"/>
                  </a:lnTo>
                  <a:lnTo>
                    <a:pt x="549445" y="2016331"/>
                  </a:lnTo>
                  <a:lnTo>
                    <a:pt x="570493" y="1974389"/>
                  </a:lnTo>
                  <a:lnTo>
                    <a:pt x="589646" y="1931547"/>
                  </a:lnTo>
                  <a:lnTo>
                    <a:pt x="606865" y="1887866"/>
                  </a:lnTo>
                  <a:lnTo>
                    <a:pt x="622109" y="1843404"/>
                  </a:lnTo>
                  <a:lnTo>
                    <a:pt x="636749" y="1793358"/>
                  </a:lnTo>
                  <a:lnTo>
                    <a:pt x="649339" y="1742791"/>
                  </a:lnTo>
                  <a:lnTo>
                    <a:pt x="660352" y="1691822"/>
                  </a:lnTo>
                  <a:lnTo>
                    <a:pt x="670260" y="1640569"/>
                  </a:lnTo>
                  <a:lnTo>
                    <a:pt x="679536" y="1589149"/>
                  </a:lnTo>
                  <a:lnTo>
                    <a:pt x="688652" y="1537680"/>
                  </a:lnTo>
                  <a:lnTo>
                    <a:pt x="698080" y="1486281"/>
                  </a:lnTo>
                  <a:lnTo>
                    <a:pt x="707726" y="1437814"/>
                  </a:lnTo>
                  <a:lnTo>
                    <a:pt x="718095" y="1389482"/>
                  </a:lnTo>
                  <a:lnTo>
                    <a:pt x="729023" y="1341266"/>
                  </a:lnTo>
                  <a:lnTo>
                    <a:pt x="740343" y="1293147"/>
                  </a:lnTo>
                  <a:lnTo>
                    <a:pt x="751890" y="1245108"/>
                  </a:lnTo>
                  <a:lnTo>
                    <a:pt x="765297" y="1190811"/>
                  </a:lnTo>
                  <a:lnTo>
                    <a:pt x="780618" y="1137158"/>
                  </a:lnTo>
                  <a:lnTo>
                    <a:pt x="799768" y="1085123"/>
                  </a:lnTo>
                  <a:lnTo>
                    <a:pt x="824661" y="1035685"/>
                  </a:lnTo>
                  <a:lnTo>
                    <a:pt x="862196" y="985488"/>
                  </a:lnTo>
                  <a:lnTo>
                    <a:pt x="911733" y="948436"/>
                  </a:lnTo>
                  <a:lnTo>
                    <a:pt x="960680" y="932096"/>
                  </a:lnTo>
                  <a:lnTo>
                    <a:pt x="1012428" y="926591"/>
                  </a:lnTo>
                  <a:lnTo>
                    <a:pt x="1065666" y="926040"/>
                  </a:lnTo>
                  <a:lnTo>
                    <a:pt x="1119085" y="924560"/>
                  </a:lnTo>
                  <a:lnTo>
                    <a:pt x="1158141" y="919726"/>
                  </a:lnTo>
                  <a:lnTo>
                    <a:pt x="1196189" y="910558"/>
                  </a:lnTo>
                  <a:lnTo>
                    <a:pt x="1232476" y="896485"/>
                  </a:lnTo>
                  <a:lnTo>
                    <a:pt x="1266253" y="876935"/>
                  </a:lnTo>
                  <a:lnTo>
                    <a:pt x="1300644" y="847441"/>
                  </a:lnTo>
                  <a:lnTo>
                    <a:pt x="1328213" y="811958"/>
                  </a:lnTo>
                  <a:lnTo>
                    <a:pt x="1348138" y="771689"/>
                  </a:lnTo>
                  <a:lnTo>
                    <a:pt x="1359598" y="727837"/>
                  </a:lnTo>
                  <a:lnTo>
                    <a:pt x="1362037" y="699454"/>
                  </a:lnTo>
                  <a:lnTo>
                    <a:pt x="1360535" y="671179"/>
                  </a:lnTo>
                  <a:lnTo>
                    <a:pt x="1345374" y="616712"/>
                  </a:lnTo>
                  <a:lnTo>
                    <a:pt x="1303539" y="554863"/>
                  </a:lnTo>
                  <a:lnTo>
                    <a:pt x="1247292" y="504063"/>
                  </a:lnTo>
                  <a:lnTo>
                    <a:pt x="1208482" y="475702"/>
                  </a:lnTo>
                  <a:lnTo>
                    <a:pt x="1168033" y="449865"/>
                  </a:lnTo>
                  <a:lnTo>
                    <a:pt x="1126071" y="426553"/>
                  </a:lnTo>
                  <a:lnTo>
                    <a:pt x="1082725" y="405764"/>
                  </a:lnTo>
                  <a:lnTo>
                    <a:pt x="1030536" y="383835"/>
                  </a:lnTo>
                  <a:lnTo>
                    <a:pt x="978581" y="361775"/>
                  </a:lnTo>
                  <a:lnTo>
                    <a:pt x="928847" y="336309"/>
                  </a:lnTo>
                  <a:lnTo>
                    <a:pt x="883323" y="304165"/>
                  </a:lnTo>
                  <a:lnTo>
                    <a:pt x="835128" y="247888"/>
                  </a:lnTo>
                  <a:lnTo>
                    <a:pt x="816851" y="178943"/>
                  </a:lnTo>
                  <a:lnTo>
                    <a:pt x="833145" y="134695"/>
                  </a:lnTo>
                  <a:lnTo>
                    <a:pt x="867643" y="74993"/>
                  </a:lnTo>
                  <a:lnTo>
                    <a:pt x="901881" y="22530"/>
                  </a:lnTo>
                  <a:lnTo>
                    <a:pt x="917397" y="0"/>
                  </a:lnTo>
                </a:path>
                <a:path w="2190750" h="3324225">
                  <a:moveTo>
                    <a:pt x="7421" y="523875"/>
                  </a:moveTo>
                  <a:lnTo>
                    <a:pt x="48709" y="526496"/>
                  </a:lnTo>
                  <a:lnTo>
                    <a:pt x="97298" y="531830"/>
                  </a:lnTo>
                  <a:lnTo>
                    <a:pt x="148051" y="539511"/>
                  </a:lnTo>
                  <a:lnTo>
                    <a:pt x="195834" y="549173"/>
                  </a:lnTo>
                  <a:lnTo>
                    <a:pt x="235508" y="560451"/>
                  </a:lnTo>
                  <a:lnTo>
                    <a:pt x="274896" y="575817"/>
                  </a:lnTo>
                  <a:lnTo>
                    <a:pt x="312764" y="594232"/>
                  </a:lnTo>
                  <a:lnTo>
                    <a:pt x="348253" y="616457"/>
                  </a:lnTo>
                  <a:lnTo>
                    <a:pt x="380504" y="643254"/>
                  </a:lnTo>
                  <a:lnTo>
                    <a:pt x="426773" y="701389"/>
                  </a:lnTo>
                  <a:lnTo>
                    <a:pt x="458584" y="768858"/>
                  </a:lnTo>
                  <a:lnTo>
                    <a:pt x="470501" y="808343"/>
                  </a:lnTo>
                  <a:lnTo>
                    <a:pt x="478912" y="848709"/>
                  </a:lnTo>
                  <a:lnTo>
                    <a:pt x="484325" y="889694"/>
                  </a:lnTo>
                  <a:lnTo>
                    <a:pt x="487248" y="931037"/>
                  </a:lnTo>
                  <a:lnTo>
                    <a:pt x="488245" y="981863"/>
                  </a:lnTo>
                  <a:lnTo>
                    <a:pt x="487323" y="1032695"/>
                  </a:lnTo>
                  <a:lnTo>
                    <a:pt x="485473" y="1083540"/>
                  </a:lnTo>
                  <a:lnTo>
                    <a:pt x="483683" y="1134403"/>
                  </a:lnTo>
                  <a:lnTo>
                    <a:pt x="482942" y="1185290"/>
                  </a:lnTo>
                  <a:lnTo>
                    <a:pt x="483895" y="1233119"/>
                  </a:lnTo>
                  <a:lnTo>
                    <a:pt x="486083" y="1280926"/>
                  </a:lnTo>
                  <a:lnTo>
                    <a:pt x="488910" y="1328719"/>
                  </a:lnTo>
                  <a:lnTo>
                    <a:pt x="491779" y="1376507"/>
                  </a:lnTo>
                  <a:lnTo>
                    <a:pt x="494095" y="1424300"/>
                  </a:lnTo>
                  <a:lnTo>
                    <a:pt x="495259" y="1472107"/>
                  </a:lnTo>
                  <a:lnTo>
                    <a:pt x="494677" y="1519936"/>
                  </a:lnTo>
                  <a:lnTo>
                    <a:pt x="491770" y="1568989"/>
                  </a:lnTo>
                  <a:lnTo>
                    <a:pt x="486700" y="1617852"/>
                  </a:lnTo>
                  <a:lnTo>
                    <a:pt x="479799" y="1666525"/>
                  </a:lnTo>
                  <a:lnTo>
                    <a:pt x="471398" y="1715008"/>
                  </a:lnTo>
                  <a:lnTo>
                    <a:pt x="461772" y="1762373"/>
                  </a:lnTo>
                  <a:lnTo>
                    <a:pt x="450480" y="1809321"/>
                  </a:lnTo>
                  <a:lnTo>
                    <a:pt x="437213" y="1855722"/>
                  </a:lnTo>
                  <a:lnTo>
                    <a:pt x="421665" y="1901444"/>
                  </a:lnTo>
                  <a:lnTo>
                    <a:pt x="402406" y="1948805"/>
                  </a:lnTo>
                  <a:lnTo>
                    <a:pt x="380420" y="1994878"/>
                  </a:lnTo>
                  <a:lnTo>
                    <a:pt x="355914" y="2039667"/>
                  </a:lnTo>
                  <a:lnTo>
                    <a:pt x="329099" y="2083176"/>
                  </a:lnTo>
                  <a:lnTo>
                    <a:pt x="300184" y="2125407"/>
                  </a:lnTo>
                  <a:lnTo>
                    <a:pt x="269379" y="2166366"/>
                  </a:lnTo>
                  <a:lnTo>
                    <a:pt x="231695" y="2213117"/>
                  </a:lnTo>
                  <a:lnTo>
                    <a:pt x="196567" y="2254009"/>
                  </a:lnTo>
                  <a:lnTo>
                    <a:pt x="162301" y="2290706"/>
                  </a:lnTo>
                  <a:lnTo>
                    <a:pt x="127204" y="2324875"/>
                  </a:lnTo>
                  <a:lnTo>
                    <a:pt x="89584" y="2358182"/>
                  </a:lnTo>
                  <a:lnTo>
                    <a:pt x="47747" y="2392293"/>
                  </a:lnTo>
                  <a:lnTo>
                    <a:pt x="0" y="2428875"/>
                  </a:lnTo>
                </a:path>
                <a:path w="2190750" h="3324225">
                  <a:moveTo>
                    <a:pt x="10774" y="658495"/>
                  </a:moveTo>
                  <a:lnTo>
                    <a:pt x="56267" y="657604"/>
                  </a:lnTo>
                  <a:lnTo>
                    <a:pt x="105864" y="663273"/>
                  </a:lnTo>
                  <a:lnTo>
                    <a:pt x="154236" y="675157"/>
                  </a:lnTo>
                  <a:lnTo>
                    <a:pt x="196049" y="692912"/>
                  </a:lnTo>
                  <a:lnTo>
                    <a:pt x="239661" y="722570"/>
                  </a:lnTo>
                  <a:lnTo>
                    <a:pt x="277144" y="759205"/>
                  </a:lnTo>
                  <a:lnTo>
                    <a:pt x="307319" y="802032"/>
                  </a:lnTo>
                  <a:lnTo>
                    <a:pt x="329006" y="850264"/>
                  </a:lnTo>
                  <a:lnTo>
                    <a:pt x="340513" y="896484"/>
                  </a:lnTo>
                  <a:lnTo>
                    <a:pt x="345716" y="943671"/>
                  </a:lnTo>
                  <a:lnTo>
                    <a:pt x="346608" y="991584"/>
                  </a:lnTo>
                  <a:lnTo>
                    <a:pt x="345180" y="1039984"/>
                  </a:lnTo>
                  <a:lnTo>
                    <a:pt x="343424" y="1088631"/>
                  </a:lnTo>
                  <a:lnTo>
                    <a:pt x="343331" y="1137285"/>
                  </a:lnTo>
                  <a:lnTo>
                    <a:pt x="346853" y="1189673"/>
                  </a:lnTo>
                  <a:lnTo>
                    <a:pt x="353468" y="1241774"/>
                  </a:lnTo>
                  <a:lnTo>
                    <a:pt x="361840" y="1293729"/>
                  </a:lnTo>
                  <a:lnTo>
                    <a:pt x="370636" y="1345678"/>
                  </a:lnTo>
                  <a:lnTo>
                    <a:pt x="378523" y="1397762"/>
                  </a:lnTo>
                  <a:lnTo>
                    <a:pt x="384153" y="1445178"/>
                  </a:lnTo>
                  <a:lnTo>
                    <a:pt x="388163" y="1492747"/>
                  </a:lnTo>
                  <a:lnTo>
                    <a:pt x="390271" y="1540408"/>
                  </a:lnTo>
                  <a:lnTo>
                    <a:pt x="390199" y="1588099"/>
                  </a:lnTo>
                  <a:lnTo>
                    <a:pt x="387667" y="1635760"/>
                  </a:lnTo>
                  <a:lnTo>
                    <a:pt x="381764" y="1687717"/>
                  </a:lnTo>
                  <a:lnTo>
                    <a:pt x="372722" y="1739150"/>
                  </a:lnTo>
                  <a:lnTo>
                    <a:pt x="360766" y="1789991"/>
                  </a:lnTo>
                  <a:lnTo>
                    <a:pt x="346120" y="1840175"/>
                  </a:lnTo>
                  <a:lnTo>
                    <a:pt x="329006" y="1889633"/>
                  </a:lnTo>
                  <a:lnTo>
                    <a:pt x="311010" y="1935494"/>
                  </a:lnTo>
                  <a:lnTo>
                    <a:pt x="291268" y="1980593"/>
                  </a:lnTo>
                  <a:lnTo>
                    <a:pt x="269579" y="2024697"/>
                  </a:lnTo>
                  <a:lnTo>
                    <a:pt x="245742" y="2067574"/>
                  </a:lnTo>
                  <a:lnTo>
                    <a:pt x="219555" y="2108990"/>
                  </a:lnTo>
                  <a:lnTo>
                    <a:pt x="190817" y="2148713"/>
                  </a:lnTo>
                  <a:lnTo>
                    <a:pt x="160468" y="2184406"/>
                  </a:lnTo>
                  <a:lnTo>
                    <a:pt x="120520" y="2226902"/>
                  </a:lnTo>
                  <a:lnTo>
                    <a:pt x="76665" y="2270995"/>
                  </a:lnTo>
                  <a:lnTo>
                    <a:pt x="34594" y="2311480"/>
                  </a:lnTo>
                  <a:lnTo>
                    <a:pt x="0" y="2343150"/>
                  </a:lnTo>
                </a:path>
                <a:path w="2190750" h="3324225">
                  <a:moveTo>
                    <a:pt x="9525" y="866775"/>
                  </a:moveTo>
                  <a:lnTo>
                    <a:pt x="71713" y="875188"/>
                  </a:lnTo>
                  <a:lnTo>
                    <a:pt x="122631" y="906652"/>
                  </a:lnTo>
                  <a:lnTo>
                    <a:pt x="143494" y="956945"/>
                  </a:lnTo>
                  <a:lnTo>
                    <a:pt x="149174" y="1013333"/>
                  </a:lnTo>
                  <a:lnTo>
                    <a:pt x="152213" y="1051278"/>
                  </a:lnTo>
                  <a:lnTo>
                    <a:pt x="162449" y="1126597"/>
                  </a:lnTo>
                  <a:lnTo>
                    <a:pt x="182236" y="1209569"/>
                  </a:lnTo>
                  <a:lnTo>
                    <a:pt x="196558" y="1254707"/>
                  </a:lnTo>
                  <a:lnTo>
                    <a:pt x="211614" y="1299643"/>
                  </a:lnTo>
                  <a:lnTo>
                    <a:pt x="225997" y="1344781"/>
                  </a:lnTo>
                  <a:lnTo>
                    <a:pt x="238302" y="1390523"/>
                  </a:lnTo>
                  <a:lnTo>
                    <a:pt x="248191" y="1440703"/>
                  </a:lnTo>
                  <a:lnTo>
                    <a:pt x="255346" y="1491361"/>
                  </a:lnTo>
                  <a:lnTo>
                    <a:pt x="261318" y="1546004"/>
                  </a:lnTo>
                  <a:lnTo>
                    <a:pt x="265310" y="1600755"/>
                  </a:lnTo>
                  <a:lnTo>
                    <a:pt x="266695" y="1655577"/>
                  </a:lnTo>
                  <a:lnTo>
                    <a:pt x="264845" y="1710436"/>
                  </a:lnTo>
                  <a:lnTo>
                    <a:pt x="259329" y="1764015"/>
                  </a:lnTo>
                  <a:lnTo>
                    <a:pt x="249836" y="1816900"/>
                  </a:lnTo>
                  <a:lnTo>
                    <a:pt x="236087" y="1868700"/>
                  </a:lnTo>
                  <a:lnTo>
                    <a:pt x="217807" y="1919024"/>
                  </a:lnTo>
                  <a:lnTo>
                    <a:pt x="194716" y="1967484"/>
                  </a:lnTo>
                  <a:lnTo>
                    <a:pt x="155107" y="2030491"/>
                  </a:lnTo>
                  <a:lnTo>
                    <a:pt x="109415" y="2089403"/>
                  </a:lnTo>
                  <a:lnTo>
                    <a:pt x="82142" y="2124265"/>
                  </a:lnTo>
                  <a:lnTo>
                    <a:pt x="63991" y="2148840"/>
                  </a:lnTo>
                  <a:lnTo>
                    <a:pt x="43895" y="2171414"/>
                  </a:lnTo>
                  <a:lnTo>
                    <a:pt x="10783"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p:nvPr/>
        </p:nvSpPr>
        <p:spPr>
          <a:xfrm>
            <a:off x="1277874" y="2630868"/>
            <a:ext cx="2485390" cy="1378585"/>
          </a:xfrm>
          <a:prstGeom prst="rect">
            <a:avLst/>
          </a:prstGeom>
        </p:spPr>
        <p:txBody>
          <a:bodyPr vert="horz" wrap="square" lIns="0" tIns="10160" rIns="0" bIns="0" rtlCol="0">
            <a:spAutoFit/>
          </a:bodyPr>
          <a:lstStyle/>
          <a:p>
            <a:pPr marL="12700" marR="5080">
              <a:lnSpc>
                <a:spcPct val="101000"/>
              </a:lnSpc>
              <a:spcBef>
                <a:spcPts val="80"/>
              </a:spcBef>
            </a:pPr>
            <a:r>
              <a:rPr sz="4400" spc="100" dirty="0">
                <a:solidFill>
                  <a:srgbClr val="1F1348"/>
                </a:solidFill>
                <a:latin typeface="Arial"/>
                <a:cs typeface="Arial"/>
              </a:rPr>
              <a:t>Deadlock </a:t>
            </a:r>
            <a:r>
              <a:rPr sz="4400" spc="-1210" dirty="0">
                <a:solidFill>
                  <a:srgbClr val="1F1348"/>
                </a:solidFill>
                <a:latin typeface="Arial"/>
                <a:cs typeface="Arial"/>
              </a:rPr>
              <a:t> </a:t>
            </a:r>
            <a:r>
              <a:rPr sz="4400" spc="-400" dirty="0">
                <a:solidFill>
                  <a:srgbClr val="1F1348"/>
                </a:solidFill>
                <a:latin typeface="Arial"/>
                <a:cs typeface="Arial"/>
              </a:rPr>
              <a:t>R</a:t>
            </a:r>
            <a:r>
              <a:rPr sz="4400" spc="105" dirty="0">
                <a:solidFill>
                  <a:srgbClr val="1F1348"/>
                </a:solidFill>
                <a:latin typeface="Arial"/>
                <a:cs typeface="Arial"/>
              </a:rPr>
              <a:t>e</a:t>
            </a:r>
            <a:r>
              <a:rPr sz="4400" spc="110" dirty="0">
                <a:solidFill>
                  <a:srgbClr val="1F1348"/>
                </a:solidFill>
                <a:latin typeface="Arial"/>
                <a:cs typeface="Arial"/>
              </a:rPr>
              <a:t>c</a:t>
            </a:r>
            <a:r>
              <a:rPr sz="4400" spc="245" dirty="0">
                <a:solidFill>
                  <a:srgbClr val="1F1348"/>
                </a:solidFill>
                <a:latin typeface="Arial"/>
                <a:cs typeface="Arial"/>
              </a:rPr>
              <a:t>o</a:t>
            </a:r>
            <a:r>
              <a:rPr sz="4400" spc="200" dirty="0">
                <a:solidFill>
                  <a:srgbClr val="1F1348"/>
                </a:solidFill>
                <a:latin typeface="Arial"/>
                <a:cs typeface="Arial"/>
              </a:rPr>
              <a:t>ve</a:t>
            </a:r>
            <a:r>
              <a:rPr sz="4400" spc="80" dirty="0">
                <a:solidFill>
                  <a:srgbClr val="1F1348"/>
                </a:solidFill>
                <a:latin typeface="Arial"/>
                <a:cs typeface="Arial"/>
              </a:rPr>
              <a:t>r</a:t>
            </a:r>
            <a:r>
              <a:rPr sz="4400" spc="210" dirty="0">
                <a:solidFill>
                  <a:srgbClr val="1F1348"/>
                </a:solidFill>
                <a:latin typeface="Arial"/>
                <a:cs typeface="Arial"/>
              </a:rPr>
              <a:t>y</a:t>
            </a:r>
            <a:endParaRPr sz="4400">
              <a:latin typeface="Arial"/>
              <a:cs typeface="Arial"/>
            </a:endParaRPr>
          </a:p>
        </p:txBody>
      </p:sp>
      <p:grpSp>
        <p:nvGrpSpPr>
          <p:cNvPr id="6" name="object 6"/>
          <p:cNvGrpSpPr/>
          <p:nvPr/>
        </p:nvGrpSpPr>
        <p:grpSpPr>
          <a:xfrm>
            <a:off x="7972425" y="3276663"/>
            <a:ext cx="4220210" cy="3586479"/>
            <a:chOff x="7972425" y="3276663"/>
            <a:chExt cx="4220210" cy="3586479"/>
          </a:xfrm>
        </p:grpSpPr>
        <p:sp>
          <p:nvSpPr>
            <p:cNvPr id="7" name="object 7"/>
            <p:cNvSpPr/>
            <p:nvPr/>
          </p:nvSpPr>
          <p:spPr>
            <a:xfrm>
              <a:off x="8663051" y="3281426"/>
              <a:ext cx="3514725" cy="3562350"/>
            </a:xfrm>
            <a:custGeom>
              <a:avLst/>
              <a:gdLst/>
              <a:ahLst/>
              <a:cxnLst/>
              <a:rect l="l" t="t" r="r" b="b"/>
              <a:pathLst>
                <a:path w="3514725" h="3562350">
                  <a:moveTo>
                    <a:pt x="0" y="3562286"/>
                  </a:moveTo>
                  <a:lnTo>
                    <a:pt x="32178" y="3515796"/>
                  </a:lnTo>
                  <a:lnTo>
                    <a:pt x="70739" y="3474346"/>
                  </a:lnTo>
                  <a:lnTo>
                    <a:pt x="107409" y="3439186"/>
                  </a:lnTo>
                  <a:lnTo>
                    <a:pt x="141341" y="3401386"/>
                  </a:lnTo>
                  <a:lnTo>
                    <a:pt x="173291" y="3361678"/>
                  </a:lnTo>
                  <a:lnTo>
                    <a:pt x="204013" y="3320793"/>
                  </a:lnTo>
                  <a:lnTo>
                    <a:pt x="234263" y="3279464"/>
                  </a:lnTo>
                  <a:lnTo>
                    <a:pt x="264795" y="3238423"/>
                  </a:lnTo>
                  <a:lnTo>
                    <a:pt x="298070" y="3195395"/>
                  </a:lnTo>
                  <a:lnTo>
                    <a:pt x="332311" y="3153108"/>
                  </a:lnTo>
                  <a:lnTo>
                    <a:pt x="367718" y="3111825"/>
                  </a:lnTo>
                  <a:lnTo>
                    <a:pt x="404495" y="3071812"/>
                  </a:lnTo>
                  <a:lnTo>
                    <a:pt x="439961" y="3036200"/>
                  </a:lnTo>
                  <a:lnTo>
                    <a:pt x="476773" y="3002070"/>
                  </a:lnTo>
                  <a:lnTo>
                    <a:pt x="514848" y="2969406"/>
                  </a:lnTo>
                  <a:lnTo>
                    <a:pt x="554101" y="2938195"/>
                  </a:lnTo>
                  <a:lnTo>
                    <a:pt x="597964" y="2905972"/>
                  </a:lnTo>
                  <a:lnTo>
                    <a:pt x="642751" y="2875099"/>
                  </a:lnTo>
                  <a:lnTo>
                    <a:pt x="688181" y="2845157"/>
                  </a:lnTo>
                  <a:lnTo>
                    <a:pt x="733970" y="2815723"/>
                  </a:lnTo>
                  <a:lnTo>
                    <a:pt x="779837" y="2786378"/>
                  </a:lnTo>
                  <a:lnTo>
                    <a:pt x="825500" y="2756700"/>
                  </a:lnTo>
                  <a:lnTo>
                    <a:pt x="870325" y="2726687"/>
                  </a:lnTo>
                  <a:lnTo>
                    <a:pt x="914816" y="2696159"/>
                  </a:lnTo>
                  <a:lnTo>
                    <a:pt x="959093" y="2665296"/>
                  </a:lnTo>
                  <a:lnTo>
                    <a:pt x="1003279" y="2634278"/>
                  </a:lnTo>
                  <a:lnTo>
                    <a:pt x="1047496" y="2603284"/>
                  </a:lnTo>
                  <a:lnTo>
                    <a:pt x="1085088" y="2577168"/>
                  </a:lnTo>
                  <a:lnTo>
                    <a:pt x="1123045" y="2551602"/>
                  </a:lnTo>
                  <a:lnTo>
                    <a:pt x="1161613" y="2527051"/>
                  </a:lnTo>
                  <a:lnTo>
                    <a:pt x="1201033" y="2503979"/>
                  </a:lnTo>
                  <a:lnTo>
                    <a:pt x="1241552" y="2482850"/>
                  </a:lnTo>
                  <a:lnTo>
                    <a:pt x="1285755" y="2463072"/>
                  </a:lnTo>
                  <a:lnTo>
                    <a:pt x="1331245" y="2447023"/>
                  </a:lnTo>
                  <a:lnTo>
                    <a:pt x="1377926" y="2436108"/>
                  </a:lnTo>
                  <a:lnTo>
                    <a:pt x="1425702" y="2431732"/>
                  </a:lnTo>
                  <a:lnTo>
                    <a:pt x="1460507" y="2432987"/>
                  </a:lnTo>
                  <a:lnTo>
                    <a:pt x="1495075" y="2437093"/>
                  </a:lnTo>
                  <a:lnTo>
                    <a:pt x="1529500" y="2443049"/>
                  </a:lnTo>
                  <a:lnTo>
                    <a:pt x="1563877" y="2449855"/>
                  </a:lnTo>
                  <a:lnTo>
                    <a:pt x="1593355" y="2455565"/>
                  </a:lnTo>
                  <a:lnTo>
                    <a:pt x="1652549" y="2465528"/>
                  </a:lnTo>
                  <a:lnTo>
                    <a:pt x="1708658" y="2472490"/>
                  </a:lnTo>
                  <a:lnTo>
                    <a:pt x="1735074" y="2473815"/>
                  </a:lnTo>
                  <a:lnTo>
                    <a:pt x="1761394" y="2473066"/>
                  </a:lnTo>
                  <a:lnTo>
                    <a:pt x="1830389" y="2456992"/>
                  </a:lnTo>
                  <a:lnTo>
                    <a:pt x="1870598" y="2437212"/>
                  </a:lnTo>
                  <a:lnTo>
                    <a:pt x="1908736" y="2412631"/>
                  </a:lnTo>
                  <a:lnTo>
                    <a:pt x="1945385" y="2385555"/>
                  </a:lnTo>
                  <a:lnTo>
                    <a:pt x="1985936" y="2353778"/>
                  </a:lnTo>
                  <a:lnTo>
                    <a:pt x="2026618" y="2322195"/>
                  </a:lnTo>
                  <a:lnTo>
                    <a:pt x="2068562" y="2292640"/>
                  </a:lnTo>
                  <a:lnTo>
                    <a:pt x="2112899" y="2266950"/>
                  </a:lnTo>
                  <a:lnTo>
                    <a:pt x="2157243" y="2247376"/>
                  </a:lnTo>
                  <a:lnTo>
                    <a:pt x="2219170" y="2224170"/>
                  </a:lnTo>
                  <a:lnTo>
                    <a:pt x="2266124" y="2207196"/>
                  </a:lnTo>
                  <a:lnTo>
                    <a:pt x="2313174" y="2190507"/>
                  </a:lnTo>
                  <a:lnTo>
                    <a:pt x="2360295" y="2173986"/>
                  </a:lnTo>
                  <a:lnTo>
                    <a:pt x="2390562" y="2163244"/>
                  </a:lnTo>
                  <a:lnTo>
                    <a:pt x="2450574" y="2140428"/>
                  </a:lnTo>
                  <a:lnTo>
                    <a:pt x="2506085" y="2115290"/>
                  </a:lnTo>
                  <a:lnTo>
                    <a:pt x="2556190" y="2086735"/>
                  </a:lnTo>
                  <a:lnTo>
                    <a:pt x="2604194" y="2051827"/>
                  </a:lnTo>
                  <a:lnTo>
                    <a:pt x="2649049" y="2010330"/>
                  </a:lnTo>
                  <a:lnTo>
                    <a:pt x="2684656" y="1969547"/>
                  </a:lnTo>
                  <a:lnTo>
                    <a:pt x="2712779" y="1931670"/>
                  </a:lnTo>
                  <a:lnTo>
                    <a:pt x="2745964" y="1881455"/>
                  </a:lnTo>
                  <a:lnTo>
                    <a:pt x="2765694" y="1850691"/>
                  </a:lnTo>
                  <a:lnTo>
                    <a:pt x="2785830" y="1820189"/>
                  </a:lnTo>
                  <a:lnTo>
                    <a:pt x="2831814" y="1758505"/>
                  </a:lnTo>
                  <a:lnTo>
                    <a:pt x="2858293" y="1728025"/>
                  </a:lnTo>
                  <a:lnTo>
                    <a:pt x="2886249" y="1698879"/>
                  </a:lnTo>
                  <a:lnTo>
                    <a:pt x="2915539" y="1671066"/>
                  </a:lnTo>
                  <a:lnTo>
                    <a:pt x="2966767" y="1626584"/>
                  </a:lnTo>
                  <a:lnTo>
                    <a:pt x="2992316" y="1604271"/>
                  </a:lnTo>
                  <a:lnTo>
                    <a:pt x="3035909" y="1561849"/>
                  </a:lnTo>
                  <a:lnTo>
                    <a:pt x="3070734" y="1520821"/>
                  </a:lnTo>
                  <a:lnTo>
                    <a:pt x="3105207" y="1472114"/>
                  </a:lnTo>
                  <a:lnTo>
                    <a:pt x="3137421" y="1415206"/>
                  </a:lnTo>
                  <a:lnTo>
                    <a:pt x="3165909" y="1347418"/>
                  </a:lnTo>
                  <a:lnTo>
                    <a:pt x="3178159" y="1308512"/>
                  </a:lnTo>
                  <a:lnTo>
                    <a:pt x="3188003" y="1268892"/>
                  </a:lnTo>
                  <a:lnTo>
                    <a:pt x="3195574" y="1228725"/>
                  </a:lnTo>
                  <a:lnTo>
                    <a:pt x="3202128" y="1173253"/>
                  </a:lnTo>
                  <a:lnTo>
                    <a:pt x="3203448" y="1154684"/>
                  </a:lnTo>
                  <a:lnTo>
                    <a:pt x="3210247" y="1108666"/>
                  </a:lnTo>
                  <a:lnTo>
                    <a:pt x="3223458" y="1062628"/>
                  </a:lnTo>
                  <a:lnTo>
                    <a:pt x="3240872" y="1016572"/>
                  </a:lnTo>
                  <a:lnTo>
                    <a:pt x="3260280" y="970502"/>
                  </a:lnTo>
                  <a:lnTo>
                    <a:pt x="3279474" y="924419"/>
                  </a:lnTo>
                  <a:lnTo>
                    <a:pt x="3296245" y="878328"/>
                  </a:lnTo>
                  <a:lnTo>
                    <a:pt x="3308384" y="832230"/>
                  </a:lnTo>
                  <a:lnTo>
                    <a:pt x="3313683" y="786130"/>
                  </a:lnTo>
                  <a:lnTo>
                    <a:pt x="3315813" y="732733"/>
                  </a:lnTo>
                  <a:lnTo>
                    <a:pt x="3319323" y="679432"/>
                  </a:lnTo>
                  <a:lnTo>
                    <a:pt x="3323974" y="626213"/>
                  </a:lnTo>
                  <a:lnTo>
                    <a:pt x="3329529" y="573063"/>
                  </a:lnTo>
                  <a:lnTo>
                    <a:pt x="3335751" y="519968"/>
                  </a:lnTo>
                  <a:lnTo>
                    <a:pt x="3342402" y="466916"/>
                  </a:lnTo>
                  <a:lnTo>
                    <a:pt x="3349244" y="413893"/>
                  </a:lnTo>
                  <a:lnTo>
                    <a:pt x="3358113" y="375854"/>
                  </a:lnTo>
                  <a:lnTo>
                    <a:pt x="3374327" y="331872"/>
                  </a:lnTo>
                  <a:lnTo>
                    <a:pt x="3395758" y="283642"/>
                  </a:lnTo>
                  <a:lnTo>
                    <a:pt x="3420278" y="232860"/>
                  </a:lnTo>
                  <a:lnTo>
                    <a:pt x="3445759" y="181220"/>
                  </a:lnTo>
                  <a:lnTo>
                    <a:pt x="3470072" y="130419"/>
                  </a:lnTo>
                  <a:lnTo>
                    <a:pt x="3491090" y="82152"/>
                  </a:lnTo>
                  <a:lnTo>
                    <a:pt x="3506683" y="38113"/>
                  </a:lnTo>
                  <a:lnTo>
                    <a:pt x="3514725" y="0"/>
                  </a:lnTo>
                </a:path>
              </a:pathLst>
            </a:custGeom>
            <a:ln w="9524">
              <a:solidFill>
                <a:srgbClr val="4D4EE6"/>
              </a:solidFill>
              <a:prstDash val="sysDash"/>
            </a:ln>
          </p:spPr>
          <p:txBody>
            <a:bodyPr wrap="square" lIns="0" tIns="0" rIns="0" bIns="0" rtlCol="0"/>
            <a:lstStyle/>
            <a:p>
              <a:endParaRPr/>
            </a:p>
          </p:txBody>
        </p:sp>
        <p:sp>
          <p:nvSpPr>
            <p:cNvPr id="8" name="object 8"/>
            <p:cNvSpPr/>
            <p:nvPr/>
          </p:nvSpPr>
          <p:spPr>
            <a:xfrm>
              <a:off x="8913032" y="4195826"/>
              <a:ext cx="3265170" cy="2662555"/>
            </a:xfrm>
            <a:custGeom>
              <a:avLst/>
              <a:gdLst/>
              <a:ahLst/>
              <a:cxnLst/>
              <a:rect l="l" t="t" r="r" b="b"/>
              <a:pathLst>
                <a:path w="3265170" h="2662554">
                  <a:moveTo>
                    <a:pt x="0" y="2662172"/>
                  </a:moveTo>
                  <a:lnTo>
                    <a:pt x="45182" y="2573786"/>
                  </a:lnTo>
                  <a:lnTo>
                    <a:pt x="92769" y="2490326"/>
                  </a:lnTo>
                  <a:lnTo>
                    <a:pt x="145750" y="2411590"/>
                  </a:lnTo>
                  <a:lnTo>
                    <a:pt x="178699" y="2367927"/>
                  </a:lnTo>
                  <a:lnTo>
                    <a:pt x="211310" y="2324009"/>
                  </a:lnTo>
                  <a:lnTo>
                    <a:pt x="244238" y="2280407"/>
                  </a:lnTo>
                  <a:lnTo>
                    <a:pt x="278140" y="2237690"/>
                  </a:lnTo>
                  <a:lnTo>
                    <a:pt x="313672" y="2196430"/>
                  </a:lnTo>
                  <a:lnTo>
                    <a:pt x="351490" y="2157196"/>
                  </a:lnTo>
                  <a:lnTo>
                    <a:pt x="388986" y="2122920"/>
                  </a:lnTo>
                  <a:lnTo>
                    <a:pt x="428135" y="2090559"/>
                  </a:lnTo>
                  <a:lnTo>
                    <a:pt x="468423" y="2059519"/>
                  </a:lnTo>
                  <a:lnTo>
                    <a:pt x="509340" y="2029204"/>
                  </a:lnTo>
                  <a:lnTo>
                    <a:pt x="550372" y="1999018"/>
                  </a:lnTo>
                  <a:lnTo>
                    <a:pt x="595761" y="1965126"/>
                  </a:lnTo>
                  <a:lnTo>
                    <a:pt x="640971" y="1930985"/>
                  </a:lnTo>
                  <a:lnTo>
                    <a:pt x="686157" y="1896828"/>
                  </a:lnTo>
                  <a:lnTo>
                    <a:pt x="731474" y="1862886"/>
                  </a:lnTo>
                  <a:lnTo>
                    <a:pt x="769596" y="1834713"/>
                  </a:lnTo>
                  <a:lnTo>
                    <a:pt x="808022" y="1806944"/>
                  </a:lnTo>
                  <a:lnTo>
                    <a:pt x="846949" y="1779955"/>
                  </a:lnTo>
                  <a:lnTo>
                    <a:pt x="886574" y="1754123"/>
                  </a:lnTo>
                  <a:lnTo>
                    <a:pt x="927095" y="1729821"/>
                  </a:lnTo>
                  <a:lnTo>
                    <a:pt x="968710" y="1707426"/>
                  </a:lnTo>
                  <a:lnTo>
                    <a:pt x="1005590" y="1690463"/>
                  </a:lnTo>
                  <a:lnTo>
                    <a:pt x="1068191" y="1667944"/>
                  </a:lnTo>
                  <a:lnTo>
                    <a:pt x="1119364" y="1654686"/>
                  </a:lnTo>
                  <a:lnTo>
                    <a:pt x="1171346" y="1646804"/>
                  </a:lnTo>
                  <a:lnTo>
                    <a:pt x="1223853" y="1645488"/>
                  </a:lnTo>
                  <a:lnTo>
                    <a:pt x="1248721" y="1647355"/>
                  </a:lnTo>
                  <a:lnTo>
                    <a:pt x="1273446" y="1650530"/>
                  </a:lnTo>
                  <a:lnTo>
                    <a:pt x="1298077" y="1654628"/>
                  </a:lnTo>
                  <a:lnTo>
                    <a:pt x="1322659" y="1659267"/>
                  </a:lnTo>
                  <a:lnTo>
                    <a:pt x="1340778" y="1662669"/>
                  </a:lnTo>
                  <a:lnTo>
                    <a:pt x="1395303" y="1671612"/>
                  </a:lnTo>
                  <a:lnTo>
                    <a:pt x="1449419" y="1678103"/>
                  </a:lnTo>
                  <a:lnTo>
                    <a:pt x="1503713" y="1681018"/>
                  </a:lnTo>
                  <a:lnTo>
                    <a:pt x="1557841" y="1679229"/>
                  </a:lnTo>
                  <a:lnTo>
                    <a:pt x="1611457" y="1671612"/>
                  </a:lnTo>
                  <a:lnTo>
                    <a:pt x="1655714" y="1660001"/>
                  </a:lnTo>
                  <a:lnTo>
                    <a:pt x="1698436" y="1643827"/>
                  </a:lnTo>
                  <a:lnTo>
                    <a:pt x="1739419" y="1623506"/>
                  </a:lnTo>
                  <a:lnTo>
                    <a:pt x="1778462" y="1599450"/>
                  </a:lnTo>
                  <a:lnTo>
                    <a:pt x="1829310" y="1561536"/>
                  </a:lnTo>
                  <a:lnTo>
                    <a:pt x="1878157" y="1521002"/>
                  </a:lnTo>
                  <a:lnTo>
                    <a:pt x="1913998" y="1491415"/>
                  </a:lnTo>
                  <a:lnTo>
                    <a:pt x="1950523" y="1462703"/>
                  </a:lnTo>
                  <a:lnTo>
                    <a:pt x="1987986" y="1435356"/>
                  </a:lnTo>
                  <a:lnTo>
                    <a:pt x="2026643" y="1409863"/>
                  </a:lnTo>
                  <a:lnTo>
                    <a:pt x="2066752" y="1386713"/>
                  </a:lnTo>
                  <a:lnTo>
                    <a:pt x="2107875" y="1366485"/>
                  </a:lnTo>
                  <a:lnTo>
                    <a:pt x="2150033" y="1348458"/>
                  </a:lnTo>
                  <a:lnTo>
                    <a:pt x="2192802" y="1331693"/>
                  </a:lnTo>
                  <a:lnTo>
                    <a:pt x="2235753" y="1315251"/>
                  </a:lnTo>
                  <a:lnTo>
                    <a:pt x="2278461" y="1298194"/>
                  </a:lnTo>
                  <a:lnTo>
                    <a:pt x="2346930" y="1266999"/>
                  </a:lnTo>
                  <a:lnTo>
                    <a:pt x="2412827" y="1230757"/>
                  </a:lnTo>
                  <a:lnTo>
                    <a:pt x="2455136" y="1203382"/>
                  </a:lnTo>
                  <a:lnTo>
                    <a:pt x="2495552" y="1173400"/>
                  </a:lnTo>
                  <a:lnTo>
                    <a:pt x="2533753" y="1140727"/>
                  </a:lnTo>
                  <a:lnTo>
                    <a:pt x="2569418" y="1105281"/>
                  </a:lnTo>
                  <a:lnTo>
                    <a:pt x="2600390" y="1069667"/>
                  </a:lnTo>
                  <a:lnTo>
                    <a:pt x="2629648" y="1032589"/>
                  </a:lnTo>
                  <a:lnTo>
                    <a:pt x="2658286" y="994963"/>
                  </a:lnTo>
                  <a:lnTo>
                    <a:pt x="2687401" y="957707"/>
                  </a:lnTo>
                  <a:lnTo>
                    <a:pt x="2716113" y="923371"/>
                  </a:lnTo>
                  <a:lnTo>
                    <a:pt x="2745742" y="889809"/>
                  </a:lnTo>
                  <a:lnTo>
                    <a:pt x="2775823" y="856605"/>
                  </a:lnTo>
                  <a:lnTo>
                    <a:pt x="2805892" y="823341"/>
                  </a:lnTo>
                  <a:lnTo>
                    <a:pt x="2852771" y="770032"/>
                  </a:lnTo>
                  <a:lnTo>
                    <a:pt x="2898983" y="716153"/>
                  </a:lnTo>
                  <a:lnTo>
                    <a:pt x="2938178" y="669369"/>
                  </a:lnTo>
                  <a:lnTo>
                    <a:pt x="2974040" y="620013"/>
                  </a:lnTo>
                  <a:lnTo>
                    <a:pt x="3008632" y="556037"/>
                  </a:lnTo>
                  <a:lnTo>
                    <a:pt x="3036270" y="488442"/>
                  </a:lnTo>
                  <a:lnTo>
                    <a:pt x="3051683" y="444835"/>
                  </a:lnTo>
                  <a:lnTo>
                    <a:pt x="3065274" y="400669"/>
                  </a:lnTo>
                  <a:lnTo>
                    <a:pt x="3076650" y="355907"/>
                  </a:lnTo>
                  <a:lnTo>
                    <a:pt x="3085419" y="310515"/>
                  </a:lnTo>
                  <a:lnTo>
                    <a:pt x="3098531" y="275652"/>
                  </a:lnTo>
                  <a:lnTo>
                    <a:pt x="3125036" y="231371"/>
                  </a:lnTo>
                  <a:lnTo>
                    <a:pt x="3159397" y="181422"/>
                  </a:lnTo>
                  <a:lnTo>
                    <a:pt x="3196083" y="129558"/>
                  </a:lnTo>
                  <a:lnTo>
                    <a:pt x="3229558" y="79532"/>
                  </a:lnTo>
                  <a:lnTo>
                    <a:pt x="3254290" y="35095"/>
                  </a:lnTo>
                  <a:lnTo>
                    <a:pt x="3264743" y="0"/>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11597189" y="6519862"/>
              <a:ext cx="590550" cy="338455"/>
            </a:xfrm>
            <a:custGeom>
              <a:avLst/>
              <a:gdLst/>
              <a:ahLst/>
              <a:cxnLst/>
              <a:rect l="l" t="t" r="r" b="b"/>
              <a:pathLst>
                <a:path w="590550" h="338454">
                  <a:moveTo>
                    <a:pt x="349294" y="338135"/>
                  </a:moveTo>
                  <a:lnTo>
                    <a:pt x="375817" y="319639"/>
                  </a:lnTo>
                  <a:lnTo>
                    <a:pt x="452047" y="265790"/>
                  </a:lnTo>
                  <a:lnTo>
                    <a:pt x="535396" y="205252"/>
                  </a:lnTo>
                  <a:lnTo>
                    <a:pt x="590112" y="161925"/>
                  </a:lnTo>
                </a:path>
                <a:path w="590550"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9586975" y="5462651"/>
              <a:ext cx="2590800" cy="1381125"/>
            </a:xfrm>
            <a:custGeom>
              <a:avLst/>
              <a:gdLst/>
              <a:ahLst/>
              <a:cxnLst/>
              <a:rect l="l" t="t" r="r" b="b"/>
              <a:pathLst>
                <a:path w="2590800" h="1381125">
                  <a:moveTo>
                    <a:pt x="0" y="1381061"/>
                  </a:moveTo>
                  <a:lnTo>
                    <a:pt x="55165" y="1325792"/>
                  </a:lnTo>
                  <a:lnTo>
                    <a:pt x="112567" y="1270549"/>
                  </a:lnTo>
                  <a:lnTo>
                    <a:pt x="179577" y="1209205"/>
                  </a:lnTo>
                  <a:lnTo>
                    <a:pt x="217160" y="1176874"/>
                  </a:lnTo>
                  <a:lnTo>
                    <a:pt x="255511" y="1146099"/>
                  </a:lnTo>
                  <a:lnTo>
                    <a:pt x="294819" y="1117499"/>
                  </a:lnTo>
                  <a:lnTo>
                    <a:pt x="335273" y="1091689"/>
                  </a:lnTo>
                  <a:lnTo>
                    <a:pt x="377063" y="1069289"/>
                  </a:lnTo>
                  <a:lnTo>
                    <a:pt x="421236" y="1050336"/>
                  </a:lnTo>
                  <a:lnTo>
                    <a:pt x="466222" y="1035026"/>
                  </a:lnTo>
                  <a:lnTo>
                    <a:pt x="511840" y="1022510"/>
                  </a:lnTo>
                  <a:lnTo>
                    <a:pt x="557906" y="1011936"/>
                  </a:lnTo>
                  <a:lnTo>
                    <a:pt x="604239" y="1002453"/>
                  </a:lnTo>
                  <a:lnTo>
                    <a:pt x="650656" y="993212"/>
                  </a:lnTo>
                  <a:lnTo>
                    <a:pt x="696976" y="983361"/>
                  </a:lnTo>
                  <a:lnTo>
                    <a:pt x="745050" y="971816"/>
                  </a:lnTo>
                  <a:lnTo>
                    <a:pt x="793044" y="959723"/>
                  </a:lnTo>
                  <a:lnTo>
                    <a:pt x="841094" y="948250"/>
                  </a:lnTo>
                  <a:lnTo>
                    <a:pt x="889333" y="938565"/>
                  </a:lnTo>
                  <a:lnTo>
                    <a:pt x="937895" y="931837"/>
                  </a:lnTo>
                  <a:lnTo>
                    <a:pt x="984170" y="928789"/>
                  </a:lnTo>
                  <a:lnTo>
                    <a:pt x="1030458" y="928763"/>
                  </a:lnTo>
                  <a:lnTo>
                    <a:pt x="1076710" y="931487"/>
                  </a:lnTo>
                  <a:lnTo>
                    <a:pt x="1122876" y="936691"/>
                  </a:lnTo>
                  <a:lnTo>
                    <a:pt x="1168907" y="944105"/>
                  </a:lnTo>
                  <a:lnTo>
                    <a:pt x="1207337" y="951408"/>
                  </a:lnTo>
                  <a:lnTo>
                    <a:pt x="1245743" y="958538"/>
                  </a:lnTo>
                  <a:lnTo>
                    <a:pt x="1284243" y="964582"/>
                  </a:lnTo>
                  <a:lnTo>
                    <a:pt x="1322958" y="968629"/>
                  </a:lnTo>
                  <a:lnTo>
                    <a:pt x="1368917" y="969500"/>
                  </a:lnTo>
                  <a:lnTo>
                    <a:pt x="1414652" y="965839"/>
                  </a:lnTo>
                  <a:lnTo>
                    <a:pt x="1460071" y="958084"/>
                  </a:lnTo>
                  <a:lnTo>
                    <a:pt x="1505077" y="946674"/>
                  </a:lnTo>
                  <a:lnTo>
                    <a:pt x="1549574" y="932047"/>
                  </a:lnTo>
                  <a:lnTo>
                    <a:pt x="1593469" y="914641"/>
                  </a:lnTo>
                  <a:lnTo>
                    <a:pt x="1638035" y="894015"/>
                  </a:lnTo>
                  <a:lnTo>
                    <a:pt x="1681777" y="870982"/>
                  </a:lnTo>
                  <a:lnTo>
                    <a:pt x="1724861" y="846014"/>
                  </a:lnTo>
                  <a:lnTo>
                    <a:pt x="1767452" y="819585"/>
                  </a:lnTo>
                  <a:lnTo>
                    <a:pt x="1809718" y="792168"/>
                  </a:lnTo>
                  <a:lnTo>
                    <a:pt x="1851823" y="764238"/>
                  </a:lnTo>
                  <a:lnTo>
                    <a:pt x="1893934" y="736269"/>
                  </a:lnTo>
                  <a:lnTo>
                    <a:pt x="1936218" y="708733"/>
                  </a:lnTo>
                  <a:lnTo>
                    <a:pt x="1978840" y="682104"/>
                  </a:lnTo>
                  <a:lnTo>
                    <a:pt x="2021967" y="656856"/>
                  </a:lnTo>
                  <a:lnTo>
                    <a:pt x="2070472" y="630251"/>
                  </a:lnTo>
                  <a:lnTo>
                    <a:pt x="2118990" y="603800"/>
                  </a:lnTo>
                  <a:lnTo>
                    <a:pt x="2166954" y="576166"/>
                  </a:lnTo>
                  <a:lnTo>
                    <a:pt x="2213795" y="546011"/>
                  </a:lnTo>
                  <a:lnTo>
                    <a:pt x="2258949" y="512000"/>
                  </a:lnTo>
                  <a:lnTo>
                    <a:pt x="2290275" y="483907"/>
                  </a:lnTo>
                  <a:lnTo>
                    <a:pt x="2322477" y="450771"/>
                  </a:lnTo>
                  <a:lnTo>
                    <a:pt x="2355091" y="413312"/>
                  </a:lnTo>
                  <a:lnTo>
                    <a:pt x="2387656" y="372246"/>
                  </a:lnTo>
                  <a:lnTo>
                    <a:pt x="2419707" y="328291"/>
                  </a:lnTo>
                  <a:lnTo>
                    <a:pt x="2450782" y="282165"/>
                  </a:lnTo>
                  <a:lnTo>
                    <a:pt x="2480418" y="234585"/>
                  </a:lnTo>
                  <a:lnTo>
                    <a:pt x="2508151" y="186269"/>
                  </a:lnTo>
                  <a:lnTo>
                    <a:pt x="2533519" y="137935"/>
                  </a:lnTo>
                  <a:lnTo>
                    <a:pt x="2556058" y="90301"/>
                  </a:lnTo>
                  <a:lnTo>
                    <a:pt x="2575306" y="44083"/>
                  </a:lnTo>
                  <a:lnTo>
                    <a:pt x="2590800"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89531" y="4672076"/>
              <a:ext cx="2997835" cy="2186305"/>
            </a:xfrm>
            <a:custGeom>
              <a:avLst/>
              <a:gdLst/>
              <a:ahLst/>
              <a:cxnLst/>
              <a:rect l="l" t="t" r="r" b="b"/>
              <a:pathLst>
                <a:path w="2997834"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7769" y="447675"/>
                  </a:lnTo>
                </a:path>
                <a:path w="2997834"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72425"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3" name="object 13"/>
          <p:cNvSpPr/>
          <p:nvPr/>
        </p:nvSpPr>
        <p:spPr>
          <a:xfrm>
            <a:off x="4291076" y="347725"/>
            <a:ext cx="7543800" cy="0"/>
          </a:xfrm>
          <a:custGeom>
            <a:avLst/>
            <a:gdLst/>
            <a:ahLst/>
            <a:cxnLst/>
            <a:rect l="l" t="t" r="r" b="b"/>
            <a:pathLst>
              <a:path w="7543800">
                <a:moveTo>
                  <a:pt x="0" y="0"/>
                </a:moveTo>
                <a:lnTo>
                  <a:pt x="7543800" y="0"/>
                </a:lnTo>
              </a:path>
            </a:pathLst>
          </a:custGeom>
          <a:ln w="12700">
            <a:solidFill>
              <a:srgbClr val="4D4EE6"/>
            </a:solidFill>
          </a:ln>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50165" rIns="0" bIns="0" rtlCol="0">
            <a:spAutoFit/>
          </a:bodyPr>
          <a:lstStyle/>
          <a:p>
            <a:pPr marL="3679825" marR="5080">
              <a:lnSpc>
                <a:spcPct val="91500"/>
              </a:lnSpc>
              <a:spcBef>
                <a:spcPts val="395"/>
              </a:spcBef>
            </a:pPr>
            <a:r>
              <a:rPr b="1" spc="405" dirty="0">
                <a:latin typeface="Calibri"/>
                <a:cs typeface="Calibri"/>
              </a:rPr>
              <a:t>K</a:t>
            </a:r>
            <a:r>
              <a:rPr b="1" spc="155" dirty="0">
                <a:latin typeface="Calibri"/>
                <a:cs typeface="Calibri"/>
              </a:rPr>
              <a:t>i</a:t>
            </a:r>
            <a:r>
              <a:rPr b="1" spc="105" dirty="0">
                <a:latin typeface="Calibri"/>
                <a:cs typeface="Calibri"/>
              </a:rPr>
              <a:t>l</a:t>
            </a:r>
            <a:r>
              <a:rPr b="1" spc="140" dirty="0">
                <a:latin typeface="Calibri"/>
                <a:cs typeface="Calibri"/>
              </a:rPr>
              <a:t>l</a:t>
            </a:r>
            <a:r>
              <a:rPr b="1" spc="50" dirty="0">
                <a:latin typeface="Calibri"/>
                <a:cs typeface="Calibri"/>
              </a:rPr>
              <a:t> </a:t>
            </a:r>
            <a:r>
              <a:rPr b="1" spc="110" dirty="0">
                <a:latin typeface="Calibri"/>
                <a:cs typeface="Calibri"/>
              </a:rPr>
              <a:t>t</a:t>
            </a:r>
            <a:r>
              <a:rPr b="1" spc="204" dirty="0">
                <a:latin typeface="Calibri"/>
                <a:cs typeface="Calibri"/>
              </a:rPr>
              <a:t>h</a:t>
            </a:r>
            <a:r>
              <a:rPr b="1" spc="254" dirty="0">
                <a:latin typeface="Calibri"/>
                <a:cs typeface="Calibri"/>
              </a:rPr>
              <a:t>e</a:t>
            </a:r>
            <a:r>
              <a:rPr b="1" spc="15" dirty="0">
                <a:latin typeface="Calibri"/>
                <a:cs typeface="Calibri"/>
              </a:rPr>
              <a:t> </a:t>
            </a:r>
            <a:r>
              <a:rPr b="1" spc="185" dirty="0">
                <a:latin typeface="Calibri"/>
                <a:cs typeface="Calibri"/>
              </a:rPr>
              <a:t>P</a:t>
            </a:r>
            <a:r>
              <a:rPr b="1" spc="45" dirty="0">
                <a:latin typeface="Calibri"/>
                <a:cs typeface="Calibri"/>
              </a:rPr>
              <a:t>r</a:t>
            </a:r>
            <a:r>
              <a:rPr b="1" spc="245" dirty="0">
                <a:latin typeface="Calibri"/>
                <a:cs typeface="Calibri"/>
              </a:rPr>
              <a:t>o</a:t>
            </a:r>
            <a:r>
              <a:rPr b="1" spc="250" dirty="0">
                <a:latin typeface="Calibri"/>
                <a:cs typeface="Calibri"/>
              </a:rPr>
              <a:t>ce</a:t>
            </a:r>
            <a:r>
              <a:rPr b="1" spc="240" dirty="0">
                <a:latin typeface="Calibri"/>
                <a:cs typeface="Calibri"/>
              </a:rPr>
              <a:t>s</a:t>
            </a:r>
            <a:r>
              <a:rPr b="1" spc="200" dirty="0">
                <a:latin typeface="Calibri"/>
                <a:cs typeface="Calibri"/>
              </a:rPr>
              <a:t>s</a:t>
            </a:r>
            <a:r>
              <a:rPr b="1" spc="-80" dirty="0">
                <a:latin typeface="Calibri"/>
                <a:cs typeface="Calibri"/>
              </a:rPr>
              <a:t> </a:t>
            </a:r>
            <a:r>
              <a:rPr b="1" spc="-245" dirty="0">
                <a:latin typeface="Calibri"/>
                <a:cs typeface="Calibri"/>
              </a:rPr>
              <a:t>–</a:t>
            </a:r>
            <a:r>
              <a:rPr b="1" spc="85" dirty="0">
                <a:latin typeface="Calibri"/>
                <a:cs typeface="Calibri"/>
              </a:rPr>
              <a:t> </a:t>
            </a:r>
            <a:r>
              <a:rPr spc="520" dirty="0"/>
              <a:t>O</a:t>
            </a:r>
            <a:r>
              <a:rPr spc="130" dirty="0"/>
              <a:t>n</a:t>
            </a:r>
            <a:r>
              <a:rPr spc="210" dirty="0"/>
              <a:t>e</a:t>
            </a:r>
            <a:r>
              <a:rPr spc="5" dirty="0"/>
              <a:t> </a:t>
            </a:r>
            <a:r>
              <a:rPr spc="85" dirty="0"/>
              <a:t>w</a:t>
            </a:r>
            <a:r>
              <a:rPr spc="170" dirty="0"/>
              <a:t>a</a:t>
            </a:r>
            <a:r>
              <a:rPr spc="105" dirty="0"/>
              <a:t>y</a:t>
            </a:r>
            <a:r>
              <a:rPr dirty="0"/>
              <a:t> </a:t>
            </a:r>
            <a:r>
              <a:rPr spc="75" dirty="0"/>
              <a:t>i</a:t>
            </a:r>
            <a:r>
              <a:rPr spc="150" dirty="0"/>
              <a:t>s</a:t>
            </a:r>
            <a:r>
              <a:rPr spc="-35" dirty="0"/>
              <a:t> </a:t>
            </a:r>
            <a:r>
              <a:rPr spc="-50" dirty="0"/>
              <a:t>t</a:t>
            </a:r>
            <a:r>
              <a:rPr spc="235" dirty="0"/>
              <a:t>o</a:t>
            </a:r>
            <a:r>
              <a:rPr spc="50" dirty="0"/>
              <a:t> </a:t>
            </a:r>
            <a:r>
              <a:rPr spc="160" dirty="0"/>
              <a:t>k</a:t>
            </a:r>
            <a:r>
              <a:rPr spc="75" dirty="0"/>
              <a:t>il</a:t>
            </a:r>
            <a:r>
              <a:rPr spc="65" dirty="0"/>
              <a:t>l</a:t>
            </a:r>
            <a:r>
              <a:rPr spc="20" dirty="0"/>
              <a:t> </a:t>
            </a:r>
            <a:r>
              <a:rPr spc="170" dirty="0"/>
              <a:t>a</a:t>
            </a:r>
            <a:r>
              <a:rPr spc="75" dirty="0"/>
              <a:t>l</a:t>
            </a:r>
            <a:r>
              <a:rPr spc="65" dirty="0"/>
              <a:t>l</a:t>
            </a:r>
            <a:r>
              <a:rPr spc="-55" dirty="0"/>
              <a:t> </a:t>
            </a:r>
            <a:r>
              <a:rPr spc="-50" dirty="0"/>
              <a:t>t</a:t>
            </a:r>
            <a:r>
              <a:rPr spc="130" dirty="0"/>
              <a:t>he  </a:t>
            </a:r>
            <a:r>
              <a:rPr spc="175" dirty="0"/>
              <a:t>process </a:t>
            </a:r>
            <a:r>
              <a:rPr spc="114" dirty="0"/>
              <a:t>in </a:t>
            </a:r>
            <a:r>
              <a:rPr spc="200" dirty="0"/>
              <a:t>deadlock </a:t>
            </a:r>
            <a:r>
              <a:rPr spc="114" dirty="0"/>
              <a:t>or </a:t>
            </a:r>
            <a:r>
              <a:rPr spc="95" dirty="0"/>
              <a:t>the </a:t>
            </a:r>
            <a:r>
              <a:rPr spc="210" dirty="0"/>
              <a:t>second </a:t>
            </a:r>
            <a:r>
              <a:rPr spc="120" dirty="0"/>
              <a:t>way </a:t>
            </a:r>
            <a:r>
              <a:rPr spc="90" dirty="0"/>
              <a:t>kill </a:t>
            </a:r>
            <a:r>
              <a:rPr spc="95" dirty="0"/>
              <a:t>the </a:t>
            </a:r>
            <a:r>
              <a:rPr spc="-575" dirty="0"/>
              <a:t> </a:t>
            </a:r>
            <a:r>
              <a:rPr spc="175" dirty="0"/>
              <a:t>process</a:t>
            </a:r>
            <a:r>
              <a:rPr spc="-35" dirty="0"/>
              <a:t> </a:t>
            </a:r>
            <a:r>
              <a:rPr spc="180" dirty="0"/>
              <a:t>one</a:t>
            </a:r>
            <a:r>
              <a:rPr spc="5" dirty="0"/>
              <a:t> </a:t>
            </a:r>
            <a:r>
              <a:rPr spc="190" dirty="0"/>
              <a:t>by</a:t>
            </a:r>
            <a:r>
              <a:rPr spc="75" dirty="0"/>
              <a:t> </a:t>
            </a:r>
            <a:r>
              <a:rPr spc="140" dirty="0"/>
              <a:t>one,</a:t>
            </a:r>
            <a:r>
              <a:rPr spc="-5" dirty="0"/>
              <a:t> </a:t>
            </a:r>
            <a:r>
              <a:rPr spc="204" dirty="0"/>
              <a:t>and</a:t>
            </a:r>
            <a:r>
              <a:rPr spc="-10" dirty="0"/>
              <a:t> </a:t>
            </a:r>
            <a:r>
              <a:rPr spc="195" dirty="0"/>
              <a:t>check</a:t>
            </a:r>
            <a:r>
              <a:rPr spc="-60" dirty="0"/>
              <a:t> </a:t>
            </a:r>
            <a:r>
              <a:rPr spc="65" dirty="0"/>
              <a:t>after</a:t>
            </a:r>
            <a:r>
              <a:rPr spc="30" dirty="0"/>
              <a:t> </a:t>
            </a:r>
            <a:r>
              <a:rPr spc="195" dirty="0"/>
              <a:t>each</a:t>
            </a:r>
            <a:r>
              <a:rPr spc="-100" dirty="0"/>
              <a:t> </a:t>
            </a:r>
            <a:r>
              <a:rPr spc="25" dirty="0"/>
              <a:t>if</a:t>
            </a:r>
            <a:r>
              <a:rPr spc="60" dirty="0"/>
              <a:t> </a:t>
            </a:r>
            <a:r>
              <a:rPr spc="65" dirty="0"/>
              <a:t>still </a:t>
            </a:r>
            <a:r>
              <a:rPr spc="-575" dirty="0"/>
              <a:t> </a:t>
            </a:r>
            <a:r>
              <a:rPr spc="200" dirty="0"/>
              <a:t>deadlock </a:t>
            </a:r>
            <a:r>
              <a:rPr spc="114" dirty="0"/>
              <a:t>exists </a:t>
            </a:r>
            <a:r>
              <a:rPr spc="200" dirty="0"/>
              <a:t>and </a:t>
            </a:r>
            <a:r>
              <a:rPr spc="254" dirty="0"/>
              <a:t>do </a:t>
            </a:r>
            <a:r>
              <a:rPr spc="95" dirty="0"/>
              <a:t>the </a:t>
            </a:r>
            <a:r>
              <a:rPr spc="200" dirty="0"/>
              <a:t>same </a:t>
            </a:r>
            <a:r>
              <a:rPr spc="40" dirty="0"/>
              <a:t>till </a:t>
            </a:r>
            <a:r>
              <a:rPr spc="95" dirty="0"/>
              <a:t>the </a:t>
            </a:r>
            <a:r>
              <a:rPr spc="100" dirty="0"/>
              <a:t> </a:t>
            </a:r>
            <a:r>
              <a:rPr spc="200" dirty="0"/>
              <a:t>deadlock</a:t>
            </a:r>
            <a:r>
              <a:rPr spc="-60" dirty="0"/>
              <a:t> </a:t>
            </a:r>
            <a:r>
              <a:rPr spc="110" dirty="0"/>
              <a:t>is</a:t>
            </a:r>
            <a:r>
              <a:rPr spc="40" dirty="0"/>
              <a:t> </a:t>
            </a:r>
            <a:r>
              <a:rPr spc="155" dirty="0"/>
              <a:t>removed.</a:t>
            </a:r>
          </a:p>
        </p:txBody>
      </p:sp>
      <p:sp>
        <p:nvSpPr>
          <p:cNvPr id="15" name="object 15"/>
          <p:cNvSpPr/>
          <p:nvPr/>
        </p:nvSpPr>
        <p:spPr>
          <a:xfrm>
            <a:off x="4291076" y="2424176"/>
            <a:ext cx="7543800" cy="0"/>
          </a:xfrm>
          <a:custGeom>
            <a:avLst/>
            <a:gdLst/>
            <a:ahLst/>
            <a:cxnLst/>
            <a:rect l="l" t="t" r="r" b="b"/>
            <a:pathLst>
              <a:path w="7543800">
                <a:moveTo>
                  <a:pt x="0" y="0"/>
                </a:moveTo>
                <a:lnTo>
                  <a:pt x="7543800" y="0"/>
                </a:lnTo>
              </a:path>
            </a:pathLst>
          </a:custGeom>
          <a:ln w="12700">
            <a:solidFill>
              <a:srgbClr val="3C44BA"/>
            </a:solidFill>
          </a:ln>
        </p:spPr>
        <p:txBody>
          <a:bodyPr wrap="square" lIns="0" tIns="0" rIns="0" bIns="0" rtlCol="0"/>
          <a:lstStyle/>
          <a:p>
            <a:endParaRPr/>
          </a:p>
        </p:txBody>
      </p:sp>
      <p:sp>
        <p:nvSpPr>
          <p:cNvPr id="16" name="object 16"/>
          <p:cNvSpPr txBox="1"/>
          <p:nvPr/>
        </p:nvSpPr>
        <p:spPr>
          <a:xfrm>
            <a:off x="4377309" y="2447036"/>
            <a:ext cx="7168515" cy="1875789"/>
          </a:xfrm>
          <a:prstGeom prst="rect">
            <a:avLst/>
          </a:prstGeom>
        </p:spPr>
        <p:txBody>
          <a:bodyPr vert="horz" wrap="square" lIns="0" tIns="50165" rIns="0" bIns="0" rtlCol="0">
            <a:spAutoFit/>
          </a:bodyPr>
          <a:lstStyle/>
          <a:p>
            <a:pPr marL="12700" marR="5080">
              <a:lnSpc>
                <a:spcPct val="91500"/>
              </a:lnSpc>
              <a:spcBef>
                <a:spcPts val="395"/>
              </a:spcBef>
            </a:pPr>
            <a:r>
              <a:rPr sz="2600" b="1" spc="185" dirty="0">
                <a:latin typeface="Calibri"/>
                <a:cs typeface="Calibri"/>
              </a:rPr>
              <a:t>Pre-emption </a:t>
            </a:r>
            <a:r>
              <a:rPr sz="2600" b="1" spc="-245" dirty="0">
                <a:latin typeface="Calibri"/>
                <a:cs typeface="Calibri"/>
              </a:rPr>
              <a:t>– </a:t>
            </a:r>
            <a:r>
              <a:rPr sz="2600" spc="165" dirty="0">
                <a:latin typeface="Calibri"/>
                <a:cs typeface="Calibri"/>
              </a:rPr>
              <a:t>The </a:t>
            </a:r>
            <a:r>
              <a:rPr sz="2600" spc="145" dirty="0">
                <a:latin typeface="Calibri"/>
                <a:cs typeface="Calibri"/>
              </a:rPr>
              <a:t>resources </a:t>
            </a:r>
            <a:r>
              <a:rPr sz="2600" spc="55" dirty="0">
                <a:latin typeface="Calibri"/>
                <a:cs typeface="Calibri"/>
              </a:rPr>
              <a:t>that </a:t>
            </a:r>
            <a:r>
              <a:rPr sz="2600" spc="125" dirty="0">
                <a:latin typeface="Calibri"/>
                <a:cs typeface="Calibri"/>
              </a:rPr>
              <a:t>are </a:t>
            </a:r>
            <a:r>
              <a:rPr sz="2600" spc="155" dirty="0">
                <a:latin typeface="Calibri"/>
                <a:cs typeface="Calibri"/>
              </a:rPr>
              <a:t>allocated </a:t>
            </a:r>
            <a:r>
              <a:rPr sz="2600" spc="-575" dirty="0">
                <a:latin typeface="Calibri"/>
                <a:cs typeface="Calibri"/>
              </a:rPr>
              <a:t> </a:t>
            </a:r>
            <a:r>
              <a:rPr sz="2600" spc="90" dirty="0">
                <a:latin typeface="Calibri"/>
                <a:cs typeface="Calibri"/>
              </a:rPr>
              <a:t>to</a:t>
            </a:r>
            <a:r>
              <a:rPr sz="2600" spc="50" dirty="0">
                <a:latin typeface="Calibri"/>
                <a:cs typeface="Calibri"/>
              </a:rPr>
              <a:t> </a:t>
            </a:r>
            <a:r>
              <a:rPr sz="2600" spc="95" dirty="0">
                <a:latin typeface="Calibri"/>
                <a:cs typeface="Calibri"/>
              </a:rPr>
              <a:t>the</a:t>
            </a:r>
            <a:r>
              <a:rPr sz="2600" spc="80" dirty="0">
                <a:latin typeface="Calibri"/>
                <a:cs typeface="Calibri"/>
              </a:rPr>
              <a:t> </a:t>
            </a:r>
            <a:r>
              <a:rPr sz="2600" spc="180" dirty="0">
                <a:latin typeface="Calibri"/>
                <a:cs typeface="Calibri"/>
              </a:rPr>
              <a:t>processes</a:t>
            </a:r>
            <a:r>
              <a:rPr sz="2600" spc="-185" dirty="0">
                <a:latin typeface="Calibri"/>
                <a:cs typeface="Calibri"/>
              </a:rPr>
              <a:t> </a:t>
            </a:r>
            <a:r>
              <a:rPr sz="2600" spc="145" dirty="0">
                <a:latin typeface="Calibri"/>
                <a:cs typeface="Calibri"/>
              </a:rPr>
              <a:t>involved</a:t>
            </a:r>
            <a:r>
              <a:rPr sz="2600" spc="-15" dirty="0">
                <a:latin typeface="Calibri"/>
                <a:cs typeface="Calibri"/>
              </a:rPr>
              <a:t> </a:t>
            </a:r>
            <a:r>
              <a:rPr sz="2600" spc="114" dirty="0">
                <a:latin typeface="Calibri"/>
                <a:cs typeface="Calibri"/>
              </a:rPr>
              <a:t>in</a:t>
            </a:r>
            <a:r>
              <a:rPr sz="2600" spc="55" dirty="0">
                <a:latin typeface="Calibri"/>
                <a:cs typeface="Calibri"/>
              </a:rPr>
              <a:t> </a:t>
            </a:r>
            <a:r>
              <a:rPr sz="2600" spc="200" dirty="0">
                <a:latin typeface="Calibri"/>
                <a:cs typeface="Calibri"/>
              </a:rPr>
              <a:t>deadlock</a:t>
            </a:r>
            <a:r>
              <a:rPr sz="2600" spc="-50" dirty="0">
                <a:latin typeface="Calibri"/>
                <a:cs typeface="Calibri"/>
              </a:rPr>
              <a:t> </a:t>
            </a:r>
            <a:r>
              <a:rPr sz="2600" spc="125" dirty="0">
                <a:latin typeface="Calibri"/>
                <a:cs typeface="Calibri"/>
              </a:rPr>
              <a:t>are</a:t>
            </a:r>
            <a:r>
              <a:rPr sz="2600" spc="5" dirty="0">
                <a:latin typeface="Calibri"/>
                <a:cs typeface="Calibri"/>
              </a:rPr>
              <a:t> </a:t>
            </a:r>
            <a:r>
              <a:rPr sz="2600" spc="114" dirty="0">
                <a:latin typeface="Calibri"/>
                <a:cs typeface="Calibri"/>
              </a:rPr>
              <a:t>taken </a:t>
            </a:r>
            <a:r>
              <a:rPr sz="2600" spc="-575" dirty="0">
                <a:latin typeface="Calibri"/>
                <a:cs typeface="Calibri"/>
              </a:rPr>
              <a:t> </a:t>
            </a:r>
            <a:r>
              <a:rPr sz="2600" spc="135" dirty="0">
                <a:latin typeface="Calibri"/>
                <a:cs typeface="Calibri"/>
              </a:rPr>
              <a:t>away(pre-empted) </a:t>
            </a:r>
            <a:r>
              <a:rPr sz="2600" spc="204" dirty="0">
                <a:latin typeface="Calibri"/>
                <a:cs typeface="Calibri"/>
              </a:rPr>
              <a:t>and </a:t>
            </a:r>
            <a:r>
              <a:rPr sz="2600" spc="125" dirty="0">
                <a:latin typeface="Calibri"/>
                <a:cs typeface="Calibri"/>
              </a:rPr>
              <a:t>are </a:t>
            </a:r>
            <a:r>
              <a:rPr sz="2600" spc="110" dirty="0">
                <a:latin typeface="Calibri"/>
                <a:cs typeface="Calibri"/>
              </a:rPr>
              <a:t>transferred </a:t>
            </a:r>
            <a:r>
              <a:rPr sz="2600" spc="95" dirty="0">
                <a:latin typeface="Calibri"/>
                <a:cs typeface="Calibri"/>
              </a:rPr>
              <a:t>to </a:t>
            </a:r>
            <a:r>
              <a:rPr sz="2600" spc="105" dirty="0">
                <a:latin typeface="Calibri"/>
                <a:cs typeface="Calibri"/>
              </a:rPr>
              <a:t>other </a:t>
            </a:r>
            <a:r>
              <a:rPr sz="2600" spc="-575" dirty="0">
                <a:latin typeface="Calibri"/>
                <a:cs typeface="Calibri"/>
              </a:rPr>
              <a:t> </a:t>
            </a:r>
            <a:r>
              <a:rPr sz="2600" spc="165" dirty="0">
                <a:latin typeface="Calibri"/>
                <a:cs typeface="Calibri"/>
              </a:rPr>
              <a:t>processes.</a:t>
            </a:r>
            <a:r>
              <a:rPr sz="2600" spc="-225" dirty="0">
                <a:latin typeface="Calibri"/>
                <a:cs typeface="Calibri"/>
              </a:rPr>
              <a:t> </a:t>
            </a:r>
            <a:r>
              <a:rPr sz="2600" spc="85" dirty="0">
                <a:latin typeface="Calibri"/>
                <a:cs typeface="Calibri"/>
              </a:rPr>
              <a:t>In</a:t>
            </a:r>
            <a:r>
              <a:rPr sz="2600" spc="55" dirty="0">
                <a:latin typeface="Calibri"/>
                <a:cs typeface="Calibri"/>
              </a:rPr>
              <a:t> </a:t>
            </a:r>
            <a:r>
              <a:rPr sz="2600" spc="75" dirty="0">
                <a:latin typeface="Calibri"/>
                <a:cs typeface="Calibri"/>
              </a:rPr>
              <a:t>this</a:t>
            </a:r>
            <a:r>
              <a:rPr sz="2600" spc="40" dirty="0">
                <a:latin typeface="Calibri"/>
                <a:cs typeface="Calibri"/>
              </a:rPr>
              <a:t> </a:t>
            </a:r>
            <a:r>
              <a:rPr sz="2600" spc="75" dirty="0">
                <a:latin typeface="Calibri"/>
                <a:cs typeface="Calibri"/>
              </a:rPr>
              <a:t>way,</a:t>
            </a:r>
            <a:r>
              <a:rPr sz="2600" spc="-145" dirty="0">
                <a:latin typeface="Calibri"/>
                <a:cs typeface="Calibri"/>
              </a:rPr>
              <a:t> </a:t>
            </a:r>
            <a:r>
              <a:rPr sz="2600" spc="140" dirty="0">
                <a:latin typeface="Calibri"/>
                <a:cs typeface="Calibri"/>
              </a:rPr>
              <a:t>system</a:t>
            </a:r>
            <a:r>
              <a:rPr sz="2600" spc="-60" dirty="0">
                <a:latin typeface="Calibri"/>
                <a:cs typeface="Calibri"/>
              </a:rPr>
              <a:t> </a:t>
            </a:r>
            <a:r>
              <a:rPr sz="2600" spc="175" dirty="0">
                <a:latin typeface="Calibri"/>
                <a:cs typeface="Calibri"/>
              </a:rPr>
              <a:t>may</a:t>
            </a:r>
            <a:r>
              <a:rPr sz="2600" spc="5" dirty="0">
                <a:latin typeface="Calibri"/>
                <a:cs typeface="Calibri"/>
              </a:rPr>
              <a:t> </a:t>
            </a:r>
            <a:r>
              <a:rPr sz="2600" spc="140" dirty="0">
                <a:latin typeface="Calibri"/>
                <a:cs typeface="Calibri"/>
              </a:rPr>
              <a:t>recover</a:t>
            </a:r>
            <a:r>
              <a:rPr sz="2600" spc="-40" dirty="0">
                <a:latin typeface="Calibri"/>
                <a:cs typeface="Calibri"/>
              </a:rPr>
              <a:t> </a:t>
            </a:r>
            <a:r>
              <a:rPr sz="2600" spc="95" dirty="0">
                <a:latin typeface="Calibri"/>
                <a:cs typeface="Calibri"/>
              </a:rPr>
              <a:t>from </a:t>
            </a:r>
            <a:r>
              <a:rPr sz="2600" spc="-570" dirty="0">
                <a:latin typeface="Calibri"/>
                <a:cs typeface="Calibri"/>
              </a:rPr>
              <a:t> </a:t>
            </a:r>
            <a:r>
              <a:rPr sz="2600" spc="200" dirty="0">
                <a:latin typeface="Calibri"/>
                <a:cs typeface="Calibri"/>
              </a:rPr>
              <a:t>deadlock</a:t>
            </a:r>
            <a:r>
              <a:rPr sz="2600" spc="-65" dirty="0">
                <a:latin typeface="Calibri"/>
                <a:cs typeface="Calibri"/>
              </a:rPr>
              <a:t> </a:t>
            </a:r>
            <a:r>
              <a:rPr sz="2600" spc="160" dirty="0">
                <a:latin typeface="Calibri"/>
                <a:cs typeface="Calibri"/>
              </a:rPr>
              <a:t>as</a:t>
            </a:r>
            <a:r>
              <a:rPr sz="2600" spc="-35" dirty="0">
                <a:latin typeface="Calibri"/>
                <a:cs typeface="Calibri"/>
              </a:rPr>
              <a:t> </a:t>
            </a:r>
            <a:r>
              <a:rPr sz="2600" spc="145" dirty="0">
                <a:latin typeface="Calibri"/>
                <a:cs typeface="Calibri"/>
              </a:rPr>
              <a:t>we</a:t>
            </a:r>
            <a:r>
              <a:rPr sz="2600" spc="80" dirty="0">
                <a:latin typeface="Calibri"/>
                <a:cs typeface="Calibri"/>
              </a:rPr>
              <a:t> </a:t>
            </a:r>
            <a:r>
              <a:rPr sz="2600" spc="175" dirty="0">
                <a:latin typeface="Calibri"/>
                <a:cs typeface="Calibri"/>
              </a:rPr>
              <a:t>may</a:t>
            </a:r>
            <a:r>
              <a:rPr sz="2600" dirty="0">
                <a:latin typeface="Calibri"/>
                <a:cs typeface="Calibri"/>
              </a:rPr>
              <a:t> </a:t>
            </a:r>
            <a:r>
              <a:rPr sz="2600" spc="215" dirty="0">
                <a:latin typeface="Calibri"/>
                <a:cs typeface="Calibri"/>
              </a:rPr>
              <a:t>change</a:t>
            </a:r>
            <a:r>
              <a:rPr sz="2600" spc="-70" dirty="0">
                <a:latin typeface="Calibri"/>
                <a:cs typeface="Calibri"/>
              </a:rPr>
              <a:t> </a:t>
            </a:r>
            <a:r>
              <a:rPr sz="2600" spc="140" dirty="0">
                <a:latin typeface="Calibri"/>
                <a:cs typeface="Calibri"/>
              </a:rPr>
              <a:t>system</a:t>
            </a:r>
            <a:r>
              <a:rPr sz="2600" spc="-65" dirty="0">
                <a:latin typeface="Calibri"/>
                <a:cs typeface="Calibri"/>
              </a:rPr>
              <a:t> </a:t>
            </a:r>
            <a:r>
              <a:rPr sz="2600" spc="80" dirty="0">
                <a:latin typeface="Calibri"/>
                <a:cs typeface="Calibri"/>
              </a:rPr>
              <a:t>state.</a:t>
            </a:r>
            <a:endParaRPr sz="2600">
              <a:latin typeface="Calibri"/>
              <a:cs typeface="Calibri"/>
            </a:endParaRPr>
          </a:p>
        </p:txBody>
      </p:sp>
      <p:sp>
        <p:nvSpPr>
          <p:cNvPr id="17" name="object 17"/>
          <p:cNvSpPr/>
          <p:nvPr/>
        </p:nvSpPr>
        <p:spPr>
          <a:xfrm>
            <a:off x="4291076" y="4491101"/>
            <a:ext cx="7543800" cy="0"/>
          </a:xfrm>
          <a:custGeom>
            <a:avLst/>
            <a:gdLst/>
            <a:ahLst/>
            <a:cxnLst/>
            <a:rect l="l" t="t" r="r" b="b"/>
            <a:pathLst>
              <a:path w="7543800">
                <a:moveTo>
                  <a:pt x="0" y="0"/>
                </a:moveTo>
                <a:lnTo>
                  <a:pt x="7543800" y="0"/>
                </a:lnTo>
              </a:path>
            </a:pathLst>
          </a:custGeom>
          <a:ln w="12700">
            <a:solidFill>
              <a:srgbClr val="454A78"/>
            </a:solidFill>
          </a:ln>
        </p:spPr>
        <p:txBody>
          <a:bodyPr wrap="square" lIns="0" tIns="0" rIns="0" bIns="0" rtlCol="0"/>
          <a:lstStyle/>
          <a:p>
            <a:endParaRPr/>
          </a:p>
        </p:txBody>
      </p:sp>
      <p:sp>
        <p:nvSpPr>
          <p:cNvPr id="18" name="object 18"/>
          <p:cNvSpPr txBox="1"/>
          <p:nvPr/>
        </p:nvSpPr>
        <p:spPr>
          <a:xfrm>
            <a:off x="4377309" y="4520310"/>
            <a:ext cx="7071359" cy="1876425"/>
          </a:xfrm>
          <a:prstGeom prst="rect">
            <a:avLst/>
          </a:prstGeom>
        </p:spPr>
        <p:txBody>
          <a:bodyPr vert="horz" wrap="square" lIns="0" tIns="50165" rIns="0" bIns="0" rtlCol="0">
            <a:spAutoFit/>
          </a:bodyPr>
          <a:lstStyle/>
          <a:p>
            <a:pPr marL="12700" marR="5080">
              <a:lnSpc>
                <a:spcPct val="91500"/>
              </a:lnSpc>
              <a:spcBef>
                <a:spcPts val="395"/>
              </a:spcBef>
            </a:pPr>
            <a:r>
              <a:rPr sz="2600" b="1" spc="225" dirty="0">
                <a:latin typeface="Calibri"/>
                <a:cs typeface="Calibri"/>
              </a:rPr>
              <a:t>Rollback </a:t>
            </a:r>
            <a:r>
              <a:rPr sz="2600" b="1" spc="-245" dirty="0">
                <a:latin typeface="Calibri"/>
                <a:cs typeface="Calibri"/>
              </a:rPr>
              <a:t>– </a:t>
            </a:r>
            <a:r>
              <a:rPr sz="2600" spc="165" dirty="0">
                <a:latin typeface="Calibri"/>
                <a:cs typeface="Calibri"/>
              </a:rPr>
              <a:t>The </a:t>
            </a:r>
            <a:r>
              <a:rPr sz="2600" spc="405" dirty="0">
                <a:latin typeface="Calibri"/>
                <a:cs typeface="Calibri"/>
              </a:rPr>
              <a:t>OS </a:t>
            </a:r>
            <a:r>
              <a:rPr sz="2600" spc="120" dirty="0">
                <a:latin typeface="Calibri"/>
                <a:cs typeface="Calibri"/>
              </a:rPr>
              <a:t>maintains </a:t>
            </a:r>
            <a:r>
              <a:rPr sz="2600" spc="155" dirty="0">
                <a:latin typeface="Calibri"/>
                <a:cs typeface="Calibri"/>
              </a:rPr>
              <a:t>a </a:t>
            </a:r>
            <a:r>
              <a:rPr sz="2600" spc="175" dirty="0">
                <a:latin typeface="Calibri"/>
                <a:cs typeface="Calibri"/>
              </a:rPr>
              <a:t>database </a:t>
            </a:r>
            <a:r>
              <a:rPr sz="2600" spc="90" dirty="0">
                <a:latin typeface="Calibri"/>
                <a:cs typeface="Calibri"/>
              </a:rPr>
              <a:t>of </a:t>
            </a:r>
            <a:r>
              <a:rPr sz="2600" spc="105" dirty="0">
                <a:latin typeface="Calibri"/>
                <a:cs typeface="Calibri"/>
              </a:rPr>
              <a:t>all </a:t>
            </a:r>
            <a:r>
              <a:rPr sz="2600" spc="-575" dirty="0">
                <a:latin typeface="Calibri"/>
                <a:cs typeface="Calibri"/>
              </a:rPr>
              <a:t> </a:t>
            </a:r>
            <a:r>
              <a:rPr sz="2600" spc="75" dirty="0">
                <a:latin typeface="Calibri"/>
                <a:cs typeface="Calibri"/>
              </a:rPr>
              <a:t>different </a:t>
            </a:r>
            <a:r>
              <a:rPr sz="2600" spc="100" dirty="0">
                <a:latin typeface="Calibri"/>
                <a:cs typeface="Calibri"/>
              </a:rPr>
              <a:t>states </a:t>
            </a:r>
            <a:r>
              <a:rPr sz="2600" spc="90" dirty="0">
                <a:latin typeface="Calibri"/>
                <a:cs typeface="Calibri"/>
              </a:rPr>
              <a:t>of </a:t>
            </a:r>
            <a:r>
              <a:rPr sz="2600" spc="125" dirty="0">
                <a:latin typeface="Calibri"/>
                <a:cs typeface="Calibri"/>
              </a:rPr>
              <a:t>system, </a:t>
            </a:r>
            <a:r>
              <a:rPr sz="2600" spc="155" dirty="0">
                <a:latin typeface="Calibri"/>
                <a:cs typeface="Calibri"/>
              </a:rPr>
              <a:t>a </a:t>
            </a:r>
            <a:r>
              <a:rPr sz="2600" spc="90" dirty="0">
                <a:latin typeface="Calibri"/>
                <a:cs typeface="Calibri"/>
              </a:rPr>
              <a:t>state </a:t>
            </a:r>
            <a:r>
              <a:rPr sz="2600" spc="145" dirty="0">
                <a:latin typeface="Calibri"/>
                <a:cs typeface="Calibri"/>
              </a:rPr>
              <a:t>when </a:t>
            </a:r>
            <a:r>
              <a:rPr sz="2600" spc="95" dirty="0">
                <a:latin typeface="Calibri"/>
                <a:cs typeface="Calibri"/>
              </a:rPr>
              <a:t>the </a:t>
            </a:r>
            <a:r>
              <a:rPr sz="2600" spc="100" dirty="0">
                <a:latin typeface="Calibri"/>
                <a:cs typeface="Calibri"/>
              </a:rPr>
              <a:t> </a:t>
            </a:r>
            <a:r>
              <a:rPr sz="2600" spc="140" dirty="0">
                <a:latin typeface="Calibri"/>
                <a:cs typeface="Calibri"/>
              </a:rPr>
              <a:t>system</a:t>
            </a:r>
            <a:r>
              <a:rPr sz="2600" spc="-65" dirty="0">
                <a:latin typeface="Calibri"/>
                <a:cs typeface="Calibri"/>
              </a:rPr>
              <a:t> </a:t>
            </a:r>
            <a:r>
              <a:rPr sz="2600" spc="110" dirty="0">
                <a:latin typeface="Calibri"/>
                <a:cs typeface="Calibri"/>
              </a:rPr>
              <a:t>is</a:t>
            </a:r>
            <a:r>
              <a:rPr sz="2600" spc="-35" dirty="0">
                <a:latin typeface="Calibri"/>
                <a:cs typeface="Calibri"/>
              </a:rPr>
              <a:t> </a:t>
            </a:r>
            <a:r>
              <a:rPr sz="2600" spc="95" dirty="0">
                <a:latin typeface="Calibri"/>
                <a:cs typeface="Calibri"/>
              </a:rPr>
              <a:t>not</a:t>
            </a:r>
            <a:r>
              <a:rPr sz="2600" spc="75" dirty="0">
                <a:latin typeface="Calibri"/>
                <a:cs typeface="Calibri"/>
              </a:rPr>
              <a:t> </a:t>
            </a:r>
            <a:r>
              <a:rPr sz="2600" spc="114" dirty="0">
                <a:latin typeface="Calibri"/>
                <a:cs typeface="Calibri"/>
              </a:rPr>
              <a:t>in</a:t>
            </a:r>
            <a:r>
              <a:rPr sz="2600" spc="55" dirty="0">
                <a:latin typeface="Calibri"/>
                <a:cs typeface="Calibri"/>
              </a:rPr>
              <a:t> </a:t>
            </a:r>
            <a:r>
              <a:rPr sz="2600" spc="200" dirty="0">
                <a:latin typeface="Calibri"/>
                <a:cs typeface="Calibri"/>
              </a:rPr>
              <a:t>deadlock</a:t>
            </a:r>
            <a:r>
              <a:rPr sz="2600" spc="-60" dirty="0">
                <a:latin typeface="Calibri"/>
                <a:cs typeface="Calibri"/>
              </a:rPr>
              <a:t> </a:t>
            </a:r>
            <a:r>
              <a:rPr sz="2600" spc="110" dirty="0">
                <a:latin typeface="Calibri"/>
                <a:cs typeface="Calibri"/>
              </a:rPr>
              <a:t>is</a:t>
            </a:r>
            <a:r>
              <a:rPr sz="2600" spc="40" dirty="0">
                <a:latin typeface="Calibri"/>
                <a:cs typeface="Calibri"/>
              </a:rPr>
              <a:t> </a:t>
            </a:r>
            <a:r>
              <a:rPr sz="2600" spc="180" dirty="0">
                <a:latin typeface="Calibri"/>
                <a:cs typeface="Calibri"/>
              </a:rPr>
              <a:t>called</a:t>
            </a:r>
            <a:r>
              <a:rPr sz="2600" spc="-170" dirty="0">
                <a:latin typeface="Calibri"/>
                <a:cs typeface="Calibri"/>
              </a:rPr>
              <a:t> </a:t>
            </a:r>
            <a:r>
              <a:rPr sz="2600" spc="125" dirty="0">
                <a:latin typeface="Calibri"/>
                <a:cs typeface="Calibri"/>
              </a:rPr>
              <a:t>safe</a:t>
            </a:r>
            <a:r>
              <a:rPr sz="2600" spc="5" dirty="0">
                <a:latin typeface="Calibri"/>
                <a:cs typeface="Calibri"/>
              </a:rPr>
              <a:t> </a:t>
            </a:r>
            <a:r>
              <a:rPr sz="2600" spc="80" dirty="0">
                <a:latin typeface="Calibri"/>
                <a:cs typeface="Calibri"/>
              </a:rPr>
              <a:t>state.</a:t>
            </a:r>
            <a:r>
              <a:rPr sz="2600" spc="-229" dirty="0">
                <a:latin typeface="Calibri"/>
                <a:cs typeface="Calibri"/>
              </a:rPr>
              <a:t> </a:t>
            </a:r>
            <a:r>
              <a:rPr sz="2600" spc="335" dirty="0">
                <a:latin typeface="Calibri"/>
                <a:cs typeface="Calibri"/>
              </a:rPr>
              <a:t>A </a:t>
            </a:r>
            <a:r>
              <a:rPr sz="2600" spc="-575" dirty="0">
                <a:latin typeface="Calibri"/>
                <a:cs typeface="Calibri"/>
              </a:rPr>
              <a:t> </a:t>
            </a:r>
            <a:r>
              <a:rPr sz="2600" spc="150" dirty="0">
                <a:latin typeface="Calibri"/>
                <a:cs typeface="Calibri"/>
              </a:rPr>
              <a:t>rollback</a:t>
            </a:r>
            <a:r>
              <a:rPr sz="2600" spc="-60" dirty="0">
                <a:latin typeface="Calibri"/>
                <a:cs typeface="Calibri"/>
              </a:rPr>
              <a:t> </a:t>
            </a:r>
            <a:r>
              <a:rPr sz="2600" spc="90" dirty="0">
                <a:latin typeface="Calibri"/>
                <a:cs typeface="Calibri"/>
              </a:rPr>
              <a:t>to</a:t>
            </a:r>
            <a:r>
              <a:rPr sz="2600" spc="50" dirty="0">
                <a:latin typeface="Calibri"/>
                <a:cs typeface="Calibri"/>
              </a:rPr>
              <a:t> </a:t>
            </a:r>
            <a:r>
              <a:rPr sz="2600" spc="140" dirty="0">
                <a:latin typeface="Calibri"/>
                <a:cs typeface="Calibri"/>
              </a:rPr>
              <a:t>previous</a:t>
            </a:r>
            <a:r>
              <a:rPr sz="2600" spc="-35" dirty="0">
                <a:latin typeface="Calibri"/>
                <a:cs typeface="Calibri"/>
              </a:rPr>
              <a:t> </a:t>
            </a:r>
            <a:r>
              <a:rPr sz="2600" dirty="0">
                <a:latin typeface="Calibri"/>
                <a:cs typeface="Calibri"/>
              </a:rPr>
              <a:t>‘n’</a:t>
            </a:r>
            <a:r>
              <a:rPr sz="2600" spc="15" dirty="0">
                <a:latin typeface="Calibri"/>
                <a:cs typeface="Calibri"/>
              </a:rPr>
              <a:t> </a:t>
            </a:r>
            <a:r>
              <a:rPr sz="2600" spc="170" dirty="0">
                <a:latin typeface="Calibri"/>
                <a:cs typeface="Calibri"/>
              </a:rPr>
              <a:t>number</a:t>
            </a:r>
            <a:r>
              <a:rPr sz="2600" spc="35" dirty="0">
                <a:latin typeface="Calibri"/>
                <a:cs typeface="Calibri"/>
              </a:rPr>
              <a:t> </a:t>
            </a:r>
            <a:r>
              <a:rPr sz="2600" spc="90" dirty="0">
                <a:latin typeface="Calibri"/>
                <a:cs typeface="Calibri"/>
              </a:rPr>
              <a:t>of</a:t>
            </a:r>
            <a:r>
              <a:rPr sz="2600" spc="130" dirty="0">
                <a:latin typeface="Calibri"/>
                <a:cs typeface="Calibri"/>
              </a:rPr>
              <a:t> </a:t>
            </a:r>
            <a:r>
              <a:rPr sz="2600" spc="125" dirty="0">
                <a:latin typeface="Calibri"/>
                <a:cs typeface="Calibri"/>
              </a:rPr>
              <a:t>safe</a:t>
            </a:r>
            <a:r>
              <a:rPr sz="2600" dirty="0">
                <a:latin typeface="Calibri"/>
                <a:cs typeface="Calibri"/>
              </a:rPr>
              <a:t> </a:t>
            </a:r>
            <a:r>
              <a:rPr sz="2600" spc="100" dirty="0">
                <a:latin typeface="Calibri"/>
                <a:cs typeface="Calibri"/>
              </a:rPr>
              <a:t>states</a:t>
            </a:r>
            <a:r>
              <a:rPr sz="2600" spc="-110" dirty="0">
                <a:latin typeface="Calibri"/>
                <a:cs typeface="Calibri"/>
              </a:rPr>
              <a:t> </a:t>
            </a:r>
            <a:r>
              <a:rPr sz="2600" spc="114" dirty="0">
                <a:latin typeface="Calibri"/>
                <a:cs typeface="Calibri"/>
              </a:rPr>
              <a:t>in </a:t>
            </a:r>
            <a:r>
              <a:rPr sz="2600" spc="-575" dirty="0">
                <a:latin typeface="Calibri"/>
                <a:cs typeface="Calibri"/>
              </a:rPr>
              <a:t> </a:t>
            </a:r>
            <a:r>
              <a:rPr sz="2600" spc="95" dirty="0">
                <a:latin typeface="Calibri"/>
                <a:cs typeface="Calibri"/>
              </a:rPr>
              <a:t>iterations</a:t>
            </a:r>
            <a:r>
              <a:rPr sz="2600" spc="-114" dirty="0">
                <a:latin typeface="Calibri"/>
                <a:cs typeface="Calibri"/>
              </a:rPr>
              <a:t> </a:t>
            </a:r>
            <a:r>
              <a:rPr sz="2600" spc="190" dirty="0">
                <a:latin typeface="Calibri"/>
                <a:cs typeface="Calibri"/>
              </a:rPr>
              <a:t>can</a:t>
            </a:r>
            <a:r>
              <a:rPr sz="2600" spc="-95" dirty="0">
                <a:latin typeface="Calibri"/>
                <a:cs typeface="Calibri"/>
              </a:rPr>
              <a:t> </a:t>
            </a:r>
            <a:r>
              <a:rPr sz="2600" spc="175" dirty="0">
                <a:latin typeface="Calibri"/>
                <a:cs typeface="Calibri"/>
              </a:rPr>
              <a:t>help</a:t>
            </a:r>
            <a:r>
              <a:rPr sz="2600" spc="70" dirty="0">
                <a:latin typeface="Calibri"/>
                <a:cs typeface="Calibri"/>
              </a:rPr>
              <a:t> </a:t>
            </a:r>
            <a:r>
              <a:rPr sz="2600" spc="114" dirty="0">
                <a:latin typeface="Calibri"/>
                <a:cs typeface="Calibri"/>
              </a:rPr>
              <a:t>in</a:t>
            </a:r>
            <a:r>
              <a:rPr sz="2600" spc="-20" dirty="0">
                <a:latin typeface="Calibri"/>
                <a:cs typeface="Calibri"/>
              </a:rPr>
              <a:t> </a:t>
            </a:r>
            <a:r>
              <a:rPr sz="2600" spc="95" dirty="0">
                <a:latin typeface="Calibri"/>
                <a:cs typeface="Calibri"/>
              </a:rPr>
              <a:t>the</a:t>
            </a:r>
            <a:r>
              <a:rPr sz="2600" spc="80" dirty="0">
                <a:latin typeface="Calibri"/>
                <a:cs typeface="Calibri"/>
              </a:rPr>
              <a:t> </a:t>
            </a:r>
            <a:r>
              <a:rPr sz="2600" spc="110" dirty="0">
                <a:latin typeface="Calibri"/>
                <a:cs typeface="Calibri"/>
              </a:rPr>
              <a:t>recover.</a:t>
            </a:r>
            <a:endParaRPr sz="26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9080" y="282638"/>
            <a:ext cx="5478780" cy="701040"/>
          </a:xfrm>
          <a:prstGeom prst="rect">
            <a:avLst/>
          </a:prstGeom>
        </p:spPr>
        <p:txBody>
          <a:bodyPr vert="horz" wrap="square" lIns="0" tIns="16510" rIns="0" bIns="0" rtlCol="0">
            <a:spAutoFit/>
          </a:bodyPr>
          <a:lstStyle/>
          <a:p>
            <a:pPr marL="12700">
              <a:lnSpc>
                <a:spcPct val="100000"/>
              </a:lnSpc>
              <a:spcBef>
                <a:spcPts val="130"/>
              </a:spcBef>
            </a:pPr>
            <a:r>
              <a:rPr sz="4400" spc="30" dirty="0">
                <a:solidFill>
                  <a:srgbClr val="1F1348"/>
                </a:solidFill>
                <a:latin typeface="Arial"/>
                <a:cs typeface="Arial"/>
              </a:rPr>
              <a:t>Last</a:t>
            </a:r>
            <a:r>
              <a:rPr sz="4400" spc="-100" dirty="0">
                <a:solidFill>
                  <a:srgbClr val="1F1348"/>
                </a:solidFill>
                <a:latin typeface="Arial"/>
                <a:cs typeface="Arial"/>
              </a:rPr>
              <a:t> </a:t>
            </a:r>
            <a:r>
              <a:rPr sz="4400" spc="195" dirty="0">
                <a:solidFill>
                  <a:srgbClr val="1F1348"/>
                </a:solidFill>
                <a:latin typeface="Arial"/>
                <a:cs typeface="Arial"/>
              </a:rPr>
              <a:t>but</a:t>
            </a:r>
            <a:r>
              <a:rPr sz="4400" spc="-90" dirty="0">
                <a:solidFill>
                  <a:srgbClr val="1F1348"/>
                </a:solidFill>
                <a:latin typeface="Arial"/>
                <a:cs typeface="Arial"/>
              </a:rPr>
              <a:t> </a:t>
            </a:r>
            <a:r>
              <a:rPr sz="4400" spc="245" dirty="0">
                <a:solidFill>
                  <a:srgbClr val="1F1348"/>
                </a:solidFill>
                <a:latin typeface="Arial"/>
                <a:cs typeface="Arial"/>
              </a:rPr>
              <a:t>not</a:t>
            </a:r>
            <a:r>
              <a:rPr sz="4400" spc="-170" dirty="0">
                <a:solidFill>
                  <a:srgbClr val="1F1348"/>
                </a:solidFill>
                <a:latin typeface="Arial"/>
                <a:cs typeface="Arial"/>
              </a:rPr>
              <a:t> </a:t>
            </a:r>
            <a:r>
              <a:rPr sz="4400" spc="204" dirty="0">
                <a:solidFill>
                  <a:srgbClr val="1F1348"/>
                </a:solidFill>
                <a:latin typeface="Arial"/>
                <a:cs typeface="Arial"/>
              </a:rPr>
              <a:t>the</a:t>
            </a:r>
            <a:r>
              <a:rPr sz="4400" spc="-110" dirty="0">
                <a:solidFill>
                  <a:srgbClr val="1F1348"/>
                </a:solidFill>
                <a:latin typeface="Arial"/>
                <a:cs typeface="Arial"/>
              </a:rPr>
              <a:t> </a:t>
            </a:r>
            <a:r>
              <a:rPr sz="4400" spc="70" dirty="0">
                <a:solidFill>
                  <a:srgbClr val="1F1348"/>
                </a:solidFill>
                <a:latin typeface="Arial"/>
                <a:cs typeface="Arial"/>
              </a:rPr>
              <a:t>least</a:t>
            </a:r>
            <a:endParaRPr sz="4400">
              <a:latin typeface="Arial"/>
              <a:cs typeface="Arial"/>
            </a:endParaRPr>
          </a:p>
        </p:txBody>
      </p:sp>
      <p:pic>
        <p:nvPicPr>
          <p:cNvPr id="3" name="object 3"/>
          <p:cNvPicPr/>
          <p:nvPr/>
        </p:nvPicPr>
        <p:blipFill>
          <a:blip r:embed="rId2" cstate="print"/>
          <a:stretch>
            <a:fillRect/>
          </a:stretch>
        </p:blipFill>
        <p:spPr>
          <a:xfrm>
            <a:off x="1533525" y="1295400"/>
            <a:ext cx="9134475" cy="486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86" y="0"/>
            <a:ext cx="12199936" cy="6865935"/>
          </a:xfrm>
          <a:prstGeom prst="rect">
            <a:avLst/>
          </a:prstGeom>
        </p:spPr>
      </p:pic>
      <p:sp>
        <p:nvSpPr>
          <p:cNvPr id="3" name="object 3"/>
          <p:cNvSpPr txBox="1">
            <a:spLocks noGrp="1"/>
          </p:cNvSpPr>
          <p:nvPr>
            <p:ph type="title"/>
          </p:nvPr>
        </p:nvSpPr>
        <p:spPr>
          <a:xfrm>
            <a:off x="917575" y="642874"/>
            <a:ext cx="2461895"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endParaRPr sz="4400">
              <a:latin typeface="Arial"/>
              <a:cs typeface="Arial"/>
            </a:endParaRPr>
          </a:p>
        </p:txBody>
      </p:sp>
      <p:sp>
        <p:nvSpPr>
          <p:cNvPr id="4" name="object 4"/>
          <p:cNvSpPr txBox="1"/>
          <p:nvPr/>
        </p:nvSpPr>
        <p:spPr>
          <a:xfrm>
            <a:off x="2645791" y="2044382"/>
            <a:ext cx="8396605" cy="945515"/>
          </a:xfrm>
          <a:prstGeom prst="rect">
            <a:avLst/>
          </a:prstGeom>
        </p:spPr>
        <p:txBody>
          <a:bodyPr vert="horz" wrap="square" lIns="0" tIns="15875" rIns="0" bIns="0" rtlCol="0">
            <a:spAutoFit/>
          </a:bodyPr>
          <a:lstStyle/>
          <a:p>
            <a:pPr marL="12700" marR="5080" algn="just">
              <a:lnSpc>
                <a:spcPct val="100000"/>
              </a:lnSpc>
              <a:spcBef>
                <a:spcPts val="125"/>
              </a:spcBef>
            </a:pPr>
            <a:r>
              <a:rPr sz="2000" spc="75" dirty="0">
                <a:latin typeface="Calibri"/>
                <a:cs typeface="Calibri"/>
              </a:rPr>
              <a:t>In</a:t>
            </a:r>
            <a:r>
              <a:rPr sz="2000" spc="25" dirty="0">
                <a:latin typeface="Calibri"/>
                <a:cs typeface="Calibri"/>
              </a:rPr>
              <a:t> </a:t>
            </a:r>
            <a:r>
              <a:rPr sz="2000" spc="114" dirty="0">
                <a:latin typeface="Calibri"/>
                <a:cs typeface="Calibri"/>
              </a:rPr>
              <a:t>General,</a:t>
            </a:r>
            <a:r>
              <a:rPr sz="2000" spc="-75" dirty="0">
                <a:latin typeface="Calibri"/>
                <a:cs typeface="Calibri"/>
              </a:rPr>
              <a:t> </a:t>
            </a:r>
            <a:r>
              <a:rPr sz="2000" spc="125" dirty="0">
                <a:latin typeface="Calibri"/>
                <a:cs typeface="Calibri"/>
              </a:rPr>
              <a:t>a</a:t>
            </a:r>
            <a:r>
              <a:rPr sz="2000" spc="50" dirty="0">
                <a:latin typeface="Calibri"/>
                <a:cs typeface="Calibri"/>
              </a:rPr>
              <a:t> </a:t>
            </a:r>
            <a:r>
              <a:rPr sz="2000" spc="140" dirty="0">
                <a:latin typeface="Calibri"/>
                <a:cs typeface="Calibri"/>
              </a:rPr>
              <a:t>process</a:t>
            </a:r>
            <a:r>
              <a:rPr sz="2000" spc="-70" dirty="0">
                <a:latin typeface="Calibri"/>
                <a:cs typeface="Calibri"/>
              </a:rPr>
              <a:t> </a:t>
            </a:r>
            <a:r>
              <a:rPr sz="2000" spc="105" dirty="0">
                <a:latin typeface="Calibri"/>
                <a:cs typeface="Calibri"/>
              </a:rPr>
              <a:t>must</a:t>
            </a:r>
            <a:r>
              <a:rPr sz="2000" spc="-45" dirty="0">
                <a:latin typeface="Calibri"/>
                <a:cs typeface="Calibri"/>
              </a:rPr>
              <a:t> </a:t>
            </a:r>
            <a:r>
              <a:rPr sz="2000" spc="110" dirty="0">
                <a:latin typeface="Calibri"/>
                <a:cs typeface="Calibri"/>
              </a:rPr>
              <a:t>request</a:t>
            </a:r>
            <a:r>
              <a:rPr sz="2000" spc="-40" dirty="0">
                <a:latin typeface="Calibri"/>
                <a:cs typeface="Calibri"/>
              </a:rPr>
              <a:t> </a:t>
            </a:r>
            <a:r>
              <a:rPr sz="2000" spc="125" dirty="0">
                <a:latin typeface="Calibri"/>
                <a:cs typeface="Calibri"/>
              </a:rPr>
              <a:t>a</a:t>
            </a:r>
            <a:r>
              <a:rPr sz="2000" spc="50" dirty="0">
                <a:latin typeface="Calibri"/>
                <a:cs typeface="Calibri"/>
              </a:rPr>
              <a:t> </a:t>
            </a:r>
            <a:r>
              <a:rPr sz="2000" spc="125" dirty="0">
                <a:latin typeface="Calibri"/>
                <a:cs typeface="Calibri"/>
              </a:rPr>
              <a:t>resource</a:t>
            </a:r>
            <a:r>
              <a:rPr sz="2000" spc="-185" dirty="0">
                <a:latin typeface="Calibri"/>
                <a:cs typeface="Calibri"/>
              </a:rPr>
              <a:t> </a:t>
            </a:r>
            <a:r>
              <a:rPr sz="2000" spc="114" dirty="0">
                <a:latin typeface="Calibri"/>
                <a:cs typeface="Calibri"/>
              </a:rPr>
              <a:t>before</a:t>
            </a:r>
            <a:r>
              <a:rPr sz="2000" spc="45" dirty="0">
                <a:latin typeface="Calibri"/>
                <a:cs typeface="Calibri"/>
              </a:rPr>
              <a:t> </a:t>
            </a:r>
            <a:r>
              <a:rPr sz="2000" spc="160" dirty="0">
                <a:latin typeface="Calibri"/>
                <a:cs typeface="Calibri"/>
              </a:rPr>
              <a:t>using</a:t>
            </a:r>
            <a:r>
              <a:rPr sz="2000" spc="-75" dirty="0">
                <a:latin typeface="Calibri"/>
                <a:cs typeface="Calibri"/>
              </a:rPr>
              <a:t> </a:t>
            </a:r>
            <a:r>
              <a:rPr sz="2000" spc="15" dirty="0">
                <a:latin typeface="Calibri"/>
                <a:cs typeface="Calibri"/>
              </a:rPr>
              <a:t>it</a:t>
            </a:r>
            <a:r>
              <a:rPr sz="2000" spc="-40" dirty="0">
                <a:latin typeface="Calibri"/>
                <a:cs typeface="Calibri"/>
              </a:rPr>
              <a:t> </a:t>
            </a:r>
            <a:r>
              <a:rPr sz="2000" spc="155" dirty="0">
                <a:latin typeface="Calibri"/>
                <a:cs typeface="Calibri"/>
              </a:rPr>
              <a:t>and</a:t>
            </a:r>
            <a:r>
              <a:rPr sz="2000" spc="60" dirty="0">
                <a:latin typeface="Calibri"/>
                <a:cs typeface="Calibri"/>
              </a:rPr>
              <a:t> </a:t>
            </a:r>
            <a:r>
              <a:rPr sz="2000" spc="15" dirty="0">
                <a:latin typeface="Calibri"/>
                <a:cs typeface="Calibri"/>
              </a:rPr>
              <a:t>it</a:t>
            </a:r>
            <a:r>
              <a:rPr sz="2000" spc="35" dirty="0">
                <a:latin typeface="Calibri"/>
                <a:cs typeface="Calibri"/>
              </a:rPr>
              <a:t> </a:t>
            </a:r>
            <a:r>
              <a:rPr sz="2000" spc="105" dirty="0">
                <a:latin typeface="Calibri"/>
                <a:cs typeface="Calibri"/>
              </a:rPr>
              <a:t>must </a:t>
            </a:r>
            <a:r>
              <a:rPr sz="2000" spc="-440" dirty="0">
                <a:latin typeface="Calibri"/>
                <a:cs typeface="Calibri"/>
              </a:rPr>
              <a:t> </a:t>
            </a:r>
            <a:r>
              <a:rPr sz="2000" spc="105" dirty="0">
                <a:latin typeface="Calibri"/>
                <a:cs typeface="Calibri"/>
              </a:rPr>
              <a:t>release</a:t>
            </a:r>
            <a:r>
              <a:rPr sz="2000" spc="-35" dirty="0">
                <a:latin typeface="Calibri"/>
                <a:cs typeface="Calibri"/>
              </a:rPr>
              <a:t> </a:t>
            </a:r>
            <a:r>
              <a:rPr sz="2000" spc="100" dirty="0">
                <a:latin typeface="Calibri"/>
                <a:cs typeface="Calibri"/>
              </a:rPr>
              <a:t>the</a:t>
            </a:r>
            <a:r>
              <a:rPr sz="2000" spc="-30" dirty="0">
                <a:latin typeface="Calibri"/>
                <a:cs typeface="Calibri"/>
              </a:rPr>
              <a:t> </a:t>
            </a:r>
            <a:r>
              <a:rPr sz="2000" spc="125" dirty="0">
                <a:latin typeface="Calibri"/>
                <a:cs typeface="Calibri"/>
              </a:rPr>
              <a:t>resource</a:t>
            </a:r>
            <a:r>
              <a:rPr sz="2000" spc="-185" dirty="0">
                <a:latin typeface="Calibri"/>
                <a:cs typeface="Calibri"/>
              </a:rPr>
              <a:t> </a:t>
            </a:r>
            <a:r>
              <a:rPr sz="2000" spc="45" dirty="0">
                <a:latin typeface="Calibri"/>
                <a:cs typeface="Calibri"/>
              </a:rPr>
              <a:t>after</a:t>
            </a:r>
            <a:r>
              <a:rPr sz="2000" spc="20" dirty="0">
                <a:latin typeface="Calibri"/>
                <a:cs typeface="Calibri"/>
              </a:rPr>
              <a:t> </a:t>
            </a:r>
            <a:r>
              <a:rPr sz="2000" spc="160" dirty="0">
                <a:latin typeface="Calibri"/>
                <a:cs typeface="Calibri"/>
              </a:rPr>
              <a:t>using</a:t>
            </a:r>
            <a:r>
              <a:rPr sz="2000" spc="-75" dirty="0">
                <a:latin typeface="Calibri"/>
                <a:cs typeface="Calibri"/>
              </a:rPr>
              <a:t> </a:t>
            </a:r>
            <a:r>
              <a:rPr sz="2000" spc="25" dirty="0">
                <a:latin typeface="Calibri"/>
                <a:cs typeface="Calibri"/>
              </a:rPr>
              <a:t>it.</a:t>
            </a:r>
            <a:r>
              <a:rPr sz="2000" spc="-75" dirty="0">
                <a:latin typeface="Calibri"/>
                <a:cs typeface="Calibri"/>
              </a:rPr>
              <a:t> </a:t>
            </a:r>
            <a:r>
              <a:rPr sz="2000" spc="215" dirty="0">
                <a:latin typeface="Calibri"/>
                <a:cs typeface="Calibri"/>
              </a:rPr>
              <a:t>And</a:t>
            </a:r>
            <a:r>
              <a:rPr sz="2000" spc="-85" dirty="0">
                <a:latin typeface="Calibri"/>
                <a:cs typeface="Calibri"/>
              </a:rPr>
              <a:t> </a:t>
            </a:r>
            <a:r>
              <a:rPr sz="2000" spc="105" dirty="0">
                <a:latin typeface="Calibri"/>
                <a:cs typeface="Calibri"/>
              </a:rPr>
              <a:t>any</a:t>
            </a:r>
            <a:r>
              <a:rPr sz="2000" spc="60" dirty="0">
                <a:latin typeface="Calibri"/>
                <a:cs typeface="Calibri"/>
              </a:rPr>
              <a:t> </a:t>
            </a:r>
            <a:r>
              <a:rPr sz="2000" spc="140" dirty="0">
                <a:latin typeface="Calibri"/>
                <a:cs typeface="Calibri"/>
              </a:rPr>
              <a:t>process</a:t>
            </a:r>
            <a:r>
              <a:rPr sz="2000" spc="-70" dirty="0">
                <a:latin typeface="Calibri"/>
                <a:cs typeface="Calibri"/>
              </a:rPr>
              <a:t> </a:t>
            </a:r>
            <a:r>
              <a:rPr sz="2000" spc="140" dirty="0">
                <a:latin typeface="Calibri"/>
                <a:cs typeface="Calibri"/>
              </a:rPr>
              <a:t>can</a:t>
            </a:r>
            <a:r>
              <a:rPr sz="2000" spc="20" dirty="0">
                <a:latin typeface="Calibri"/>
                <a:cs typeface="Calibri"/>
              </a:rPr>
              <a:t> </a:t>
            </a:r>
            <a:r>
              <a:rPr sz="2000" spc="110" dirty="0">
                <a:latin typeface="Calibri"/>
                <a:cs typeface="Calibri"/>
              </a:rPr>
              <a:t>request</a:t>
            </a:r>
            <a:r>
              <a:rPr sz="2000" spc="-40" dirty="0">
                <a:latin typeface="Calibri"/>
                <a:cs typeface="Calibri"/>
              </a:rPr>
              <a:t> </a:t>
            </a:r>
            <a:r>
              <a:rPr sz="2000" spc="100" dirty="0">
                <a:latin typeface="Calibri"/>
                <a:cs typeface="Calibri"/>
              </a:rPr>
              <a:t>as</a:t>
            </a:r>
            <a:r>
              <a:rPr sz="2000" spc="80" dirty="0">
                <a:latin typeface="Calibri"/>
                <a:cs typeface="Calibri"/>
              </a:rPr>
              <a:t> </a:t>
            </a:r>
            <a:r>
              <a:rPr sz="2000" spc="130" dirty="0">
                <a:latin typeface="Calibri"/>
                <a:cs typeface="Calibri"/>
              </a:rPr>
              <a:t>many </a:t>
            </a:r>
            <a:r>
              <a:rPr sz="2000" spc="-440" dirty="0">
                <a:latin typeface="Calibri"/>
                <a:cs typeface="Calibri"/>
              </a:rPr>
              <a:t> </a:t>
            </a:r>
            <a:r>
              <a:rPr sz="2000" spc="120" dirty="0">
                <a:latin typeface="Calibri"/>
                <a:cs typeface="Calibri"/>
              </a:rPr>
              <a:t>resources</a:t>
            </a:r>
            <a:r>
              <a:rPr sz="2000" spc="-150" dirty="0">
                <a:latin typeface="Calibri"/>
                <a:cs typeface="Calibri"/>
              </a:rPr>
              <a:t> </a:t>
            </a:r>
            <a:r>
              <a:rPr sz="2000" spc="100" dirty="0">
                <a:latin typeface="Calibri"/>
                <a:cs typeface="Calibri"/>
              </a:rPr>
              <a:t>as</a:t>
            </a:r>
            <a:r>
              <a:rPr sz="2000" spc="75" dirty="0">
                <a:latin typeface="Calibri"/>
                <a:cs typeface="Calibri"/>
              </a:rPr>
              <a:t> </a:t>
            </a:r>
            <a:r>
              <a:rPr sz="2000" spc="15" dirty="0">
                <a:latin typeface="Calibri"/>
                <a:cs typeface="Calibri"/>
              </a:rPr>
              <a:t>it</a:t>
            </a:r>
            <a:r>
              <a:rPr sz="2000" spc="35" dirty="0">
                <a:latin typeface="Calibri"/>
                <a:cs typeface="Calibri"/>
              </a:rPr>
              <a:t> </a:t>
            </a:r>
            <a:r>
              <a:rPr sz="2000" spc="110" dirty="0">
                <a:latin typeface="Calibri"/>
                <a:cs typeface="Calibri"/>
              </a:rPr>
              <a:t>requires</a:t>
            </a:r>
            <a:r>
              <a:rPr sz="2000" spc="-150" dirty="0">
                <a:latin typeface="Calibri"/>
                <a:cs typeface="Calibri"/>
              </a:rPr>
              <a:t> </a:t>
            </a:r>
            <a:r>
              <a:rPr sz="2000" spc="95" dirty="0">
                <a:latin typeface="Calibri"/>
                <a:cs typeface="Calibri"/>
              </a:rPr>
              <a:t>in</a:t>
            </a:r>
            <a:r>
              <a:rPr sz="2000" spc="20" dirty="0">
                <a:latin typeface="Calibri"/>
                <a:cs typeface="Calibri"/>
              </a:rPr>
              <a:t> </a:t>
            </a:r>
            <a:r>
              <a:rPr sz="2000" spc="114" dirty="0">
                <a:latin typeface="Calibri"/>
                <a:cs typeface="Calibri"/>
              </a:rPr>
              <a:t>order</a:t>
            </a:r>
            <a:r>
              <a:rPr sz="2000" spc="25" dirty="0">
                <a:latin typeface="Calibri"/>
                <a:cs typeface="Calibri"/>
              </a:rPr>
              <a:t> </a:t>
            </a:r>
            <a:r>
              <a:rPr sz="2000" spc="90" dirty="0">
                <a:latin typeface="Calibri"/>
                <a:cs typeface="Calibri"/>
              </a:rPr>
              <a:t>to</a:t>
            </a:r>
            <a:r>
              <a:rPr sz="2000" spc="-40" dirty="0">
                <a:latin typeface="Calibri"/>
                <a:cs typeface="Calibri"/>
              </a:rPr>
              <a:t> </a:t>
            </a:r>
            <a:r>
              <a:rPr sz="2000" spc="140" dirty="0">
                <a:latin typeface="Calibri"/>
                <a:cs typeface="Calibri"/>
              </a:rPr>
              <a:t>complete</a:t>
            </a:r>
            <a:r>
              <a:rPr sz="2000" spc="-30" dirty="0">
                <a:latin typeface="Calibri"/>
                <a:cs typeface="Calibri"/>
              </a:rPr>
              <a:t> </a:t>
            </a:r>
            <a:r>
              <a:rPr sz="2000" spc="60" dirty="0">
                <a:latin typeface="Calibri"/>
                <a:cs typeface="Calibri"/>
              </a:rPr>
              <a:t>its</a:t>
            </a:r>
            <a:r>
              <a:rPr sz="2000" spc="-75" dirty="0">
                <a:latin typeface="Calibri"/>
                <a:cs typeface="Calibri"/>
              </a:rPr>
              <a:t> </a:t>
            </a:r>
            <a:r>
              <a:rPr sz="2000" spc="145" dirty="0">
                <a:latin typeface="Calibri"/>
                <a:cs typeface="Calibri"/>
              </a:rPr>
              <a:t>designated</a:t>
            </a:r>
            <a:r>
              <a:rPr sz="2000" spc="-15" dirty="0">
                <a:latin typeface="Calibri"/>
                <a:cs typeface="Calibri"/>
              </a:rPr>
              <a:t> </a:t>
            </a:r>
            <a:r>
              <a:rPr sz="2000" spc="70" dirty="0">
                <a:latin typeface="Calibri"/>
                <a:cs typeface="Calibri"/>
              </a:rPr>
              <a:t>task.</a:t>
            </a:r>
            <a:endParaRPr sz="2000">
              <a:latin typeface="Calibri"/>
              <a:cs typeface="Calibri"/>
            </a:endParaRPr>
          </a:p>
        </p:txBody>
      </p:sp>
      <p:sp>
        <p:nvSpPr>
          <p:cNvPr id="5" name="object 5"/>
          <p:cNvSpPr txBox="1"/>
          <p:nvPr/>
        </p:nvSpPr>
        <p:spPr>
          <a:xfrm>
            <a:off x="2645791" y="4232211"/>
            <a:ext cx="8453120" cy="640080"/>
          </a:xfrm>
          <a:prstGeom prst="rect">
            <a:avLst/>
          </a:prstGeom>
        </p:spPr>
        <p:txBody>
          <a:bodyPr vert="horz" wrap="square" lIns="0" tIns="15875" rIns="0" bIns="0" rtlCol="0">
            <a:spAutoFit/>
          </a:bodyPr>
          <a:lstStyle/>
          <a:p>
            <a:pPr marL="12700" marR="5080">
              <a:lnSpc>
                <a:spcPct val="100000"/>
              </a:lnSpc>
              <a:spcBef>
                <a:spcPts val="125"/>
              </a:spcBef>
            </a:pPr>
            <a:r>
              <a:rPr sz="2000" spc="215" dirty="0">
                <a:latin typeface="Calibri"/>
                <a:cs typeface="Calibri"/>
              </a:rPr>
              <a:t>And</a:t>
            </a:r>
            <a:r>
              <a:rPr sz="2000" spc="-15" dirty="0">
                <a:latin typeface="Calibri"/>
                <a:cs typeface="Calibri"/>
              </a:rPr>
              <a:t> </a:t>
            </a:r>
            <a:r>
              <a:rPr sz="2000" spc="95" dirty="0">
                <a:latin typeface="Calibri"/>
                <a:cs typeface="Calibri"/>
              </a:rPr>
              <a:t>there</a:t>
            </a:r>
            <a:r>
              <a:rPr sz="2000" spc="-105" dirty="0">
                <a:latin typeface="Calibri"/>
                <a:cs typeface="Calibri"/>
              </a:rPr>
              <a:t> </a:t>
            </a:r>
            <a:r>
              <a:rPr sz="2000" spc="90" dirty="0">
                <a:latin typeface="Calibri"/>
                <a:cs typeface="Calibri"/>
              </a:rPr>
              <a:t>is</a:t>
            </a:r>
            <a:r>
              <a:rPr sz="2000" spc="5" dirty="0">
                <a:latin typeface="Calibri"/>
                <a:cs typeface="Calibri"/>
              </a:rPr>
              <a:t> </a:t>
            </a:r>
            <a:r>
              <a:rPr sz="2000" spc="125" dirty="0">
                <a:latin typeface="Calibri"/>
                <a:cs typeface="Calibri"/>
              </a:rPr>
              <a:t>a</a:t>
            </a:r>
            <a:r>
              <a:rPr sz="2000" spc="40" dirty="0">
                <a:latin typeface="Calibri"/>
                <a:cs typeface="Calibri"/>
              </a:rPr>
              <a:t> </a:t>
            </a:r>
            <a:r>
              <a:rPr sz="2000" spc="120" dirty="0">
                <a:latin typeface="Calibri"/>
                <a:cs typeface="Calibri"/>
              </a:rPr>
              <a:t>condition</a:t>
            </a:r>
            <a:r>
              <a:rPr sz="2000" spc="-50" dirty="0">
                <a:latin typeface="Calibri"/>
                <a:cs typeface="Calibri"/>
              </a:rPr>
              <a:t> </a:t>
            </a:r>
            <a:r>
              <a:rPr sz="2000" spc="50" dirty="0">
                <a:latin typeface="Calibri"/>
                <a:cs typeface="Calibri"/>
              </a:rPr>
              <a:t>that</a:t>
            </a:r>
            <a:r>
              <a:rPr sz="2000" spc="-40" dirty="0">
                <a:latin typeface="Calibri"/>
                <a:cs typeface="Calibri"/>
              </a:rPr>
              <a:t> </a:t>
            </a:r>
            <a:r>
              <a:rPr sz="2000" spc="100" dirty="0">
                <a:latin typeface="Calibri"/>
                <a:cs typeface="Calibri"/>
              </a:rPr>
              <a:t>the</a:t>
            </a:r>
            <a:r>
              <a:rPr sz="2000" spc="-35" dirty="0">
                <a:latin typeface="Calibri"/>
                <a:cs typeface="Calibri"/>
              </a:rPr>
              <a:t> </a:t>
            </a:r>
            <a:r>
              <a:rPr sz="2000" spc="145" dirty="0">
                <a:latin typeface="Calibri"/>
                <a:cs typeface="Calibri"/>
              </a:rPr>
              <a:t>number</a:t>
            </a:r>
            <a:r>
              <a:rPr sz="2000" spc="-50" dirty="0">
                <a:latin typeface="Calibri"/>
                <a:cs typeface="Calibri"/>
              </a:rPr>
              <a:t> </a:t>
            </a:r>
            <a:r>
              <a:rPr sz="2000" spc="65" dirty="0">
                <a:latin typeface="Calibri"/>
                <a:cs typeface="Calibri"/>
              </a:rPr>
              <a:t>of</a:t>
            </a:r>
            <a:r>
              <a:rPr sz="2000" spc="80" dirty="0">
                <a:latin typeface="Calibri"/>
                <a:cs typeface="Calibri"/>
              </a:rPr>
              <a:t> </a:t>
            </a:r>
            <a:r>
              <a:rPr sz="2000" spc="120" dirty="0">
                <a:latin typeface="Calibri"/>
                <a:cs typeface="Calibri"/>
              </a:rPr>
              <a:t>resources</a:t>
            </a:r>
            <a:r>
              <a:rPr sz="2000" spc="-150" dirty="0">
                <a:latin typeface="Calibri"/>
                <a:cs typeface="Calibri"/>
              </a:rPr>
              <a:t> </a:t>
            </a:r>
            <a:r>
              <a:rPr sz="2000" spc="130" dirty="0">
                <a:latin typeface="Calibri"/>
                <a:cs typeface="Calibri"/>
              </a:rPr>
              <a:t>requested</a:t>
            </a:r>
            <a:r>
              <a:rPr sz="2000" spc="-85" dirty="0">
                <a:latin typeface="Calibri"/>
                <a:cs typeface="Calibri"/>
              </a:rPr>
              <a:t> </a:t>
            </a:r>
            <a:r>
              <a:rPr sz="2000" spc="125" dirty="0">
                <a:latin typeface="Calibri"/>
                <a:cs typeface="Calibri"/>
              </a:rPr>
              <a:t>may</a:t>
            </a:r>
            <a:r>
              <a:rPr sz="2000" spc="65" dirty="0">
                <a:latin typeface="Calibri"/>
                <a:cs typeface="Calibri"/>
              </a:rPr>
              <a:t> </a:t>
            </a:r>
            <a:r>
              <a:rPr sz="2000" spc="85" dirty="0">
                <a:latin typeface="Calibri"/>
                <a:cs typeface="Calibri"/>
              </a:rPr>
              <a:t>not </a:t>
            </a:r>
            <a:r>
              <a:rPr sz="2000" spc="-440" dirty="0">
                <a:latin typeface="Calibri"/>
                <a:cs typeface="Calibri"/>
              </a:rPr>
              <a:t> </a:t>
            </a:r>
            <a:r>
              <a:rPr sz="2000" spc="155" dirty="0">
                <a:latin typeface="Calibri"/>
                <a:cs typeface="Calibri"/>
              </a:rPr>
              <a:t>exceed</a:t>
            </a:r>
            <a:r>
              <a:rPr sz="2000" spc="-15" dirty="0">
                <a:latin typeface="Calibri"/>
                <a:cs typeface="Calibri"/>
              </a:rPr>
              <a:t> </a:t>
            </a:r>
            <a:r>
              <a:rPr sz="2000" spc="100" dirty="0">
                <a:latin typeface="Calibri"/>
                <a:cs typeface="Calibri"/>
              </a:rPr>
              <a:t>the</a:t>
            </a:r>
            <a:r>
              <a:rPr sz="2000" spc="-35" dirty="0">
                <a:latin typeface="Calibri"/>
                <a:cs typeface="Calibri"/>
              </a:rPr>
              <a:t> </a:t>
            </a:r>
            <a:r>
              <a:rPr sz="2000" spc="55" dirty="0">
                <a:latin typeface="Calibri"/>
                <a:cs typeface="Calibri"/>
              </a:rPr>
              <a:t>total</a:t>
            </a:r>
            <a:r>
              <a:rPr sz="2000" spc="10" dirty="0">
                <a:latin typeface="Calibri"/>
                <a:cs typeface="Calibri"/>
              </a:rPr>
              <a:t> </a:t>
            </a:r>
            <a:r>
              <a:rPr sz="2000" spc="145" dirty="0">
                <a:latin typeface="Calibri"/>
                <a:cs typeface="Calibri"/>
              </a:rPr>
              <a:t>number</a:t>
            </a:r>
            <a:r>
              <a:rPr sz="2000" spc="-55" dirty="0">
                <a:latin typeface="Calibri"/>
                <a:cs typeface="Calibri"/>
              </a:rPr>
              <a:t> </a:t>
            </a:r>
            <a:r>
              <a:rPr sz="2000" spc="65" dirty="0">
                <a:latin typeface="Calibri"/>
                <a:cs typeface="Calibri"/>
              </a:rPr>
              <a:t>of</a:t>
            </a:r>
            <a:r>
              <a:rPr sz="2000" spc="150" dirty="0">
                <a:latin typeface="Calibri"/>
                <a:cs typeface="Calibri"/>
              </a:rPr>
              <a:t> </a:t>
            </a:r>
            <a:r>
              <a:rPr sz="2000" spc="120" dirty="0">
                <a:latin typeface="Calibri"/>
                <a:cs typeface="Calibri"/>
              </a:rPr>
              <a:t>resources</a:t>
            </a:r>
            <a:r>
              <a:rPr sz="2000" spc="-150" dirty="0">
                <a:latin typeface="Calibri"/>
                <a:cs typeface="Calibri"/>
              </a:rPr>
              <a:t> </a:t>
            </a:r>
            <a:r>
              <a:rPr sz="2000" spc="100" dirty="0">
                <a:latin typeface="Calibri"/>
                <a:cs typeface="Calibri"/>
              </a:rPr>
              <a:t>available</a:t>
            </a:r>
            <a:r>
              <a:rPr sz="2000" spc="-35" dirty="0">
                <a:latin typeface="Calibri"/>
                <a:cs typeface="Calibri"/>
              </a:rPr>
              <a:t> </a:t>
            </a:r>
            <a:r>
              <a:rPr sz="2000" spc="95" dirty="0">
                <a:latin typeface="Calibri"/>
                <a:cs typeface="Calibri"/>
              </a:rPr>
              <a:t>in</a:t>
            </a:r>
            <a:r>
              <a:rPr sz="2000" spc="20" dirty="0">
                <a:latin typeface="Calibri"/>
                <a:cs typeface="Calibri"/>
              </a:rPr>
              <a:t> </a:t>
            </a:r>
            <a:r>
              <a:rPr sz="2000" spc="100" dirty="0">
                <a:latin typeface="Calibri"/>
                <a:cs typeface="Calibri"/>
              </a:rPr>
              <a:t>the</a:t>
            </a:r>
            <a:r>
              <a:rPr sz="2000" spc="-35" dirty="0">
                <a:latin typeface="Calibri"/>
                <a:cs typeface="Calibri"/>
              </a:rPr>
              <a:t> </a:t>
            </a:r>
            <a:r>
              <a:rPr sz="2000" spc="95" dirty="0">
                <a:latin typeface="Calibri"/>
                <a:cs typeface="Calibri"/>
              </a:rPr>
              <a:t>system.</a:t>
            </a:r>
            <a:endParaRPr sz="20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grpSp>
        <p:nvGrpSpPr>
          <p:cNvPr id="3" name="object 3"/>
          <p:cNvGrpSpPr/>
          <p:nvPr/>
        </p:nvGrpSpPr>
        <p:grpSpPr>
          <a:xfrm>
            <a:off x="7981950" y="3276663"/>
            <a:ext cx="4215130" cy="3586479"/>
            <a:chOff x="7981950" y="3276663"/>
            <a:chExt cx="4215130" cy="3586479"/>
          </a:xfrm>
        </p:grpSpPr>
        <p:sp>
          <p:nvSpPr>
            <p:cNvPr id="4" name="object 4"/>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5" name="object 5"/>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6" name="object 6"/>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7" name="object 7"/>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8" name="object 8"/>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9" name="object 9"/>
          <p:cNvSpPr txBox="1">
            <a:spLocks noGrp="1"/>
          </p:cNvSpPr>
          <p:nvPr>
            <p:ph type="title"/>
          </p:nvPr>
        </p:nvSpPr>
        <p:spPr>
          <a:xfrm>
            <a:off x="7494651" y="2985071"/>
            <a:ext cx="3363595" cy="849630"/>
          </a:xfrm>
          <a:prstGeom prst="rect">
            <a:avLst/>
          </a:prstGeom>
        </p:spPr>
        <p:txBody>
          <a:bodyPr vert="horz" wrap="square" lIns="0" tIns="13335" rIns="0" bIns="0" rtlCol="0">
            <a:spAutoFit/>
          </a:bodyPr>
          <a:lstStyle/>
          <a:p>
            <a:pPr marL="12700">
              <a:lnSpc>
                <a:spcPct val="100000"/>
              </a:lnSpc>
              <a:spcBef>
                <a:spcPts val="105"/>
              </a:spcBef>
            </a:pPr>
            <a:r>
              <a:rPr sz="5400" spc="5" dirty="0">
                <a:solidFill>
                  <a:srgbClr val="1F1348"/>
                </a:solidFill>
                <a:latin typeface="Arial"/>
                <a:cs typeface="Arial"/>
              </a:rPr>
              <a:t>Thank</a:t>
            </a:r>
            <a:r>
              <a:rPr sz="5400" spc="-65" dirty="0">
                <a:solidFill>
                  <a:srgbClr val="1F1348"/>
                </a:solidFill>
                <a:latin typeface="Arial"/>
                <a:cs typeface="Arial"/>
              </a:rPr>
              <a:t> </a:t>
            </a:r>
            <a:r>
              <a:rPr sz="5400" spc="30" dirty="0">
                <a:solidFill>
                  <a:srgbClr val="1F1348"/>
                </a:solidFill>
                <a:latin typeface="Arial"/>
                <a:cs typeface="Arial"/>
              </a:rPr>
              <a:t>You</a:t>
            </a:r>
            <a:endParaRPr sz="5400">
              <a:latin typeface="Arial"/>
              <a:cs typeface="Arial"/>
            </a:endParaRPr>
          </a:p>
        </p:txBody>
      </p:sp>
      <p:grpSp>
        <p:nvGrpSpPr>
          <p:cNvPr id="10" name="object 10"/>
          <p:cNvGrpSpPr/>
          <p:nvPr/>
        </p:nvGrpSpPr>
        <p:grpSpPr>
          <a:xfrm>
            <a:off x="9525" y="0"/>
            <a:ext cx="5997575" cy="4843145"/>
            <a:chOff x="9525" y="0"/>
            <a:chExt cx="5997575" cy="4843145"/>
          </a:xfrm>
        </p:grpSpPr>
        <p:sp>
          <p:nvSpPr>
            <p:cNvPr id="11" name="object 11"/>
            <p:cNvSpPr/>
            <p:nvPr/>
          </p:nvSpPr>
          <p:spPr>
            <a:xfrm>
              <a:off x="1603624" y="1920220"/>
              <a:ext cx="4403725" cy="2851785"/>
            </a:xfrm>
            <a:custGeom>
              <a:avLst/>
              <a:gdLst/>
              <a:ahLst/>
              <a:cxnLst/>
              <a:rect l="l" t="t" r="r" b="b"/>
              <a:pathLst>
                <a:path w="4403725" h="2851785">
                  <a:moveTo>
                    <a:pt x="4331906" y="0"/>
                  </a:moveTo>
                  <a:lnTo>
                    <a:pt x="71406" y="0"/>
                  </a:lnTo>
                  <a:lnTo>
                    <a:pt x="43606" y="5613"/>
                  </a:lnTo>
                  <a:lnTo>
                    <a:pt x="20910" y="20910"/>
                  </a:lnTo>
                  <a:lnTo>
                    <a:pt x="5609" y="43574"/>
                  </a:lnTo>
                  <a:lnTo>
                    <a:pt x="0" y="71287"/>
                  </a:lnTo>
                  <a:lnTo>
                    <a:pt x="0" y="2780211"/>
                  </a:lnTo>
                  <a:lnTo>
                    <a:pt x="5609" y="2808001"/>
                  </a:lnTo>
                  <a:lnTo>
                    <a:pt x="20910" y="2830679"/>
                  </a:lnTo>
                  <a:lnTo>
                    <a:pt x="43606" y="2845961"/>
                  </a:lnTo>
                  <a:lnTo>
                    <a:pt x="71406" y="2851562"/>
                  </a:lnTo>
                  <a:lnTo>
                    <a:pt x="4331907" y="2851562"/>
                  </a:lnTo>
                  <a:lnTo>
                    <a:pt x="4359733" y="2845961"/>
                  </a:lnTo>
                  <a:lnTo>
                    <a:pt x="4382426" y="2830679"/>
                  </a:lnTo>
                  <a:lnTo>
                    <a:pt x="4397712" y="2808001"/>
                  </a:lnTo>
                  <a:lnTo>
                    <a:pt x="4403313" y="2780211"/>
                  </a:lnTo>
                  <a:lnTo>
                    <a:pt x="4403313" y="71287"/>
                  </a:lnTo>
                  <a:lnTo>
                    <a:pt x="4397712" y="43574"/>
                  </a:lnTo>
                  <a:lnTo>
                    <a:pt x="4382426" y="20910"/>
                  </a:lnTo>
                  <a:lnTo>
                    <a:pt x="4359733" y="5613"/>
                  </a:lnTo>
                  <a:lnTo>
                    <a:pt x="4331906" y="0"/>
                  </a:lnTo>
                  <a:close/>
                </a:path>
              </a:pathLst>
            </a:custGeom>
            <a:solidFill>
              <a:srgbClr val="505050"/>
            </a:solidFill>
          </p:spPr>
          <p:txBody>
            <a:bodyPr wrap="square" lIns="0" tIns="0" rIns="0" bIns="0" rtlCol="0"/>
            <a:lstStyle/>
            <a:p>
              <a:endParaRPr/>
            </a:p>
          </p:txBody>
        </p:sp>
        <p:sp>
          <p:nvSpPr>
            <p:cNvPr id="12" name="object 12"/>
            <p:cNvSpPr/>
            <p:nvPr/>
          </p:nvSpPr>
          <p:spPr>
            <a:xfrm>
              <a:off x="1663128" y="1920226"/>
              <a:ext cx="4284345" cy="2851785"/>
            </a:xfrm>
            <a:custGeom>
              <a:avLst/>
              <a:gdLst/>
              <a:ahLst/>
              <a:cxnLst/>
              <a:rect l="l" t="t" r="r" b="b"/>
              <a:pathLst>
                <a:path w="4284345" h="2851785">
                  <a:moveTo>
                    <a:pt x="1939798" y="0"/>
                  </a:moveTo>
                  <a:lnTo>
                    <a:pt x="71399" y="0"/>
                  </a:lnTo>
                  <a:lnTo>
                    <a:pt x="43599" y="5613"/>
                  </a:lnTo>
                  <a:lnTo>
                    <a:pt x="20904" y="20916"/>
                  </a:lnTo>
                  <a:lnTo>
                    <a:pt x="5600" y="43573"/>
                  </a:lnTo>
                  <a:lnTo>
                    <a:pt x="0" y="71285"/>
                  </a:lnTo>
                  <a:lnTo>
                    <a:pt x="0" y="2780207"/>
                  </a:lnTo>
                  <a:lnTo>
                    <a:pt x="5600" y="2807995"/>
                  </a:lnTo>
                  <a:lnTo>
                    <a:pt x="20904" y="2830677"/>
                  </a:lnTo>
                  <a:lnTo>
                    <a:pt x="43599" y="2845955"/>
                  </a:lnTo>
                  <a:lnTo>
                    <a:pt x="71399" y="2851556"/>
                  </a:lnTo>
                  <a:lnTo>
                    <a:pt x="1939798" y="2851556"/>
                  </a:lnTo>
                  <a:lnTo>
                    <a:pt x="1939798" y="0"/>
                  </a:lnTo>
                  <a:close/>
                </a:path>
                <a:path w="4284345" h="2851785">
                  <a:moveTo>
                    <a:pt x="4284294" y="71285"/>
                  </a:moveTo>
                  <a:lnTo>
                    <a:pt x="4278693" y="43573"/>
                  </a:lnTo>
                  <a:lnTo>
                    <a:pt x="4263415" y="20916"/>
                  </a:lnTo>
                  <a:lnTo>
                    <a:pt x="4240720" y="5613"/>
                  </a:lnTo>
                  <a:lnTo>
                    <a:pt x="4212895" y="0"/>
                  </a:lnTo>
                  <a:lnTo>
                    <a:pt x="2320633" y="0"/>
                  </a:lnTo>
                  <a:lnTo>
                    <a:pt x="2320633" y="2851556"/>
                  </a:lnTo>
                  <a:lnTo>
                    <a:pt x="4212895" y="2851556"/>
                  </a:lnTo>
                  <a:lnTo>
                    <a:pt x="4240720" y="2845955"/>
                  </a:lnTo>
                  <a:lnTo>
                    <a:pt x="4263415" y="2830677"/>
                  </a:lnTo>
                  <a:lnTo>
                    <a:pt x="4278693" y="2807995"/>
                  </a:lnTo>
                  <a:lnTo>
                    <a:pt x="4284294" y="2780207"/>
                  </a:lnTo>
                  <a:lnTo>
                    <a:pt x="4284294" y="71285"/>
                  </a:lnTo>
                  <a:close/>
                </a:path>
              </a:pathLst>
            </a:custGeom>
            <a:solidFill>
              <a:srgbClr val="737373"/>
            </a:solidFill>
          </p:spPr>
          <p:txBody>
            <a:bodyPr wrap="square" lIns="0" tIns="0" rIns="0" bIns="0" rtlCol="0"/>
            <a:lstStyle/>
            <a:p>
              <a:endParaRPr/>
            </a:p>
          </p:txBody>
        </p:sp>
        <p:sp>
          <p:nvSpPr>
            <p:cNvPr id="13" name="object 13"/>
            <p:cNvSpPr/>
            <p:nvPr/>
          </p:nvSpPr>
          <p:spPr>
            <a:xfrm>
              <a:off x="1948753" y="1920220"/>
              <a:ext cx="131445" cy="273685"/>
            </a:xfrm>
            <a:custGeom>
              <a:avLst/>
              <a:gdLst/>
              <a:ahLst/>
              <a:cxnLst/>
              <a:rect l="l" t="t" r="r" b="b"/>
              <a:pathLst>
                <a:path w="131444" h="273685">
                  <a:moveTo>
                    <a:pt x="0" y="273268"/>
                  </a:moveTo>
                  <a:lnTo>
                    <a:pt x="130911" y="273268"/>
                  </a:lnTo>
                  <a:lnTo>
                    <a:pt x="130911" y="0"/>
                  </a:lnTo>
                  <a:lnTo>
                    <a:pt x="0" y="0"/>
                  </a:lnTo>
                  <a:lnTo>
                    <a:pt x="0" y="273268"/>
                  </a:lnTo>
                  <a:close/>
                </a:path>
              </a:pathLst>
            </a:custGeom>
            <a:solidFill>
              <a:srgbClr val="505050"/>
            </a:solidFill>
          </p:spPr>
          <p:txBody>
            <a:bodyPr wrap="square" lIns="0" tIns="0" rIns="0" bIns="0" rtlCol="0"/>
            <a:lstStyle/>
            <a:p>
              <a:endParaRPr/>
            </a:p>
          </p:txBody>
        </p:sp>
        <p:sp>
          <p:nvSpPr>
            <p:cNvPr id="14" name="object 14"/>
            <p:cNvSpPr/>
            <p:nvPr/>
          </p:nvSpPr>
          <p:spPr>
            <a:xfrm>
              <a:off x="2079663" y="1810905"/>
              <a:ext cx="2808605" cy="3032760"/>
            </a:xfrm>
            <a:custGeom>
              <a:avLst/>
              <a:gdLst/>
              <a:ahLst/>
              <a:cxnLst/>
              <a:rect l="l" t="t" r="r" b="b"/>
              <a:pathLst>
                <a:path w="2808604" h="3032760">
                  <a:moveTo>
                    <a:pt x="1106792" y="0"/>
                  </a:moveTo>
                  <a:lnTo>
                    <a:pt x="0" y="0"/>
                  </a:lnTo>
                  <a:lnTo>
                    <a:pt x="0" y="382587"/>
                  </a:lnTo>
                  <a:lnTo>
                    <a:pt x="1106792" y="382587"/>
                  </a:lnTo>
                  <a:lnTo>
                    <a:pt x="1106792" y="0"/>
                  </a:lnTo>
                  <a:close/>
                </a:path>
                <a:path w="2808604" h="3032760">
                  <a:moveTo>
                    <a:pt x="2808567" y="2735135"/>
                  </a:moveTo>
                  <a:lnTo>
                    <a:pt x="666394" y="2735135"/>
                  </a:lnTo>
                  <a:lnTo>
                    <a:pt x="666394" y="3032175"/>
                  </a:lnTo>
                  <a:lnTo>
                    <a:pt x="2808567" y="3032175"/>
                  </a:lnTo>
                  <a:lnTo>
                    <a:pt x="2808567" y="2735135"/>
                  </a:lnTo>
                  <a:close/>
                </a:path>
              </a:pathLst>
            </a:custGeom>
            <a:solidFill>
              <a:srgbClr val="D2D2D2"/>
            </a:solidFill>
          </p:spPr>
          <p:txBody>
            <a:bodyPr wrap="square" lIns="0" tIns="0" rIns="0" bIns="0" rtlCol="0"/>
            <a:lstStyle/>
            <a:p>
              <a:endParaRPr/>
            </a:p>
          </p:txBody>
        </p:sp>
        <p:sp>
          <p:nvSpPr>
            <p:cNvPr id="15" name="object 15"/>
            <p:cNvSpPr/>
            <p:nvPr/>
          </p:nvSpPr>
          <p:spPr>
            <a:xfrm>
              <a:off x="2769860" y="1920220"/>
              <a:ext cx="285750" cy="166370"/>
            </a:xfrm>
            <a:custGeom>
              <a:avLst/>
              <a:gdLst/>
              <a:ahLst/>
              <a:cxnLst/>
              <a:rect l="l" t="t" r="r" b="b"/>
              <a:pathLst>
                <a:path w="285750" h="166369">
                  <a:moveTo>
                    <a:pt x="285624" y="0"/>
                  </a:moveTo>
                  <a:lnTo>
                    <a:pt x="0" y="0"/>
                  </a:lnTo>
                  <a:lnTo>
                    <a:pt x="0" y="166337"/>
                  </a:lnTo>
                  <a:lnTo>
                    <a:pt x="285624" y="166337"/>
                  </a:lnTo>
                  <a:lnTo>
                    <a:pt x="285624" y="0"/>
                  </a:lnTo>
                  <a:close/>
                </a:path>
              </a:pathLst>
            </a:custGeom>
            <a:solidFill>
              <a:srgbClr val="FFFFFF"/>
            </a:solidFill>
          </p:spPr>
          <p:txBody>
            <a:bodyPr wrap="square" lIns="0" tIns="0" rIns="0" bIns="0" rtlCol="0"/>
            <a:lstStyle/>
            <a:p>
              <a:endParaRPr/>
            </a:p>
          </p:txBody>
        </p:sp>
        <p:sp>
          <p:nvSpPr>
            <p:cNvPr id="16" name="object 16"/>
            <p:cNvSpPr/>
            <p:nvPr/>
          </p:nvSpPr>
          <p:spPr>
            <a:xfrm>
              <a:off x="1872587" y="2098439"/>
              <a:ext cx="3837304" cy="2495550"/>
            </a:xfrm>
            <a:custGeom>
              <a:avLst/>
              <a:gdLst/>
              <a:ahLst/>
              <a:cxnLst/>
              <a:rect l="l" t="t" r="r" b="b"/>
              <a:pathLst>
                <a:path w="3837304" h="2495550">
                  <a:moveTo>
                    <a:pt x="3792235" y="0"/>
                  </a:moveTo>
                  <a:lnTo>
                    <a:pt x="49238" y="0"/>
                  </a:lnTo>
                  <a:lnTo>
                    <a:pt x="4760" y="40396"/>
                  </a:lnTo>
                  <a:lnTo>
                    <a:pt x="0" y="2426150"/>
                  </a:lnTo>
                  <a:lnTo>
                    <a:pt x="49524" y="2495061"/>
                  </a:lnTo>
                  <a:lnTo>
                    <a:pt x="3792870" y="2495061"/>
                  </a:lnTo>
                  <a:lnTo>
                    <a:pt x="3836824" y="2445160"/>
                  </a:lnTo>
                  <a:lnTo>
                    <a:pt x="3836824" y="54653"/>
                  </a:lnTo>
                  <a:lnTo>
                    <a:pt x="3792235" y="0"/>
                  </a:lnTo>
                  <a:close/>
                </a:path>
              </a:pathLst>
            </a:custGeom>
            <a:solidFill>
              <a:srgbClr val="F1F1F1"/>
            </a:solidFill>
          </p:spPr>
          <p:txBody>
            <a:bodyPr wrap="square" lIns="0" tIns="0" rIns="0" bIns="0" rtlCol="0"/>
            <a:lstStyle/>
            <a:p>
              <a:endParaRPr/>
            </a:p>
          </p:txBody>
        </p:sp>
        <p:sp>
          <p:nvSpPr>
            <p:cNvPr id="17" name="object 17"/>
            <p:cNvSpPr/>
            <p:nvPr/>
          </p:nvSpPr>
          <p:spPr>
            <a:xfrm>
              <a:off x="1770227" y="2098446"/>
              <a:ext cx="4046854" cy="2495550"/>
            </a:xfrm>
            <a:custGeom>
              <a:avLst/>
              <a:gdLst/>
              <a:ahLst/>
              <a:cxnLst/>
              <a:rect l="l" t="t" r="r" b="b"/>
              <a:pathLst>
                <a:path w="4046854" h="2495550">
                  <a:moveTo>
                    <a:pt x="152209" y="0"/>
                  </a:moveTo>
                  <a:lnTo>
                    <a:pt x="0" y="0"/>
                  </a:lnTo>
                  <a:lnTo>
                    <a:pt x="0" y="2495067"/>
                  </a:lnTo>
                  <a:lnTo>
                    <a:pt x="152209" y="2495067"/>
                  </a:lnTo>
                  <a:lnTo>
                    <a:pt x="152209" y="0"/>
                  </a:lnTo>
                  <a:close/>
                </a:path>
                <a:path w="4046854" h="2495550">
                  <a:moveTo>
                    <a:pt x="4046283" y="0"/>
                  </a:moveTo>
                  <a:lnTo>
                    <a:pt x="3894112" y="0"/>
                  </a:lnTo>
                  <a:lnTo>
                    <a:pt x="3894112" y="2495067"/>
                  </a:lnTo>
                  <a:lnTo>
                    <a:pt x="4046283" y="2495067"/>
                  </a:lnTo>
                  <a:lnTo>
                    <a:pt x="4046283" y="0"/>
                  </a:lnTo>
                  <a:close/>
                </a:path>
              </a:pathLst>
            </a:custGeom>
            <a:solidFill>
              <a:srgbClr val="E6E6E6"/>
            </a:solidFill>
          </p:spPr>
          <p:txBody>
            <a:bodyPr wrap="square" lIns="0" tIns="0" rIns="0" bIns="0" rtlCol="0"/>
            <a:lstStyle/>
            <a:p>
              <a:endParaRPr/>
            </a:p>
          </p:txBody>
        </p:sp>
        <p:sp>
          <p:nvSpPr>
            <p:cNvPr id="18" name="object 18"/>
            <p:cNvSpPr/>
            <p:nvPr/>
          </p:nvSpPr>
          <p:spPr>
            <a:xfrm>
              <a:off x="1799983" y="1983904"/>
              <a:ext cx="3987165" cy="2609850"/>
            </a:xfrm>
            <a:custGeom>
              <a:avLst/>
              <a:gdLst/>
              <a:ahLst/>
              <a:cxnLst/>
              <a:rect l="l" t="t" r="r" b="b"/>
              <a:pathLst>
                <a:path w="3987165" h="2609850">
                  <a:moveTo>
                    <a:pt x="11899" y="114541"/>
                  </a:moveTo>
                  <a:lnTo>
                    <a:pt x="0" y="114541"/>
                  </a:lnTo>
                  <a:lnTo>
                    <a:pt x="0" y="2074951"/>
                  </a:lnTo>
                  <a:lnTo>
                    <a:pt x="11899" y="2074951"/>
                  </a:lnTo>
                  <a:lnTo>
                    <a:pt x="11899" y="114541"/>
                  </a:lnTo>
                  <a:close/>
                </a:path>
                <a:path w="3987165" h="2609850">
                  <a:moveTo>
                    <a:pt x="47599" y="114541"/>
                  </a:moveTo>
                  <a:lnTo>
                    <a:pt x="35699" y="114541"/>
                  </a:lnTo>
                  <a:lnTo>
                    <a:pt x="35699" y="2074951"/>
                  </a:lnTo>
                  <a:lnTo>
                    <a:pt x="47599" y="2074951"/>
                  </a:lnTo>
                  <a:lnTo>
                    <a:pt x="47599" y="114541"/>
                  </a:lnTo>
                  <a:close/>
                </a:path>
                <a:path w="3987165" h="2609850">
                  <a:moveTo>
                    <a:pt x="83312" y="114541"/>
                  </a:moveTo>
                  <a:lnTo>
                    <a:pt x="71412" y="114541"/>
                  </a:lnTo>
                  <a:lnTo>
                    <a:pt x="71412" y="2074951"/>
                  </a:lnTo>
                  <a:lnTo>
                    <a:pt x="83312" y="2074951"/>
                  </a:lnTo>
                  <a:lnTo>
                    <a:pt x="83312" y="114541"/>
                  </a:lnTo>
                  <a:close/>
                </a:path>
                <a:path w="3987165" h="2609850">
                  <a:moveTo>
                    <a:pt x="3726777" y="0"/>
                  </a:moveTo>
                  <a:lnTo>
                    <a:pt x="1993353" y="114541"/>
                  </a:lnTo>
                  <a:lnTo>
                    <a:pt x="1993353" y="2609608"/>
                  </a:lnTo>
                  <a:lnTo>
                    <a:pt x="3726777" y="2495067"/>
                  </a:lnTo>
                  <a:lnTo>
                    <a:pt x="3726777" y="0"/>
                  </a:lnTo>
                  <a:close/>
                </a:path>
                <a:path w="3987165" h="2609850">
                  <a:moveTo>
                    <a:pt x="3915448" y="114541"/>
                  </a:moveTo>
                  <a:lnTo>
                    <a:pt x="3903548" y="114541"/>
                  </a:lnTo>
                  <a:lnTo>
                    <a:pt x="3903548" y="2609608"/>
                  </a:lnTo>
                  <a:lnTo>
                    <a:pt x="3915448" y="2609608"/>
                  </a:lnTo>
                  <a:lnTo>
                    <a:pt x="3915448" y="114541"/>
                  </a:lnTo>
                  <a:close/>
                </a:path>
                <a:path w="3987165" h="2609850">
                  <a:moveTo>
                    <a:pt x="3951160" y="114541"/>
                  </a:moveTo>
                  <a:lnTo>
                    <a:pt x="3939248" y="114541"/>
                  </a:lnTo>
                  <a:lnTo>
                    <a:pt x="3939248" y="2609608"/>
                  </a:lnTo>
                  <a:lnTo>
                    <a:pt x="3951160" y="2609608"/>
                  </a:lnTo>
                  <a:lnTo>
                    <a:pt x="3951160" y="114541"/>
                  </a:lnTo>
                  <a:close/>
                </a:path>
                <a:path w="3987165" h="2609850">
                  <a:moveTo>
                    <a:pt x="3986860" y="114541"/>
                  </a:moveTo>
                  <a:lnTo>
                    <a:pt x="3974960" y="114541"/>
                  </a:lnTo>
                  <a:lnTo>
                    <a:pt x="3974960" y="2609608"/>
                  </a:lnTo>
                  <a:lnTo>
                    <a:pt x="3986860" y="2609608"/>
                  </a:lnTo>
                  <a:lnTo>
                    <a:pt x="3986860" y="114541"/>
                  </a:lnTo>
                  <a:close/>
                </a:path>
              </a:pathLst>
            </a:custGeom>
            <a:solidFill>
              <a:srgbClr val="D2D2D2"/>
            </a:solidFill>
          </p:spPr>
          <p:txBody>
            <a:bodyPr wrap="square" lIns="0" tIns="0" rIns="0" bIns="0" rtlCol="0"/>
            <a:lstStyle/>
            <a:p>
              <a:endParaRPr/>
            </a:p>
          </p:txBody>
        </p:sp>
        <p:sp>
          <p:nvSpPr>
            <p:cNvPr id="19" name="object 19"/>
            <p:cNvSpPr/>
            <p:nvPr/>
          </p:nvSpPr>
          <p:spPr>
            <a:xfrm>
              <a:off x="3793347" y="1916102"/>
              <a:ext cx="1513205" cy="2677795"/>
            </a:xfrm>
            <a:custGeom>
              <a:avLst/>
              <a:gdLst/>
              <a:ahLst/>
              <a:cxnLst/>
              <a:rect l="l" t="t" r="r" b="b"/>
              <a:pathLst>
                <a:path w="1513204" h="2677795">
                  <a:moveTo>
                    <a:pt x="1513174" y="0"/>
                  </a:moveTo>
                  <a:lnTo>
                    <a:pt x="0" y="182337"/>
                  </a:lnTo>
                  <a:lnTo>
                    <a:pt x="0" y="2677399"/>
                  </a:lnTo>
                  <a:lnTo>
                    <a:pt x="1513174" y="2495061"/>
                  </a:lnTo>
                  <a:lnTo>
                    <a:pt x="1513174" y="0"/>
                  </a:lnTo>
                  <a:close/>
                </a:path>
              </a:pathLst>
            </a:custGeom>
            <a:solidFill>
              <a:srgbClr val="FFFFFF"/>
            </a:solidFill>
          </p:spPr>
          <p:txBody>
            <a:bodyPr wrap="square" lIns="0" tIns="0" rIns="0" bIns="0" rtlCol="0"/>
            <a:lstStyle/>
            <a:p>
              <a:endParaRPr/>
            </a:p>
          </p:txBody>
        </p:sp>
        <p:sp>
          <p:nvSpPr>
            <p:cNvPr id="20" name="object 20"/>
            <p:cNvSpPr/>
            <p:nvPr/>
          </p:nvSpPr>
          <p:spPr>
            <a:xfrm>
              <a:off x="2079663" y="2217572"/>
              <a:ext cx="3058795" cy="1924685"/>
            </a:xfrm>
            <a:custGeom>
              <a:avLst/>
              <a:gdLst/>
              <a:ahLst/>
              <a:cxnLst/>
              <a:rect l="l" t="t" r="r" b="b"/>
              <a:pathLst>
                <a:path w="3058795" h="1924685">
                  <a:moveTo>
                    <a:pt x="702094" y="1039380"/>
                  </a:moveTo>
                  <a:lnTo>
                    <a:pt x="700227" y="1030109"/>
                  </a:lnTo>
                  <a:lnTo>
                    <a:pt x="695134" y="1022565"/>
                  </a:lnTo>
                  <a:lnTo>
                    <a:pt x="687565" y="1017473"/>
                  </a:lnTo>
                  <a:lnTo>
                    <a:pt x="678294" y="1015606"/>
                  </a:lnTo>
                  <a:lnTo>
                    <a:pt x="23799" y="1015606"/>
                  </a:lnTo>
                  <a:lnTo>
                    <a:pt x="14541" y="1017473"/>
                  </a:lnTo>
                  <a:lnTo>
                    <a:pt x="6972" y="1022565"/>
                  </a:lnTo>
                  <a:lnTo>
                    <a:pt x="1866" y="1030109"/>
                  </a:lnTo>
                  <a:lnTo>
                    <a:pt x="0" y="1039380"/>
                  </a:lnTo>
                  <a:lnTo>
                    <a:pt x="1866" y="1048639"/>
                  </a:lnTo>
                  <a:lnTo>
                    <a:pt x="6972" y="1056182"/>
                  </a:lnTo>
                  <a:lnTo>
                    <a:pt x="14541" y="1061275"/>
                  </a:lnTo>
                  <a:lnTo>
                    <a:pt x="23799" y="1063142"/>
                  </a:lnTo>
                  <a:lnTo>
                    <a:pt x="678294" y="1063142"/>
                  </a:lnTo>
                  <a:lnTo>
                    <a:pt x="687565" y="1061275"/>
                  </a:lnTo>
                  <a:lnTo>
                    <a:pt x="695134" y="1056182"/>
                  </a:lnTo>
                  <a:lnTo>
                    <a:pt x="700227" y="1048639"/>
                  </a:lnTo>
                  <a:lnTo>
                    <a:pt x="702094" y="1039380"/>
                  </a:lnTo>
                  <a:close/>
                </a:path>
                <a:path w="3058795" h="1924685">
                  <a:moveTo>
                    <a:pt x="1118628" y="1900682"/>
                  </a:moveTo>
                  <a:lnTo>
                    <a:pt x="1116761" y="1891487"/>
                  </a:lnTo>
                  <a:lnTo>
                    <a:pt x="1111669" y="1883930"/>
                  </a:lnTo>
                  <a:lnTo>
                    <a:pt x="1104099" y="1878812"/>
                  </a:lnTo>
                  <a:lnTo>
                    <a:pt x="1094828" y="1876920"/>
                  </a:lnTo>
                  <a:lnTo>
                    <a:pt x="23799" y="1876920"/>
                  </a:lnTo>
                  <a:lnTo>
                    <a:pt x="14541" y="1878812"/>
                  </a:lnTo>
                  <a:lnTo>
                    <a:pt x="6972" y="1883930"/>
                  </a:lnTo>
                  <a:lnTo>
                    <a:pt x="1866" y="1891487"/>
                  </a:lnTo>
                  <a:lnTo>
                    <a:pt x="0" y="1900682"/>
                  </a:lnTo>
                  <a:lnTo>
                    <a:pt x="1866" y="1909940"/>
                  </a:lnTo>
                  <a:lnTo>
                    <a:pt x="6972" y="1917496"/>
                  </a:lnTo>
                  <a:lnTo>
                    <a:pt x="14541" y="1922589"/>
                  </a:lnTo>
                  <a:lnTo>
                    <a:pt x="23799" y="1924443"/>
                  </a:lnTo>
                  <a:lnTo>
                    <a:pt x="1094828" y="1924443"/>
                  </a:lnTo>
                  <a:lnTo>
                    <a:pt x="1104099" y="1922589"/>
                  </a:lnTo>
                  <a:lnTo>
                    <a:pt x="1111669" y="1917496"/>
                  </a:lnTo>
                  <a:lnTo>
                    <a:pt x="1116761" y="1909940"/>
                  </a:lnTo>
                  <a:lnTo>
                    <a:pt x="1118628" y="1900682"/>
                  </a:lnTo>
                  <a:close/>
                </a:path>
                <a:path w="3058795" h="1924685">
                  <a:moveTo>
                    <a:pt x="1118628" y="1728482"/>
                  </a:moveTo>
                  <a:lnTo>
                    <a:pt x="1116761" y="1719224"/>
                  </a:lnTo>
                  <a:lnTo>
                    <a:pt x="1111669" y="1711680"/>
                  </a:lnTo>
                  <a:lnTo>
                    <a:pt x="1104099" y="1706587"/>
                  </a:lnTo>
                  <a:lnTo>
                    <a:pt x="1094828" y="1704721"/>
                  </a:lnTo>
                  <a:lnTo>
                    <a:pt x="23799" y="1704721"/>
                  </a:lnTo>
                  <a:lnTo>
                    <a:pt x="14541" y="1706587"/>
                  </a:lnTo>
                  <a:lnTo>
                    <a:pt x="6972" y="1711680"/>
                  </a:lnTo>
                  <a:lnTo>
                    <a:pt x="1866" y="1719224"/>
                  </a:lnTo>
                  <a:lnTo>
                    <a:pt x="0" y="1728482"/>
                  </a:lnTo>
                  <a:lnTo>
                    <a:pt x="1866" y="1737741"/>
                  </a:lnTo>
                  <a:lnTo>
                    <a:pt x="6972" y="1745297"/>
                  </a:lnTo>
                  <a:lnTo>
                    <a:pt x="14541" y="1750390"/>
                  </a:lnTo>
                  <a:lnTo>
                    <a:pt x="23799" y="1752244"/>
                  </a:lnTo>
                  <a:lnTo>
                    <a:pt x="1094828" y="1752244"/>
                  </a:lnTo>
                  <a:lnTo>
                    <a:pt x="1104099" y="1750390"/>
                  </a:lnTo>
                  <a:lnTo>
                    <a:pt x="1111669" y="1745297"/>
                  </a:lnTo>
                  <a:lnTo>
                    <a:pt x="1116761" y="1737741"/>
                  </a:lnTo>
                  <a:lnTo>
                    <a:pt x="1118628" y="1728482"/>
                  </a:lnTo>
                  <a:close/>
                </a:path>
                <a:path w="3058795" h="1924685">
                  <a:moveTo>
                    <a:pt x="1118628" y="1556131"/>
                  </a:moveTo>
                  <a:lnTo>
                    <a:pt x="1116761" y="1546936"/>
                  </a:lnTo>
                  <a:lnTo>
                    <a:pt x="1111669" y="1539379"/>
                  </a:lnTo>
                  <a:lnTo>
                    <a:pt x="1104099" y="1534248"/>
                  </a:lnTo>
                  <a:lnTo>
                    <a:pt x="1094828" y="1532369"/>
                  </a:lnTo>
                  <a:lnTo>
                    <a:pt x="23799" y="1532369"/>
                  </a:lnTo>
                  <a:lnTo>
                    <a:pt x="14541" y="1534248"/>
                  </a:lnTo>
                  <a:lnTo>
                    <a:pt x="6972" y="1539379"/>
                  </a:lnTo>
                  <a:lnTo>
                    <a:pt x="1866" y="1546936"/>
                  </a:lnTo>
                  <a:lnTo>
                    <a:pt x="0" y="1556131"/>
                  </a:lnTo>
                  <a:lnTo>
                    <a:pt x="1866" y="1565389"/>
                  </a:lnTo>
                  <a:lnTo>
                    <a:pt x="6972" y="1572945"/>
                  </a:lnTo>
                  <a:lnTo>
                    <a:pt x="14541" y="1578025"/>
                  </a:lnTo>
                  <a:lnTo>
                    <a:pt x="23799" y="1579892"/>
                  </a:lnTo>
                  <a:lnTo>
                    <a:pt x="1094828" y="1579892"/>
                  </a:lnTo>
                  <a:lnTo>
                    <a:pt x="1104099" y="1578025"/>
                  </a:lnTo>
                  <a:lnTo>
                    <a:pt x="1111669" y="1572945"/>
                  </a:lnTo>
                  <a:lnTo>
                    <a:pt x="1116761" y="1565389"/>
                  </a:lnTo>
                  <a:lnTo>
                    <a:pt x="1118628" y="1556131"/>
                  </a:lnTo>
                  <a:close/>
                </a:path>
                <a:path w="3058795" h="1924685">
                  <a:moveTo>
                    <a:pt x="1118628" y="1383931"/>
                  </a:moveTo>
                  <a:lnTo>
                    <a:pt x="1116761" y="1374673"/>
                  </a:lnTo>
                  <a:lnTo>
                    <a:pt x="1111669" y="1367116"/>
                  </a:lnTo>
                  <a:lnTo>
                    <a:pt x="1104099" y="1362036"/>
                  </a:lnTo>
                  <a:lnTo>
                    <a:pt x="1094828" y="1360170"/>
                  </a:lnTo>
                  <a:lnTo>
                    <a:pt x="23799" y="1360170"/>
                  </a:lnTo>
                  <a:lnTo>
                    <a:pt x="14541" y="1362036"/>
                  </a:lnTo>
                  <a:lnTo>
                    <a:pt x="6972" y="1367116"/>
                  </a:lnTo>
                  <a:lnTo>
                    <a:pt x="1866" y="1374673"/>
                  </a:lnTo>
                  <a:lnTo>
                    <a:pt x="0" y="1383931"/>
                  </a:lnTo>
                  <a:lnTo>
                    <a:pt x="1866" y="1393190"/>
                  </a:lnTo>
                  <a:lnTo>
                    <a:pt x="6972" y="1400746"/>
                  </a:lnTo>
                  <a:lnTo>
                    <a:pt x="14541" y="1405826"/>
                  </a:lnTo>
                  <a:lnTo>
                    <a:pt x="23799" y="1407693"/>
                  </a:lnTo>
                  <a:lnTo>
                    <a:pt x="1094828" y="1407693"/>
                  </a:lnTo>
                  <a:lnTo>
                    <a:pt x="1104099" y="1405826"/>
                  </a:lnTo>
                  <a:lnTo>
                    <a:pt x="1111669" y="1400746"/>
                  </a:lnTo>
                  <a:lnTo>
                    <a:pt x="1116761" y="1393190"/>
                  </a:lnTo>
                  <a:lnTo>
                    <a:pt x="1118628" y="1383931"/>
                  </a:lnTo>
                  <a:close/>
                </a:path>
                <a:path w="3058795" h="1924685">
                  <a:moveTo>
                    <a:pt x="1118628" y="1211567"/>
                  </a:moveTo>
                  <a:lnTo>
                    <a:pt x="1116761" y="1202385"/>
                  </a:lnTo>
                  <a:lnTo>
                    <a:pt x="1111669" y="1194816"/>
                  </a:lnTo>
                  <a:lnTo>
                    <a:pt x="1104099" y="1189697"/>
                  </a:lnTo>
                  <a:lnTo>
                    <a:pt x="1094828" y="1187805"/>
                  </a:lnTo>
                  <a:lnTo>
                    <a:pt x="23799" y="1187805"/>
                  </a:lnTo>
                  <a:lnTo>
                    <a:pt x="14541" y="1189697"/>
                  </a:lnTo>
                  <a:lnTo>
                    <a:pt x="6972" y="1194816"/>
                  </a:lnTo>
                  <a:lnTo>
                    <a:pt x="1866" y="1202385"/>
                  </a:lnTo>
                  <a:lnTo>
                    <a:pt x="0" y="1211567"/>
                  </a:lnTo>
                  <a:lnTo>
                    <a:pt x="1866" y="1220838"/>
                  </a:lnTo>
                  <a:lnTo>
                    <a:pt x="6972" y="1228382"/>
                  </a:lnTo>
                  <a:lnTo>
                    <a:pt x="14541" y="1233474"/>
                  </a:lnTo>
                  <a:lnTo>
                    <a:pt x="23799" y="1235341"/>
                  </a:lnTo>
                  <a:lnTo>
                    <a:pt x="1094828" y="1235341"/>
                  </a:lnTo>
                  <a:lnTo>
                    <a:pt x="1104099" y="1233474"/>
                  </a:lnTo>
                  <a:lnTo>
                    <a:pt x="1111669" y="1228382"/>
                  </a:lnTo>
                  <a:lnTo>
                    <a:pt x="1116761" y="1220838"/>
                  </a:lnTo>
                  <a:lnTo>
                    <a:pt x="1118628" y="1211567"/>
                  </a:lnTo>
                  <a:close/>
                </a:path>
                <a:path w="3058795" h="1924685">
                  <a:moveTo>
                    <a:pt x="1118628" y="867016"/>
                  </a:moveTo>
                  <a:lnTo>
                    <a:pt x="1116761" y="857821"/>
                  </a:lnTo>
                  <a:lnTo>
                    <a:pt x="1111669" y="850265"/>
                  </a:lnTo>
                  <a:lnTo>
                    <a:pt x="1104099" y="845146"/>
                  </a:lnTo>
                  <a:lnTo>
                    <a:pt x="1094828" y="843254"/>
                  </a:lnTo>
                  <a:lnTo>
                    <a:pt x="23799" y="843254"/>
                  </a:lnTo>
                  <a:lnTo>
                    <a:pt x="14541" y="845146"/>
                  </a:lnTo>
                  <a:lnTo>
                    <a:pt x="6972" y="850265"/>
                  </a:lnTo>
                  <a:lnTo>
                    <a:pt x="1866" y="857821"/>
                  </a:lnTo>
                  <a:lnTo>
                    <a:pt x="0" y="867016"/>
                  </a:lnTo>
                  <a:lnTo>
                    <a:pt x="1866" y="876274"/>
                  </a:lnTo>
                  <a:lnTo>
                    <a:pt x="6972" y="883831"/>
                  </a:lnTo>
                  <a:lnTo>
                    <a:pt x="14541" y="888911"/>
                  </a:lnTo>
                  <a:lnTo>
                    <a:pt x="23799" y="890778"/>
                  </a:lnTo>
                  <a:lnTo>
                    <a:pt x="1094828" y="890778"/>
                  </a:lnTo>
                  <a:lnTo>
                    <a:pt x="1104099" y="888911"/>
                  </a:lnTo>
                  <a:lnTo>
                    <a:pt x="1111669" y="883831"/>
                  </a:lnTo>
                  <a:lnTo>
                    <a:pt x="1116761" y="876274"/>
                  </a:lnTo>
                  <a:lnTo>
                    <a:pt x="1118628" y="867016"/>
                  </a:lnTo>
                  <a:close/>
                </a:path>
                <a:path w="3058795" h="1924685">
                  <a:moveTo>
                    <a:pt x="1118628" y="694817"/>
                  </a:moveTo>
                  <a:lnTo>
                    <a:pt x="1116761" y="685558"/>
                  </a:lnTo>
                  <a:lnTo>
                    <a:pt x="1111669" y="678002"/>
                  </a:lnTo>
                  <a:lnTo>
                    <a:pt x="1104099" y="672922"/>
                  </a:lnTo>
                  <a:lnTo>
                    <a:pt x="1094828" y="671055"/>
                  </a:lnTo>
                  <a:lnTo>
                    <a:pt x="23799" y="671055"/>
                  </a:lnTo>
                  <a:lnTo>
                    <a:pt x="14541" y="672922"/>
                  </a:lnTo>
                  <a:lnTo>
                    <a:pt x="6972" y="678002"/>
                  </a:lnTo>
                  <a:lnTo>
                    <a:pt x="1866" y="685558"/>
                  </a:lnTo>
                  <a:lnTo>
                    <a:pt x="0" y="694817"/>
                  </a:lnTo>
                  <a:lnTo>
                    <a:pt x="1866" y="704075"/>
                  </a:lnTo>
                  <a:lnTo>
                    <a:pt x="6972" y="711631"/>
                  </a:lnTo>
                  <a:lnTo>
                    <a:pt x="14541" y="716711"/>
                  </a:lnTo>
                  <a:lnTo>
                    <a:pt x="23799" y="718578"/>
                  </a:lnTo>
                  <a:lnTo>
                    <a:pt x="1094828" y="718578"/>
                  </a:lnTo>
                  <a:lnTo>
                    <a:pt x="1104099" y="716711"/>
                  </a:lnTo>
                  <a:lnTo>
                    <a:pt x="1111669" y="711631"/>
                  </a:lnTo>
                  <a:lnTo>
                    <a:pt x="1116761" y="704075"/>
                  </a:lnTo>
                  <a:lnTo>
                    <a:pt x="1118628" y="694817"/>
                  </a:lnTo>
                  <a:close/>
                </a:path>
                <a:path w="3058795" h="1924685">
                  <a:moveTo>
                    <a:pt x="1118628" y="522465"/>
                  </a:moveTo>
                  <a:lnTo>
                    <a:pt x="1116761" y="513270"/>
                  </a:lnTo>
                  <a:lnTo>
                    <a:pt x="1111669" y="505714"/>
                  </a:lnTo>
                  <a:lnTo>
                    <a:pt x="1104099" y="500583"/>
                  </a:lnTo>
                  <a:lnTo>
                    <a:pt x="1094828" y="498703"/>
                  </a:lnTo>
                  <a:lnTo>
                    <a:pt x="23799" y="498703"/>
                  </a:lnTo>
                  <a:lnTo>
                    <a:pt x="14541" y="500583"/>
                  </a:lnTo>
                  <a:lnTo>
                    <a:pt x="6972" y="505714"/>
                  </a:lnTo>
                  <a:lnTo>
                    <a:pt x="1866" y="513270"/>
                  </a:lnTo>
                  <a:lnTo>
                    <a:pt x="0" y="522465"/>
                  </a:lnTo>
                  <a:lnTo>
                    <a:pt x="1866" y="531723"/>
                  </a:lnTo>
                  <a:lnTo>
                    <a:pt x="6972" y="539267"/>
                  </a:lnTo>
                  <a:lnTo>
                    <a:pt x="14541" y="544360"/>
                  </a:lnTo>
                  <a:lnTo>
                    <a:pt x="23799" y="546227"/>
                  </a:lnTo>
                  <a:lnTo>
                    <a:pt x="1094828" y="546227"/>
                  </a:lnTo>
                  <a:lnTo>
                    <a:pt x="1104099" y="544360"/>
                  </a:lnTo>
                  <a:lnTo>
                    <a:pt x="1111669" y="539267"/>
                  </a:lnTo>
                  <a:lnTo>
                    <a:pt x="1116761" y="531723"/>
                  </a:lnTo>
                  <a:lnTo>
                    <a:pt x="1118628" y="522465"/>
                  </a:lnTo>
                  <a:close/>
                </a:path>
                <a:path w="3058795" h="1924685">
                  <a:moveTo>
                    <a:pt x="1118628" y="350266"/>
                  </a:moveTo>
                  <a:lnTo>
                    <a:pt x="1116761" y="341007"/>
                  </a:lnTo>
                  <a:lnTo>
                    <a:pt x="1111669" y="333451"/>
                  </a:lnTo>
                  <a:lnTo>
                    <a:pt x="1104099" y="328358"/>
                  </a:lnTo>
                  <a:lnTo>
                    <a:pt x="1094828" y="326504"/>
                  </a:lnTo>
                  <a:lnTo>
                    <a:pt x="23799" y="326504"/>
                  </a:lnTo>
                  <a:lnTo>
                    <a:pt x="14541" y="328358"/>
                  </a:lnTo>
                  <a:lnTo>
                    <a:pt x="6972" y="333451"/>
                  </a:lnTo>
                  <a:lnTo>
                    <a:pt x="1866" y="341007"/>
                  </a:lnTo>
                  <a:lnTo>
                    <a:pt x="0" y="350266"/>
                  </a:lnTo>
                  <a:lnTo>
                    <a:pt x="1866" y="359524"/>
                  </a:lnTo>
                  <a:lnTo>
                    <a:pt x="6972" y="367068"/>
                  </a:lnTo>
                  <a:lnTo>
                    <a:pt x="14541" y="372160"/>
                  </a:lnTo>
                  <a:lnTo>
                    <a:pt x="23799" y="374027"/>
                  </a:lnTo>
                  <a:lnTo>
                    <a:pt x="1094828" y="374027"/>
                  </a:lnTo>
                  <a:lnTo>
                    <a:pt x="1104099" y="372160"/>
                  </a:lnTo>
                  <a:lnTo>
                    <a:pt x="1111669" y="367068"/>
                  </a:lnTo>
                  <a:lnTo>
                    <a:pt x="1116761" y="359524"/>
                  </a:lnTo>
                  <a:lnTo>
                    <a:pt x="1118628" y="350266"/>
                  </a:lnTo>
                  <a:close/>
                </a:path>
                <a:path w="3058795" h="1924685">
                  <a:moveTo>
                    <a:pt x="1118628" y="177901"/>
                  </a:moveTo>
                  <a:lnTo>
                    <a:pt x="1116761" y="168706"/>
                  </a:lnTo>
                  <a:lnTo>
                    <a:pt x="1111669" y="161150"/>
                  </a:lnTo>
                  <a:lnTo>
                    <a:pt x="1104099" y="156032"/>
                  </a:lnTo>
                  <a:lnTo>
                    <a:pt x="1094828" y="154139"/>
                  </a:lnTo>
                  <a:lnTo>
                    <a:pt x="23799" y="154139"/>
                  </a:lnTo>
                  <a:lnTo>
                    <a:pt x="14541" y="156032"/>
                  </a:lnTo>
                  <a:lnTo>
                    <a:pt x="6972" y="161150"/>
                  </a:lnTo>
                  <a:lnTo>
                    <a:pt x="1866" y="168706"/>
                  </a:lnTo>
                  <a:lnTo>
                    <a:pt x="0" y="177901"/>
                  </a:lnTo>
                  <a:lnTo>
                    <a:pt x="1866" y="187159"/>
                  </a:lnTo>
                  <a:lnTo>
                    <a:pt x="6972" y="194716"/>
                  </a:lnTo>
                  <a:lnTo>
                    <a:pt x="14541" y="199809"/>
                  </a:lnTo>
                  <a:lnTo>
                    <a:pt x="23799" y="201663"/>
                  </a:lnTo>
                  <a:lnTo>
                    <a:pt x="1094828" y="201663"/>
                  </a:lnTo>
                  <a:lnTo>
                    <a:pt x="1104099" y="199809"/>
                  </a:lnTo>
                  <a:lnTo>
                    <a:pt x="1111669" y="194716"/>
                  </a:lnTo>
                  <a:lnTo>
                    <a:pt x="1116761" y="187159"/>
                  </a:lnTo>
                  <a:lnTo>
                    <a:pt x="1118628" y="177901"/>
                  </a:lnTo>
                  <a:close/>
                </a:path>
                <a:path w="3058795" h="1924685">
                  <a:moveTo>
                    <a:pt x="3034538" y="1755101"/>
                  </a:moveTo>
                  <a:lnTo>
                    <a:pt x="3031464" y="1746161"/>
                  </a:lnTo>
                  <a:lnTo>
                    <a:pt x="3025432" y="1739303"/>
                  </a:lnTo>
                  <a:lnTo>
                    <a:pt x="3017278" y="1735226"/>
                  </a:lnTo>
                  <a:lnTo>
                    <a:pt x="3007880" y="1734667"/>
                  </a:lnTo>
                  <a:lnTo>
                    <a:pt x="1930755" y="1877237"/>
                  </a:lnTo>
                  <a:lnTo>
                    <a:pt x="1921814" y="1880311"/>
                  </a:lnTo>
                  <a:lnTo>
                    <a:pt x="1914982" y="1886331"/>
                  </a:lnTo>
                  <a:lnTo>
                    <a:pt x="1910918" y="1894459"/>
                  </a:lnTo>
                  <a:lnTo>
                    <a:pt x="1910283" y="1903857"/>
                  </a:lnTo>
                  <a:lnTo>
                    <a:pt x="1913001" y="1912150"/>
                  </a:lnTo>
                  <a:lnTo>
                    <a:pt x="1918296" y="1918665"/>
                  </a:lnTo>
                  <a:lnTo>
                    <a:pt x="1925497" y="1922919"/>
                  </a:lnTo>
                  <a:lnTo>
                    <a:pt x="1933930" y="1924443"/>
                  </a:lnTo>
                  <a:lnTo>
                    <a:pt x="3014065" y="1781708"/>
                  </a:lnTo>
                  <a:lnTo>
                    <a:pt x="3022993" y="1778647"/>
                  </a:lnTo>
                  <a:lnTo>
                    <a:pt x="3029826" y="1772627"/>
                  </a:lnTo>
                  <a:lnTo>
                    <a:pt x="3033903" y="1764499"/>
                  </a:lnTo>
                  <a:lnTo>
                    <a:pt x="3034538" y="1755101"/>
                  </a:lnTo>
                  <a:close/>
                </a:path>
                <a:path w="3058795" h="1924685">
                  <a:moveTo>
                    <a:pt x="3036913" y="1581632"/>
                  </a:moveTo>
                  <a:lnTo>
                    <a:pt x="3033839" y="1572628"/>
                  </a:lnTo>
                  <a:lnTo>
                    <a:pt x="3027807" y="1565770"/>
                  </a:lnTo>
                  <a:lnTo>
                    <a:pt x="3019666" y="1561744"/>
                  </a:lnTo>
                  <a:lnTo>
                    <a:pt x="3010255" y="1561198"/>
                  </a:lnTo>
                  <a:lnTo>
                    <a:pt x="1933130" y="1704886"/>
                  </a:lnTo>
                  <a:lnTo>
                    <a:pt x="1924202" y="1707972"/>
                  </a:lnTo>
                  <a:lnTo>
                    <a:pt x="1917369" y="1714055"/>
                  </a:lnTo>
                  <a:lnTo>
                    <a:pt x="1913293" y="1722234"/>
                  </a:lnTo>
                  <a:lnTo>
                    <a:pt x="1912658" y="1731657"/>
                  </a:lnTo>
                  <a:lnTo>
                    <a:pt x="1915375" y="1739887"/>
                  </a:lnTo>
                  <a:lnTo>
                    <a:pt x="1920671" y="1746402"/>
                  </a:lnTo>
                  <a:lnTo>
                    <a:pt x="1927885" y="1750707"/>
                  </a:lnTo>
                  <a:lnTo>
                    <a:pt x="1936305" y="1752244"/>
                  </a:lnTo>
                  <a:lnTo>
                    <a:pt x="3016440" y="1608251"/>
                  </a:lnTo>
                  <a:lnTo>
                    <a:pt x="3025381" y="1605178"/>
                  </a:lnTo>
                  <a:lnTo>
                    <a:pt x="3032214" y="1599158"/>
                  </a:lnTo>
                  <a:lnTo>
                    <a:pt x="3036278" y="1591030"/>
                  </a:lnTo>
                  <a:lnTo>
                    <a:pt x="3036913" y="1581632"/>
                  </a:lnTo>
                  <a:close/>
                </a:path>
                <a:path w="3058795" h="1924685">
                  <a:moveTo>
                    <a:pt x="3039287" y="1408010"/>
                  </a:moveTo>
                  <a:lnTo>
                    <a:pt x="3036201" y="1399095"/>
                  </a:lnTo>
                  <a:lnTo>
                    <a:pt x="3030105" y="1392288"/>
                  </a:lnTo>
                  <a:lnTo>
                    <a:pt x="3021914" y="1388275"/>
                  </a:lnTo>
                  <a:lnTo>
                    <a:pt x="3012478" y="1387729"/>
                  </a:lnTo>
                  <a:lnTo>
                    <a:pt x="1935518" y="1532686"/>
                  </a:lnTo>
                  <a:lnTo>
                    <a:pt x="1926577" y="1535747"/>
                  </a:lnTo>
                  <a:lnTo>
                    <a:pt x="1919744" y="1541767"/>
                  </a:lnTo>
                  <a:lnTo>
                    <a:pt x="1915680" y="1549908"/>
                  </a:lnTo>
                  <a:lnTo>
                    <a:pt x="1915045" y="1559293"/>
                  </a:lnTo>
                  <a:lnTo>
                    <a:pt x="1917750" y="1567599"/>
                  </a:lnTo>
                  <a:lnTo>
                    <a:pt x="1923059" y="1574114"/>
                  </a:lnTo>
                  <a:lnTo>
                    <a:pt x="1930260" y="1578368"/>
                  </a:lnTo>
                  <a:lnTo>
                    <a:pt x="1938693" y="1579892"/>
                  </a:lnTo>
                  <a:lnTo>
                    <a:pt x="3018828" y="1434782"/>
                  </a:lnTo>
                  <a:lnTo>
                    <a:pt x="3027819" y="1431696"/>
                  </a:lnTo>
                  <a:lnTo>
                    <a:pt x="3034652" y="1425613"/>
                  </a:lnTo>
                  <a:lnTo>
                    <a:pt x="3038678" y="1417434"/>
                  </a:lnTo>
                  <a:lnTo>
                    <a:pt x="3039287" y="1408010"/>
                  </a:lnTo>
                  <a:close/>
                </a:path>
                <a:path w="3058795" h="1924685">
                  <a:moveTo>
                    <a:pt x="3041675" y="1234541"/>
                  </a:moveTo>
                  <a:lnTo>
                    <a:pt x="3038576" y="1225626"/>
                  </a:lnTo>
                  <a:lnTo>
                    <a:pt x="3032493" y="1218819"/>
                  </a:lnTo>
                  <a:lnTo>
                    <a:pt x="3024289" y="1214805"/>
                  </a:lnTo>
                  <a:lnTo>
                    <a:pt x="3014853" y="1214272"/>
                  </a:lnTo>
                  <a:lnTo>
                    <a:pt x="1937893" y="1360322"/>
                  </a:lnTo>
                  <a:lnTo>
                    <a:pt x="1928964" y="1363421"/>
                  </a:lnTo>
                  <a:lnTo>
                    <a:pt x="1922119" y="1369491"/>
                  </a:lnTo>
                  <a:lnTo>
                    <a:pt x="1918055" y="1377683"/>
                  </a:lnTo>
                  <a:lnTo>
                    <a:pt x="1917420" y="1387094"/>
                  </a:lnTo>
                  <a:lnTo>
                    <a:pt x="1920201" y="1395323"/>
                  </a:lnTo>
                  <a:lnTo>
                    <a:pt x="1925497" y="1401851"/>
                  </a:lnTo>
                  <a:lnTo>
                    <a:pt x="1932660" y="1406144"/>
                  </a:lnTo>
                  <a:lnTo>
                    <a:pt x="1941068" y="1407693"/>
                  </a:lnTo>
                  <a:lnTo>
                    <a:pt x="3021368" y="1261313"/>
                  </a:lnTo>
                  <a:lnTo>
                    <a:pt x="3030270" y="1258227"/>
                  </a:lnTo>
                  <a:lnTo>
                    <a:pt x="3037052" y="1252143"/>
                  </a:lnTo>
                  <a:lnTo>
                    <a:pt x="3041065" y="1243965"/>
                  </a:lnTo>
                  <a:lnTo>
                    <a:pt x="3041675" y="1234541"/>
                  </a:lnTo>
                  <a:close/>
                </a:path>
                <a:path w="3058795" h="1924685">
                  <a:moveTo>
                    <a:pt x="3044050" y="1061072"/>
                  </a:moveTo>
                  <a:lnTo>
                    <a:pt x="3040951" y="1052156"/>
                  </a:lnTo>
                  <a:lnTo>
                    <a:pt x="3034868" y="1045349"/>
                  </a:lnTo>
                  <a:lnTo>
                    <a:pt x="3026676" y="1041336"/>
                  </a:lnTo>
                  <a:lnTo>
                    <a:pt x="3017240" y="1040803"/>
                  </a:lnTo>
                  <a:lnTo>
                    <a:pt x="1940267" y="1188123"/>
                  </a:lnTo>
                  <a:lnTo>
                    <a:pt x="1931339" y="1191221"/>
                  </a:lnTo>
                  <a:lnTo>
                    <a:pt x="1924507" y="1197292"/>
                  </a:lnTo>
                  <a:lnTo>
                    <a:pt x="1920430" y="1205484"/>
                  </a:lnTo>
                  <a:lnTo>
                    <a:pt x="1919808" y="1214894"/>
                  </a:lnTo>
                  <a:lnTo>
                    <a:pt x="1922589" y="1223111"/>
                  </a:lnTo>
                  <a:lnTo>
                    <a:pt x="1927872" y="1229575"/>
                  </a:lnTo>
                  <a:lnTo>
                    <a:pt x="1935048" y="1233817"/>
                  </a:lnTo>
                  <a:lnTo>
                    <a:pt x="1943442" y="1235341"/>
                  </a:lnTo>
                  <a:lnTo>
                    <a:pt x="3023743" y="1087843"/>
                  </a:lnTo>
                  <a:lnTo>
                    <a:pt x="3032645" y="1084757"/>
                  </a:lnTo>
                  <a:lnTo>
                    <a:pt x="3039427" y="1078687"/>
                  </a:lnTo>
                  <a:lnTo>
                    <a:pt x="3043440" y="1070495"/>
                  </a:lnTo>
                  <a:lnTo>
                    <a:pt x="3044050" y="1061072"/>
                  </a:lnTo>
                  <a:close/>
                </a:path>
                <a:path w="3058795" h="1924685">
                  <a:moveTo>
                    <a:pt x="3046438" y="887615"/>
                  </a:moveTo>
                  <a:lnTo>
                    <a:pt x="3043339" y="878700"/>
                  </a:lnTo>
                  <a:lnTo>
                    <a:pt x="3037255" y="871893"/>
                  </a:lnTo>
                  <a:lnTo>
                    <a:pt x="3029051" y="867879"/>
                  </a:lnTo>
                  <a:lnTo>
                    <a:pt x="3019615" y="867333"/>
                  </a:lnTo>
                  <a:lnTo>
                    <a:pt x="1942490" y="1015771"/>
                  </a:lnTo>
                  <a:lnTo>
                    <a:pt x="1933587" y="1018933"/>
                  </a:lnTo>
                  <a:lnTo>
                    <a:pt x="1926805" y="1025004"/>
                  </a:lnTo>
                  <a:lnTo>
                    <a:pt x="1922792" y="1033145"/>
                  </a:lnTo>
                  <a:lnTo>
                    <a:pt x="1922183" y="1042543"/>
                  </a:lnTo>
                  <a:lnTo>
                    <a:pt x="1924964" y="1050836"/>
                  </a:lnTo>
                  <a:lnTo>
                    <a:pt x="1930260" y="1057351"/>
                  </a:lnTo>
                  <a:lnTo>
                    <a:pt x="1937423" y="1061618"/>
                  </a:lnTo>
                  <a:lnTo>
                    <a:pt x="1945830" y="1063142"/>
                  </a:lnTo>
                  <a:lnTo>
                    <a:pt x="3026118" y="914387"/>
                  </a:lnTo>
                  <a:lnTo>
                    <a:pt x="3035033" y="911288"/>
                  </a:lnTo>
                  <a:lnTo>
                    <a:pt x="3041815" y="905217"/>
                  </a:lnTo>
                  <a:lnTo>
                    <a:pt x="3045828" y="897026"/>
                  </a:lnTo>
                  <a:lnTo>
                    <a:pt x="3046438" y="887615"/>
                  </a:lnTo>
                  <a:close/>
                </a:path>
                <a:path w="3058795" h="1924685">
                  <a:moveTo>
                    <a:pt x="3048812" y="714146"/>
                  </a:moveTo>
                  <a:lnTo>
                    <a:pt x="3045714" y="705231"/>
                  </a:lnTo>
                  <a:lnTo>
                    <a:pt x="3039630" y="698423"/>
                  </a:lnTo>
                  <a:lnTo>
                    <a:pt x="3031426" y="694410"/>
                  </a:lnTo>
                  <a:lnTo>
                    <a:pt x="3022003" y="693864"/>
                  </a:lnTo>
                  <a:lnTo>
                    <a:pt x="1944878" y="843572"/>
                  </a:lnTo>
                  <a:lnTo>
                    <a:pt x="1935962" y="846658"/>
                  </a:lnTo>
                  <a:lnTo>
                    <a:pt x="1929180" y="852741"/>
                  </a:lnTo>
                  <a:lnTo>
                    <a:pt x="1925167" y="860920"/>
                  </a:lnTo>
                  <a:lnTo>
                    <a:pt x="1924570" y="870343"/>
                  </a:lnTo>
                  <a:lnTo>
                    <a:pt x="1927339" y="878547"/>
                  </a:lnTo>
                  <a:lnTo>
                    <a:pt x="1932635" y="885012"/>
                  </a:lnTo>
                  <a:lnTo>
                    <a:pt x="1939810" y="889254"/>
                  </a:lnTo>
                  <a:lnTo>
                    <a:pt x="1948205" y="890778"/>
                  </a:lnTo>
                  <a:lnTo>
                    <a:pt x="3028505" y="740918"/>
                  </a:lnTo>
                  <a:lnTo>
                    <a:pt x="3037408" y="737831"/>
                  </a:lnTo>
                  <a:lnTo>
                    <a:pt x="3044190" y="731748"/>
                  </a:lnTo>
                  <a:lnTo>
                    <a:pt x="3048203" y="723557"/>
                  </a:lnTo>
                  <a:lnTo>
                    <a:pt x="3048812" y="714146"/>
                  </a:lnTo>
                  <a:close/>
                </a:path>
                <a:path w="3058795" h="1924685">
                  <a:moveTo>
                    <a:pt x="3051200" y="540677"/>
                  </a:moveTo>
                  <a:lnTo>
                    <a:pt x="3048025" y="531698"/>
                  </a:lnTo>
                  <a:lnTo>
                    <a:pt x="3041954" y="524891"/>
                  </a:lnTo>
                  <a:lnTo>
                    <a:pt x="3033788" y="520915"/>
                  </a:lnTo>
                  <a:lnTo>
                    <a:pt x="3024378" y="520395"/>
                  </a:lnTo>
                  <a:lnTo>
                    <a:pt x="1947252" y="671220"/>
                  </a:lnTo>
                  <a:lnTo>
                    <a:pt x="1938350" y="674395"/>
                  </a:lnTo>
                  <a:lnTo>
                    <a:pt x="1931568" y="680516"/>
                  </a:lnTo>
                  <a:lnTo>
                    <a:pt x="1927555" y="688721"/>
                  </a:lnTo>
                  <a:lnTo>
                    <a:pt x="1926945" y="698144"/>
                  </a:lnTo>
                  <a:lnTo>
                    <a:pt x="1929726" y="706348"/>
                  </a:lnTo>
                  <a:lnTo>
                    <a:pt x="1935022" y="712812"/>
                  </a:lnTo>
                  <a:lnTo>
                    <a:pt x="1942185" y="717054"/>
                  </a:lnTo>
                  <a:lnTo>
                    <a:pt x="1950593" y="718578"/>
                  </a:lnTo>
                  <a:lnTo>
                    <a:pt x="3030880" y="567448"/>
                  </a:lnTo>
                  <a:lnTo>
                    <a:pt x="3039808" y="564299"/>
                  </a:lnTo>
                  <a:lnTo>
                    <a:pt x="3046628" y="558228"/>
                  </a:lnTo>
                  <a:lnTo>
                    <a:pt x="3050654" y="550075"/>
                  </a:lnTo>
                  <a:lnTo>
                    <a:pt x="3051200" y="540677"/>
                  </a:lnTo>
                  <a:close/>
                </a:path>
                <a:path w="3058795" h="1924685">
                  <a:moveTo>
                    <a:pt x="3053575" y="367055"/>
                  </a:moveTo>
                  <a:lnTo>
                    <a:pt x="3050413" y="358165"/>
                  </a:lnTo>
                  <a:lnTo>
                    <a:pt x="3044317" y="351409"/>
                  </a:lnTo>
                  <a:lnTo>
                    <a:pt x="3036100" y="347446"/>
                  </a:lnTo>
                  <a:lnTo>
                    <a:pt x="3026600" y="346938"/>
                  </a:lnTo>
                  <a:lnTo>
                    <a:pt x="1949640" y="499021"/>
                  </a:lnTo>
                  <a:lnTo>
                    <a:pt x="1940725" y="502107"/>
                  </a:lnTo>
                  <a:lnTo>
                    <a:pt x="1933943" y="508177"/>
                  </a:lnTo>
                  <a:lnTo>
                    <a:pt x="1929930" y="516369"/>
                  </a:lnTo>
                  <a:lnTo>
                    <a:pt x="1929320" y="525792"/>
                  </a:lnTo>
                  <a:lnTo>
                    <a:pt x="1932101" y="533996"/>
                  </a:lnTo>
                  <a:lnTo>
                    <a:pt x="1937397" y="540461"/>
                  </a:lnTo>
                  <a:lnTo>
                    <a:pt x="1944560" y="544703"/>
                  </a:lnTo>
                  <a:lnTo>
                    <a:pt x="1952967" y="546227"/>
                  </a:lnTo>
                  <a:lnTo>
                    <a:pt x="3033268" y="393979"/>
                  </a:lnTo>
                  <a:lnTo>
                    <a:pt x="3042196" y="390804"/>
                  </a:lnTo>
                  <a:lnTo>
                    <a:pt x="3049016" y="384683"/>
                  </a:lnTo>
                  <a:lnTo>
                    <a:pt x="3053029" y="376478"/>
                  </a:lnTo>
                  <a:lnTo>
                    <a:pt x="3053575" y="367055"/>
                  </a:lnTo>
                  <a:close/>
                </a:path>
                <a:path w="3058795" h="1924685">
                  <a:moveTo>
                    <a:pt x="3055950" y="193586"/>
                  </a:moveTo>
                  <a:lnTo>
                    <a:pt x="3052762" y="184696"/>
                  </a:lnTo>
                  <a:lnTo>
                    <a:pt x="3046628" y="177939"/>
                  </a:lnTo>
                  <a:lnTo>
                    <a:pt x="3038411" y="173990"/>
                  </a:lnTo>
                  <a:lnTo>
                    <a:pt x="3028975" y="173469"/>
                  </a:lnTo>
                  <a:lnTo>
                    <a:pt x="1952015" y="326656"/>
                  </a:lnTo>
                  <a:lnTo>
                    <a:pt x="1943112" y="329844"/>
                  </a:lnTo>
                  <a:lnTo>
                    <a:pt x="1936330" y="335965"/>
                  </a:lnTo>
                  <a:lnTo>
                    <a:pt x="1932317" y="344170"/>
                  </a:lnTo>
                  <a:lnTo>
                    <a:pt x="1931708" y="353593"/>
                  </a:lnTo>
                  <a:lnTo>
                    <a:pt x="1934489" y="361797"/>
                  </a:lnTo>
                  <a:lnTo>
                    <a:pt x="1939772" y="368261"/>
                  </a:lnTo>
                  <a:lnTo>
                    <a:pt x="1946948" y="372503"/>
                  </a:lnTo>
                  <a:lnTo>
                    <a:pt x="1955342" y="374027"/>
                  </a:lnTo>
                  <a:lnTo>
                    <a:pt x="3035808" y="220522"/>
                  </a:lnTo>
                  <a:lnTo>
                    <a:pt x="3044710" y="217335"/>
                  </a:lnTo>
                  <a:lnTo>
                    <a:pt x="3051467" y="211213"/>
                  </a:lnTo>
                  <a:lnTo>
                    <a:pt x="3055442" y="203009"/>
                  </a:lnTo>
                  <a:lnTo>
                    <a:pt x="3055950" y="193586"/>
                  </a:lnTo>
                  <a:close/>
                </a:path>
                <a:path w="3058795" h="1924685">
                  <a:moveTo>
                    <a:pt x="3058337" y="20116"/>
                  </a:moveTo>
                  <a:lnTo>
                    <a:pt x="3055150" y="11226"/>
                  </a:lnTo>
                  <a:lnTo>
                    <a:pt x="3049016" y="4483"/>
                  </a:lnTo>
                  <a:lnTo>
                    <a:pt x="3040799" y="520"/>
                  </a:lnTo>
                  <a:lnTo>
                    <a:pt x="3031363" y="0"/>
                  </a:lnTo>
                  <a:lnTo>
                    <a:pt x="1954390" y="154457"/>
                  </a:lnTo>
                  <a:lnTo>
                    <a:pt x="1945487" y="157645"/>
                  </a:lnTo>
                  <a:lnTo>
                    <a:pt x="1938705" y="163766"/>
                  </a:lnTo>
                  <a:lnTo>
                    <a:pt x="1934692" y="171970"/>
                  </a:lnTo>
                  <a:lnTo>
                    <a:pt x="1934083" y="181394"/>
                  </a:lnTo>
                  <a:lnTo>
                    <a:pt x="1936864" y="189509"/>
                  </a:lnTo>
                  <a:lnTo>
                    <a:pt x="1942160" y="195922"/>
                  </a:lnTo>
                  <a:lnTo>
                    <a:pt x="1949323" y="200152"/>
                  </a:lnTo>
                  <a:lnTo>
                    <a:pt x="1957730" y="201663"/>
                  </a:lnTo>
                  <a:lnTo>
                    <a:pt x="3038183" y="47053"/>
                  </a:lnTo>
                  <a:lnTo>
                    <a:pt x="3047085" y="43865"/>
                  </a:lnTo>
                  <a:lnTo>
                    <a:pt x="3053854" y="37744"/>
                  </a:lnTo>
                  <a:lnTo>
                    <a:pt x="3057817" y="29540"/>
                  </a:lnTo>
                  <a:lnTo>
                    <a:pt x="3058337" y="20116"/>
                  </a:lnTo>
                  <a:close/>
                </a:path>
              </a:pathLst>
            </a:custGeom>
            <a:solidFill>
              <a:srgbClr val="E6E6E6"/>
            </a:solidFill>
          </p:spPr>
          <p:txBody>
            <a:bodyPr wrap="square" lIns="0" tIns="0" rIns="0" bIns="0" rtlCol="0"/>
            <a:lstStyle/>
            <a:p>
              <a:endParaRPr/>
            </a:p>
          </p:txBody>
        </p:sp>
        <p:sp>
          <p:nvSpPr>
            <p:cNvPr id="21" name="object 21"/>
            <p:cNvSpPr/>
            <p:nvPr/>
          </p:nvSpPr>
          <p:spPr>
            <a:xfrm>
              <a:off x="3293505" y="2098281"/>
              <a:ext cx="309880" cy="1318895"/>
            </a:xfrm>
            <a:custGeom>
              <a:avLst/>
              <a:gdLst/>
              <a:ahLst/>
              <a:cxnLst/>
              <a:rect l="l" t="t" r="r" b="b"/>
              <a:pathLst>
                <a:path w="309879" h="1318895">
                  <a:moveTo>
                    <a:pt x="309426" y="0"/>
                  </a:moveTo>
                  <a:lnTo>
                    <a:pt x="0" y="0"/>
                  </a:lnTo>
                  <a:lnTo>
                    <a:pt x="0" y="1318818"/>
                  </a:lnTo>
                  <a:lnTo>
                    <a:pt x="154713" y="1211887"/>
                  </a:lnTo>
                  <a:lnTo>
                    <a:pt x="309426" y="1318818"/>
                  </a:lnTo>
                  <a:lnTo>
                    <a:pt x="309426" y="0"/>
                  </a:lnTo>
                  <a:close/>
                </a:path>
              </a:pathLst>
            </a:custGeom>
            <a:solidFill>
              <a:srgbClr val="A2A2C1"/>
            </a:solidFill>
          </p:spPr>
          <p:txBody>
            <a:bodyPr wrap="square" lIns="0" tIns="0" rIns="0" bIns="0" rtlCol="0"/>
            <a:lstStyle/>
            <a:p>
              <a:endParaRPr/>
            </a:p>
          </p:txBody>
        </p:sp>
        <p:sp>
          <p:nvSpPr>
            <p:cNvPr id="22" name="object 22"/>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23" name="object 23"/>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24" name="object 24"/>
          <p:cNvSpPr/>
          <p:nvPr/>
        </p:nvSpPr>
        <p:spPr>
          <a:xfrm>
            <a:off x="11949176" y="157226"/>
            <a:ext cx="118745" cy="119380"/>
          </a:xfrm>
          <a:custGeom>
            <a:avLst/>
            <a:gdLst/>
            <a:ahLst/>
            <a:cxnLst/>
            <a:rect l="l" t="t" r="r" b="b"/>
            <a:pathLst>
              <a:path w="118745" h="119379">
                <a:moveTo>
                  <a:pt x="57150" y="0"/>
                </a:moveTo>
                <a:lnTo>
                  <a:pt x="57150" y="118872"/>
                </a:lnTo>
              </a:path>
              <a:path w="118745" h="119379">
                <a:moveTo>
                  <a:pt x="0" y="57150"/>
                </a:moveTo>
                <a:lnTo>
                  <a:pt x="118745" y="57150"/>
                </a:lnTo>
              </a:path>
            </a:pathLst>
          </a:custGeom>
          <a:ln w="12700">
            <a:solidFill>
              <a:srgbClr val="7061FD"/>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2285110" y="244157"/>
            <a:ext cx="2461895" cy="701040"/>
          </a:xfrm>
          <a:prstGeom prst="rect">
            <a:avLst/>
          </a:prstGeom>
        </p:spPr>
        <p:txBody>
          <a:bodyPr vert="horz" wrap="square" lIns="0" tIns="16510" rIns="0" bIns="0" rtlCol="0">
            <a:spAutoFit/>
          </a:bodyPr>
          <a:lstStyle/>
          <a:p>
            <a:pPr marL="12700">
              <a:lnSpc>
                <a:spcPct val="100000"/>
              </a:lnSpc>
              <a:spcBef>
                <a:spcPts val="130"/>
              </a:spcBef>
            </a:pPr>
            <a:r>
              <a:rPr sz="4400" spc="100" dirty="0">
                <a:solidFill>
                  <a:srgbClr val="1F1348"/>
                </a:solidFill>
                <a:latin typeface="Arial"/>
                <a:cs typeface="Arial"/>
              </a:rPr>
              <a:t>Deadlock</a:t>
            </a:r>
            <a:endParaRPr sz="4400">
              <a:latin typeface="Arial"/>
              <a:cs typeface="Arial"/>
            </a:endParaRPr>
          </a:p>
        </p:txBody>
      </p:sp>
      <p:grpSp>
        <p:nvGrpSpPr>
          <p:cNvPr id="6" name="object 6"/>
          <p:cNvGrpSpPr/>
          <p:nvPr/>
        </p:nvGrpSpPr>
        <p:grpSpPr>
          <a:xfrm>
            <a:off x="7981950" y="3276663"/>
            <a:ext cx="4215130" cy="3586479"/>
            <a:chOff x="7981950" y="3276663"/>
            <a:chExt cx="4215130" cy="3586479"/>
          </a:xfrm>
        </p:grpSpPr>
        <p:sp>
          <p:nvSpPr>
            <p:cNvPr id="7" name="object 7"/>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8" name="object 8"/>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9" name="object 9"/>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2" name="object 12"/>
          <p:cNvSpPr txBox="1"/>
          <p:nvPr/>
        </p:nvSpPr>
        <p:spPr>
          <a:xfrm>
            <a:off x="718819" y="1326006"/>
            <a:ext cx="11038205" cy="4632325"/>
          </a:xfrm>
          <a:prstGeom prst="rect">
            <a:avLst/>
          </a:prstGeom>
        </p:spPr>
        <p:txBody>
          <a:bodyPr vert="horz" wrap="square" lIns="0" tIns="12065" rIns="0" bIns="0" rtlCol="0">
            <a:spAutoFit/>
          </a:bodyPr>
          <a:lstStyle/>
          <a:p>
            <a:pPr marL="240665" marR="5080" indent="-228600" algn="just">
              <a:lnSpc>
                <a:spcPct val="111500"/>
              </a:lnSpc>
              <a:spcBef>
                <a:spcPts val="95"/>
              </a:spcBef>
            </a:pPr>
            <a:r>
              <a:rPr sz="2750" spc="175" dirty="0">
                <a:solidFill>
                  <a:srgbClr val="7061FD"/>
                </a:solidFill>
                <a:latin typeface="Calibri"/>
                <a:cs typeface="Calibri"/>
              </a:rPr>
              <a:t>+</a:t>
            </a:r>
            <a:r>
              <a:rPr sz="2750" spc="175" dirty="0">
                <a:solidFill>
                  <a:srgbClr val="1F1348"/>
                </a:solidFill>
                <a:latin typeface="Calibri"/>
                <a:cs typeface="Calibri"/>
              </a:rPr>
              <a:t>Basically </a:t>
            </a:r>
            <a:r>
              <a:rPr sz="2750" spc="105" dirty="0">
                <a:solidFill>
                  <a:srgbClr val="1F1348"/>
                </a:solidFill>
                <a:latin typeface="Calibri"/>
                <a:cs typeface="Calibri"/>
              </a:rPr>
              <a:t>in </a:t>
            </a:r>
            <a:r>
              <a:rPr sz="2750" spc="130" dirty="0">
                <a:solidFill>
                  <a:srgbClr val="1F1348"/>
                </a:solidFill>
                <a:latin typeface="Calibri"/>
                <a:cs typeface="Calibri"/>
              </a:rPr>
              <a:t>the </a:t>
            </a:r>
            <a:r>
              <a:rPr sz="2750" spc="185" dirty="0">
                <a:solidFill>
                  <a:srgbClr val="1F1348"/>
                </a:solidFill>
                <a:latin typeface="Calibri"/>
                <a:cs typeface="Calibri"/>
              </a:rPr>
              <a:t>Normal </a:t>
            </a:r>
            <a:r>
              <a:rPr sz="2750" spc="275" dirty="0">
                <a:solidFill>
                  <a:srgbClr val="1F1348"/>
                </a:solidFill>
                <a:latin typeface="Calibri"/>
                <a:cs typeface="Calibri"/>
              </a:rPr>
              <a:t>mode </a:t>
            </a:r>
            <a:r>
              <a:rPr sz="2750" spc="125" dirty="0">
                <a:solidFill>
                  <a:srgbClr val="1F1348"/>
                </a:solidFill>
                <a:latin typeface="Calibri"/>
                <a:cs typeface="Calibri"/>
              </a:rPr>
              <a:t>of </a:t>
            </a:r>
            <a:r>
              <a:rPr sz="2750" spc="190" dirty="0">
                <a:solidFill>
                  <a:srgbClr val="1F1348"/>
                </a:solidFill>
                <a:latin typeface="Calibri"/>
                <a:cs typeface="Calibri"/>
              </a:rPr>
              <a:t>Operation </a:t>
            </a:r>
            <a:r>
              <a:rPr sz="2750" spc="100" dirty="0">
                <a:solidFill>
                  <a:srgbClr val="1F1348"/>
                </a:solidFill>
                <a:latin typeface="Calibri"/>
                <a:cs typeface="Calibri"/>
              </a:rPr>
              <a:t>utilization </a:t>
            </a:r>
            <a:r>
              <a:rPr sz="2750" spc="125" dirty="0">
                <a:solidFill>
                  <a:srgbClr val="1F1348"/>
                </a:solidFill>
                <a:latin typeface="Calibri"/>
                <a:cs typeface="Calibri"/>
              </a:rPr>
              <a:t>of </a:t>
            </a:r>
            <a:r>
              <a:rPr sz="2750" spc="160" dirty="0">
                <a:solidFill>
                  <a:srgbClr val="1F1348"/>
                </a:solidFill>
                <a:latin typeface="Calibri"/>
                <a:cs typeface="Calibri"/>
              </a:rPr>
              <a:t>resources </a:t>
            </a:r>
            <a:r>
              <a:rPr sz="2750" spc="165" dirty="0">
                <a:solidFill>
                  <a:srgbClr val="1F1348"/>
                </a:solidFill>
                <a:latin typeface="Calibri"/>
                <a:cs typeface="Calibri"/>
              </a:rPr>
              <a:t> </a:t>
            </a:r>
            <a:r>
              <a:rPr sz="2750" spc="229" dirty="0">
                <a:solidFill>
                  <a:srgbClr val="1F1348"/>
                </a:solidFill>
                <a:latin typeface="Calibri"/>
                <a:cs typeface="Calibri"/>
              </a:rPr>
              <a:t>by</a:t>
            </a:r>
            <a:r>
              <a:rPr sz="2750" spc="40" dirty="0">
                <a:solidFill>
                  <a:srgbClr val="1F1348"/>
                </a:solidFill>
                <a:latin typeface="Calibri"/>
                <a:cs typeface="Calibri"/>
              </a:rPr>
              <a:t> </a:t>
            </a:r>
            <a:r>
              <a:rPr sz="2750" spc="165" dirty="0">
                <a:solidFill>
                  <a:srgbClr val="1F1348"/>
                </a:solidFill>
                <a:latin typeface="Calibri"/>
                <a:cs typeface="Calibri"/>
              </a:rPr>
              <a:t>a</a:t>
            </a:r>
            <a:r>
              <a:rPr sz="2750" spc="145" dirty="0">
                <a:solidFill>
                  <a:srgbClr val="1F1348"/>
                </a:solidFill>
                <a:latin typeface="Calibri"/>
                <a:cs typeface="Calibri"/>
              </a:rPr>
              <a:t> </a:t>
            </a:r>
            <a:r>
              <a:rPr sz="2750" spc="175" dirty="0">
                <a:solidFill>
                  <a:srgbClr val="1F1348"/>
                </a:solidFill>
                <a:latin typeface="Calibri"/>
                <a:cs typeface="Calibri"/>
              </a:rPr>
              <a:t>process</a:t>
            </a:r>
            <a:r>
              <a:rPr sz="2750" spc="170" dirty="0">
                <a:solidFill>
                  <a:srgbClr val="1F1348"/>
                </a:solidFill>
                <a:latin typeface="Calibri"/>
                <a:cs typeface="Calibri"/>
              </a:rPr>
              <a:t> </a:t>
            </a:r>
            <a:r>
              <a:rPr sz="2750" spc="100" dirty="0">
                <a:solidFill>
                  <a:srgbClr val="1F1348"/>
                </a:solidFill>
                <a:latin typeface="Calibri"/>
                <a:cs typeface="Calibri"/>
              </a:rPr>
              <a:t>is</a:t>
            </a:r>
            <a:r>
              <a:rPr sz="2750" spc="90" dirty="0">
                <a:solidFill>
                  <a:srgbClr val="1F1348"/>
                </a:solidFill>
                <a:latin typeface="Calibri"/>
                <a:cs typeface="Calibri"/>
              </a:rPr>
              <a:t> </a:t>
            </a:r>
            <a:r>
              <a:rPr sz="2750" spc="105" dirty="0">
                <a:solidFill>
                  <a:srgbClr val="1F1348"/>
                </a:solidFill>
                <a:latin typeface="Calibri"/>
                <a:cs typeface="Calibri"/>
              </a:rPr>
              <a:t>in</a:t>
            </a:r>
            <a:r>
              <a:rPr sz="2750" spc="165" dirty="0">
                <a:solidFill>
                  <a:srgbClr val="1F1348"/>
                </a:solidFill>
                <a:latin typeface="Calibri"/>
                <a:cs typeface="Calibri"/>
              </a:rPr>
              <a:t> </a:t>
            </a:r>
            <a:r>
              <a:rPr sz="2750" spc="130" dirty="0">
                <a:solidFill>
                  <a:srgbClr val="1F1348"/>
                </a:solidFill>
                <a:latin typeface="Calibri"/>
                <a:cs typeface="Calibri"/>
              </a:rPr>
              <a:t>the</a:t>
            </a:r>
            <a:r>
              <a:rPr sz="2750" spc="45" dirty="0">
                <a:solidFill>
                  <a:srgbClr val="1F1348"/>
                </a:solidFill>
                <a:latin typeface="Calibri"/>
                <a:cs typeface="Calibri"/>
              </a:rPr>
              <a:t> </a:t>
            </a:r>
            <a:r>
              <a:rPr sz="2750" spc="150" dirty="0">
                <a:solidFill>
                  <a:srgbClr val="1F1348"/>
                </a:solidFill>
                <a:latin typeface="Calibri"/>
                <a:cs typeface="Calibri"/>
              </a:rPr>
              <a:t>following</a:t>
            </a:r>
            <a:r>
              <a:rPr sz="2750" spc="185" dirty="0">
                <a:solidFill>
                  <a:srgbClr val="1F1348"/>
                </a:solidFill>
                <a:latin typeface="Calibri"/>
                <a:cs typeface="Calibri"/>
              </a:rPr>
              <a:t> </a:t>
            </a:r>
            <a:r>
              <a:rPr sz="2750" spc="180" dirty="0">
                <a:solidFill>
                  <a:srgbClr val="1F1348"/>
                </a:solidFill>
                <a:latin typeface="Calibri"/>
                <a:cs typeface="Calibri"/>
              </a:rPr>
              <a:t>sequence:</a:t>
            </a:r>
            <a:endParaRPr sz="2750">
              <a:latin typeface="Calibri"/>
              <a:cs typeface="Calibri"/>
            </a:endParaRPr>
          </a:p>
          <a:p>
            <a:pPr marL="240665" marR="6350" indent="-228600" algn="just">
              <a:lnSpc>
                <a:spcPct val="112300"/>
              </a:lnSpc>
              <a:spcBef>
                <a:spcPts val="1025"/>
              </a:spcBef>
            </a:pPr>
            <a:r>
              <a:rPr sz="2750" spc="260" dirty="0">
                <a:solidFill>
                  <a:srgbClr val="7061FD"/>
                </a:solidFill>
                <a:latin typeface="Calibri"/>
                <a:cs typeface="Calibri"/>
              </a:rPr>
              <a:t>+</a:t>
            </a:r>
            <a:r>
              <a:rPr sz="2750" b="1" spc="260" dirty="0">
                <a:solidFill>
                  <a:srgbClr val="001F5F"/>
                </a:solidFill>
                <a:latin typeface="Calibri"/>
                <a:cs typeface="Calibri"/>
              </a:rPr>
              <a:t>Request:</a:t>
            </a:r>
            <a:r>
              <a:rPr sz="2750" b="1" spc="110" dirty="0">
                <a:solidFill>
                  <a:srgbClr val="001F5F"/>
                </a:solidFill>
                <a:latin typeface="Calibri"/>
                <a:cs typeface="Calibri"/>
              </a:rPr>
              <a:t> </a:t>
            </a:r>
            <a:r>
              <a:rPr sz="2750" spc="80" dirty="0">
                <a:solidFill>
                  <a:srgbClr val="1F1348"/>
                </a:solidFill>
                <a:latin typeface="Calibri"/>
                <a:cs typeface="Calibri"/>
              </a:rPr>
              <a:t>Firstly,</a:t>
            </a:r>
            <a:r>
              <a:rPr sz="2750" spc="15" dirty="0">
                <a:solidFill>
                  <a:srgbClr val="1F1348"/>
                </a:solidFill>
                <a:latin typeface="Calibri"/>
                <a:cs typeface="Calibri"/>
              </a:rPr>
              <a:t> </a:t>
            </a:r>
            <a:r>
              <a:rPr sz="2750" spc="130" dirty="0">
                <a:solidFill>
                  <a:srgbClr val="1F1348"/>
                </a:solidFill>
                <a:latin typeface="Calibri"/>
                <a:cs typeface="Calibri"/>
              </a:rPr>
              <a:t>the</a:t>
            </a:r>
            <a:r>
              <a:rPr sz="2750" spc="125" dirty="0">
                <a:solidFill>
                  <a:srgbClr val="1F1348"/>
                </a:solidFill>
                <a:latin typeface="Calibri"/>
                <a:cs typeface="Calibri"/>
              </a:rPr>
              <a:t> </a:t>
            </a:r>
            <a:r>
              <a:rPr sz="2750" spc="195" dirty="0">
                <a:solidFill>
                  <a:srgbClr val="1F1348"/>
                </a:solidFill>
                <a:latin typeface="Calibri"/>
                <a:cs typeface="Calibri"/>
              </a:rPr>
              <a:t>process</a:t>
            </a:r>
            <a:r>
              <a:rPr sz="2750" spc="180" dirty="0">
                <a:solidFill>
                  <a:srgbClr val="1F1348"/>
                </a:solidFill>
                <a:latin typeface="Calibri"/>
                <a:cs typeface="Calibri"/>
              </a:rPr>
              <a:t> </a:t>
            </a:r>
            <a:r>
              <a:rPr sz="2750" spc="140" dirty="0">
                <a:solidFill>
                  <a:srgbClr val="1F1348"/>
                </a:solidFill>
                <a:latin typeface="Calibri"/>
                <a:cs typeface="Calibri"/>
              </a:rPr>
              <a:t>requests</a:t>
            </a:r>
            <a:r>
              <a:rPr sz="2750" spc="114" dirty="0">
                <a:solidFill>
                  <a:srgbClr val="1F1348"/>
                </a:solidFill>
                <a:latin typeface="Calibri"/>
                <a:cs typeface="Calibri"/>
              </a:rPr>
              <a:t> </a:t>
            </a:r>
            <a:r>
              <a:rPr sz="2750" spc="130" dirty="0">
                <a:solidFill>
                  <a:srgbClr val="1F1348"/>
                </a:solidFill>
                <a:latin typeface="Calibri"/>
                <a:cs typeface="Calibri"/>
              </a:rPr>
              <a:t>the</a:t>
            </a:r>
            <a:r>
              <a:rPr sz="2750" spc="200" dirty="0">
                <a:solidFill>
                  <a:srgbClr val="1F1348"/>
                </a:solidFill>
                <a:latin typeface="Calibri"/>
                <a:cs typeface="Calibri"/>
              </a:rPr>
              <a:t> </a:t>
            </a:r>
            <a:r>
              <a:rPr sz="2750" spc="135" dirty="0">
                <a:solidFill>
                  <a:srgbClr val="1F1348"/>
                </a:solidFill>
                <a:latin typeface="Calibri"/>
                <a:cs typeface="Calibri"/>
              </a:rPr>
              <a:t>resource.</a:t>
            </a:r>
            <a:r>
              <a:rPr sz="2750" spc="10" dirty="0">
                <a:solidFill>
                  <a:srgbClr val="1F1348"/>
                </a:solidFill>
                <a:latin typeface="Calibri"/>
                <a:cs typeface="Calibri"/>
              </a:rPr>
              <a:t> </a:t>
            </a:r>
            <a:r>
              <a:rPr sz="2750" spc="145" dirty="0">
                <a:solidFill>
                  <a:srgbClr val="1F1348"/>
                </a:solidFill>
                <a:latin typeface="Calibri"/>
                <a:cs typeface="Calibri"/>
              </a:rPr>
              <a:t>In</a:t>
            </a:r>
            <a:r>
              <a:rPr sz="2750" spc="20" dirty="0">
                <a:solidFill>
                  <a:srgbClr val="1F1348"/>
                </a:solidFill>
                <a:latin typeface="Calibri"/>
                <a:cs typeface="Calibri"/>
              </a:rPr>
              <a:t> </a:t>
            </a:r>
            <a:r>
              <a:rPr sz="2750" spc="165" dirty="0">
                <a:solidFill>
                  <a:srgbClr val="1F1348"/>
                </a:solidFill>
                <a:latin typeface="Calibri"/>
                <a:cs typeface="Calibri"/>
              </a:rPr>
              <a:t>a</a:t>
            </a:r>
            <a:r>
              <a:rPr sz="2750" spc="145" dirty="0">
                <a:solidFill>
                  <a:srgbClr val="1F1348"/>
                </a:solidFill>
                <a:latin typeface="Calibri"/>
                <a:cs typeface="Calibri"/>
              </a:rPr>
              <a:t> </a:t>
            </a:r>
            <a:r>
              <a:rPr sz="2750" spc="175" dirty="0">
                <a:solidFill>
                  <a:srgbClr val="1F1348"/>
                </a:solidFill>
                <a:latin typeface="Calibri"/>
                <a:cs typeface="Calibri"/>
              </a:rPr>
              <a:t>case,</a:t>
            </a:r>
            <a:r>
              <a:rPr sz="2750" spc="15" dirty="0">
                <a:solidFill>
                  <a:srgbClr val="1F1348"/>
                </a:solidFill>
                <a:latin typeface="Calibri"/>
                <a:cs typeface="Calibri"/>
              </a:rPr>
              <a:t> </a:t>
            </a:r>
            <a:r>
              <a:rPr sz="2750" spc="10" dirty="0">
                <a:solidFill>
                  <a:srgbClr val="1F1348"/>
                </a:solidFill>
                <a:latin typeface="Calibri"/>
                <a:cs typeface="Calibri"/>
              </a:rPr>
              <a:t>if</a:t>
            </a:r>
            <a:r>
              <a:rPr sz="2750" spc="215" dirty="0">
                <a:solidFill>
                  <a:srgbClr val="1F1348"/>
                </a:solidFill>
                <a:latin typeface="Calibri"/>
                <a:cs typeface="Calibri"/>
              </a:rPr>
              <a:t> </a:t>
            </a:r>
            <a:r>
              <a:rPr sz="2750" spc="130" dirty="0">
                <a:solidFill>
                  <a:srgbClr val="1F1348"/>
                </a:solidFill>
                <a:latin typeface="Calibri"/>
                <a:cs typeface="Calibri"/>
              </a:rPr>
              <a:t>the </a:t>
            </a:r>
            <a:r>
              <a:rPr sz="2750" spc="-610" dirty="0">
                <a:solidFill>
                  <a:srgbClr val="1F1348"/>
                </a:solidFill>
                <a:latin typeface="Calibri"/>
                <a:cs typeface="Calibri"/>
              </a:rPr>
              <a:t> </a:t>
            </a:r>
            <a:r>
              <a:rPr sz="2750" spc="140" dirty="0">
                <a:solidFill>
                  <a:srgbClr val="1F1348"/>
                </a:solidFill>
                <a:latin typeface="Calibri"/>
                <a:cs typeface="Calibri"/>
              </a:rPr>
              <a:t>request</a:t>
            </a:r>
            <a:r>
              <a:rPr sz="2750" spc="145" dirty="0">
                <a:solidFill>
                  <a:srgbClr val="1F1348"/>
                </a:solidFill>
                <a:latin typeface="Calibri"/>
                <a:cs typeface="Calibri"/>
              </a:rPr>
              <a:t> </a:t>
            </a:r>
            <a:r>
              <a:rPr sz="2750" spc="165" dirty="0">
                <a:solidFill>
                  <a:srgbClr val="1F1348"/>
                </a:solidFill>
                <a:latin typeface="Calibri"/>
                <a:cs typeface="Calibri"/>
              </a:rPr>
              <a:t>cannot</a:t>
            </a:r>
            <a:r>
              <a:rPr sz="2750" spc="170" dirty="0">
                <a:solidFill>
                  <a:srgbClr val="1F1348"/>
                </a:solidFill>
                <a:latin typeface="Calibri"/>
                <a:cs typeface="Calibri"/>
              </a:rPr>
              <a:t> </a:t>
            </a:r>
            <a:r>
              <a:rPr sz="2750" spc="285" dirty="0">
                <a:solidFill>
                  <a:srgbClr val="1F1348"/>
                </a:solidFill>
                <a:latin typeface="Calibri"/>
                <a:cs typeface="Calibri"/>
              </a:rPr>
              <a:t>be </a:t>
            </a:r>
            <a:r>
              <a:rPr sz="2750" spc="175" dirty="0">
                <a:solidFill>
                  <a:srgbClr val="1F1348"/>
                </a:solidFill>
                <a:latin typeface="Calibri"/>
                <a:cs typeface="Calibri"/>
              </a:rPr>
              <a:t>granted</a:t>
            </a:r>
            <a:r>
              <a:rPr sz="2750" spc="180" dirty="0">
                <a:solidFill>
                  <a:srgbClr val="1F1348"/>
                </a:solidFill>
                <a:latin typeface="Calibri"/>
                <a:cs typeface="Calibri"/>
              </a:rPr>
              <a:t> </a:t>
            </a:r>
            <a:r>
              <a:rPr sz="2750" spc="165" dirty="0">
                <a:solidFill>
                  <a:srgbClr val="1F1348"/>
                </a:solidFill>
                <a:latin typeface="Calibri"/>
                <a:cs typeface="Calibri"/>
              </a:rPr>
              <a:t>immediately(e.g:</a:t>
            </a:r>
            <a:r>
              <a:rPr sz="2750" spc="170" dirty="0">
                <a:solidFill>
                  <a:srgbClr val="1F1348"/>
                </a:solidFill>
                <a:latin typeface="Calibri"/>
                <a:cs typeface="Calibri"/>
              </a:rPr>
              <a:t> </a:t>
            </a:r>
            <a:r>
              <a:rPr sz="2750" spc="155" dirty="0">
                <a:solidFill>
                  <a:srgbClr val="1F1348"/>
                </a:solidFill>
                <a:latin typeface="Calibri"/>
                <a:cs typeface="Calibri"/>
              </a:rPr>
              <a:t>resource</a:t>
            </a:r>
            <a:r>
              <a:rPr sz="2750" spc="160" dirty="0">
                <a:solidFill>
                  <a:srgbClr val="1F1348"/>
                </a:solidFill>
                <a:latin typeface="Calibri"/>
                <a:cs typeface="Calibri"/>
              </a:rPr>
              <a:t> </a:t>
            </a:r>
            <a:r>
              <a:rPr sz="2750" spc="100" dirty="0">
                <a:solidFill>
                  <a:srgbClr val="1F1348"/>
                </a:solidFill>
                <a:latin typeface="Calibri"/>
                <a:cs typeface="Calibri"/>
              </a:rPr>
              <a:t>is</a:t>
            </a:r>
            <a:r>
              <a:rPr sz="2750" spc="105" dirty="0">
                <a:solidFill>
                  <a:srgbClr val="1F1348"/>
                </a:solidFill>
                <a:latin typeface="Calibri"/>
                <a:cs typeface="Calibri"/>
              </a:rPr>
              <a:t> </a:t>
            </a:r>
            <a:r>
              <a:rPr sz="2750" spc="250" dirty="0">
                <a:solidFill>
                  <a:srgbClr val="1F1348"/>
                </a:solidFill>
                <a:latin typeface="Calibri"/>
                <a:cs typeface="Calibri"/>
              </a:rPr>
              <a:t>being </a:t>
            </a:r>
            <a:r>
              <a:rPr sz="2750" spc="254" dirty="0">
                <a:solidFill>
                  <a:srgbClr val="1F1348"/>
                </a:solidFill>
                <a:latin typeface="Calibri"/>
                <a:cs typeface="Calibri"/>
              </a:rPr>
              <a:t> </a:t>
            </a:r>
            <a:r>
              <a:rPr sz="2750" spc="195" dirty="0">
                <a:solidFill>
                  <a:srgbClr val="1F1348"/>
                </a:solidFill>
                <a:latin typeface="Calibri"/>
                <a:cs typeface="Calibri"/>
              </a:rPr>
              <a:t>used </a:t>
            </a:r>
            <a:r>
              <a:rPr sz="2750" spc="229" dirty="0">
                <a:solidFill>
                  <a:srgbClr val="1F1348"/>
                </a:solidFill>
                <a:latin typeface="Calibri"/>
                <a:cs typeface="Calibri"/>
              </a:rPr>
              <a:t>by </a:t>
            </a:r>
            <a:r>
              <a:rPr sz="2750" spc="160" dirty="0">
                <a:solidFill>
                  <a:srgbClr val="1F1348"/>
                </a:solidFill>
                <a:latin typeface="Calibri"/>
                <a:cs typeface="Calibri"/>
              </a:rPr>
              <a:t>any </a:t>
            </a:r>
            <a:r>
              <a:rPr sz="2750" spc="135" dirty="0">
                <a:solidFill>
                  <a:srgbClr val="1F1348"/>
                </a:solidFill>
                <a:latin typeface="Calibri"/>
                <a:cs typeface="Calibri"/>
              </a:rPr>
              <a:t>other </a:t>
            </a:r>
            <a:r>
              <a:rPr sz="2750" spc="150" dirty="0">
                <a:solidFill>
                  <a:srgbClr val="1F1348"/>
                </a:solidFill>
                <a:latin typeface="Calibri"/>
                <a:cs typeface="Calibri"/>
              </a:rPr>
              <a:t>process), </a:t>
            </a:r>
            <a:r>
              <a:rPr sz="2750" spc="155" dirty="0">
                <a:solidFill>
                  <a:srgbClr val="1F1348"/>
                </a:solidFill>
                <a:latin typeface="Calibri"/>
                <a:cs typeface="Calibri"/>
              </a:rPr>
              <a:t>then </a:t>
            </a:r>
            <a:r>
              <a:rPr sz="2750" spc="130" dirty="0">
                <a:solidFill>
                  <a:srgbClr val="1F1348"/>
                </a:solidFill>
                <a:latin typeface="Calibri"/>
                <a:cs typeface="Calibri"/>
              </a:rPr>
              <a:t>the </a:t>
            </a:r>
            <a:r>
              <a:rPr sz="2750" spc="175" dirty="0">
                <a:solidFill>
                  <a:srgbClr val="1F1348"/>
                </a:solidFill>
                <a:latin typeface="Calibri"/>
                <a:cs typeface="Calibri"/>
              </a:rPr>
              <a:t>requesting </a:t>
            </a:r>
            <a:r>
              <a:rPr sz="2750" spc="195" dirty="0">
                <a:solidFill>
                  <a:srgbClr val="1F1348"/>
                </a:solidFill>
                <a:latin typeface="Calibri"/>
                <a:cs typeface="Calibri"/>
              </a:rPr>
              <a:t>process </a:t>
            </a:r>
            <a:r>
              <a:rPr sz="2750" spc="140" dirty="0">
                <a:solidFill>
                  <a:srgbClr val="1F1348"/>
                </a:solidFill>
                <a:latin typeface="Calibri"/>
                <a:cs typeface="Calibri"/>
              </a:rPr>
              <a:t>must </a:t>
            </a:r>
            <a:r>
              <a:rPr sz="2750" spc="75" dirty="0">
                <a:solidFill>
                  <a:srgbClr val="1F1348"/>
                </a:solidFill>
                <a:latin typeface="Calibri"/>
                <a:cs typeface="Calibri"/>
              </a:rPr>
              <a:t>wait </a:t>
            </a:r>
            <a:r>
              <a:rPr sz="2750" spc="-610" dirty="0">
                <a:solidFill>
                  <a:srgbClr val="1F1348"/>
                </a:solidFill>
                <a:latin typeface="Calibri"/>
                <a:cs typeface="Calibri"/>
              </a:rPr>
              <a:t> </a:t>
            </a:r>
            <a:r>
              <a:rPr sz="2750" spc="65" dirty="0">
                <a:solidFill>
                  <a:srgbClr val="1F1348"/>
                </a:solidFill>
                <a:latin typeface="Calibri"/>
                <a:cs typeface="Calibri"/>
              </a:rPr>
              <a:t>until</a:t>
            </a:r>
            <a:r>
              <a:rPr sz="2750" spc="170" dirty="0">
                <a:solidFill>
                  <a:srgbClr val="1F1348"/>
                </a:solidFill>
                <a:latin typeface="Calibri"/>
                <a:cs typeface="Calibri"/>
              </a:rPr>
              <a:t> </a:t>
            </a:r>
            <a:r>
              <a:rPr sz="2750" dirty="0">
                <a:solidFill>
                  <a:srgbClr val="1F1348"/>
                </a:solidFill>
                <a:latin typeface="Calibri"/>
                <a:cs typeface="Calibri"/>
              </a:rPr>
              <a:t>it</a:t>
            </a:r>
            <a:r>
              <a:rPr sz="2750" spc="150" dirty="0">
                <a:solidFill>
                  <a:srgbClr val="1F1348"/>
                </a:solidFill>
                <a:latin typeface="Calibri"/>
                <a:cs typeface="Calibri"/>
              </a:rPr>
              <a:t> </a:t>
            </a:r>
            <a:r>
              <a:rPr sz="2750" spc="200" dirty="0">
                <a:solidFill>
                  <a:srgbClr val="1F1348"/>
                </a:solidFill>
                <a:latin typeface="Calibri"/>
                <a:cs typeface="Calibri"/>
              </a:rPr>
              <a:t>can</a:t>
            </a:r>
            <a:r>
              <a:rPr sz="2750" spc="25" dirty="0">
                <a:solidFill>
                  <a:srgbClr val="1F1348"/>
                </a:solidFill>
                <a:latin typeface="Calibri"/>
                <a:cs typeface="Calibri"/>
              </a:rPr>
              <a:t> </a:t>
            </a:r>
            <a:r>
              <a:rPr sz="2750" spc="145" dirty="0">
                <a:solidFill>
                  <a:srgbClr val="1F1348"/>
                </a:solidFill>
                <a:latin typeface="Calibri"/>
                <a:cs typeface="Calibri"/>
              </a:rPr>
              <a:t>acquire</a:t>
            </a:r>
            <a:r>
              <a:rPr sz="2750" spc="275" dirty="0">
                <a:solidFill>
                  <a:srgbClr val="1F1348"/>
                </a:solidFill>
                <a:latin typeface="Calibri"/>
                <a:cs typeface="Calibri"/>
              </a:rPr>
              <a:t> </a:t>
            </a:r>
            <a:r>
              <a:rPr sz="2750" spc="130" dirty="0">
                <a:solidFill>
                  <a:srgbClr val="1F1348"/>
                </a:solidFill>
                <a:latin typeface="Calibri"/>
                <a:cs typeface="Calibri"/>
              </a:rPr>
              <a:t>the</a:t>
            </a:r>
            <a:r>
              <a:rPr sz="2750" spc="45" dirty="0">
                <a:solidFill>
                  <a:srgbClr val="1F1348"/>
                </a:solidFill>
                <a:latin typeface="Calibri"/>
                <a:cs typeface="Calibri"/>
              </a:rPr>
              <a:t> </a:t>
            </a:r>
            <a:r>
              <a:rPr sz="2750" spc="120" dirty="0">
                <a:solidFill>
                  <a:srgbClr val="1F1348"/>
                </a:solidFill>
                <a:latin typeface="Calibri"/>
                <a:cs typeface="Calibri"/>
              </a:rPr>
              <a:t>resource.</a:t>
            </a:r>
            <a:endParaRPr sz="2750">
              <a:latin typeface="Calibri"/>
              <a:cs typeface="Calibri"/>
            </a:endParaRPr>
          </a:p>
          <a:p>
            <a:pPr marL="240665" marR="6985" indent="-228600" algn="just">
              <a:lnSpc>
                <a:spcPct val="113799"/>
              </a:lnSpc>
              <a:spcBef>
                <a:spcPts val="900"/>
              </a:spcBef>
            </a:pPr>
            <a:r>
              <a:rPr sz="2750" spc="280" dirty="0">
                <a:solidFill>
                  <a:srgbClr val="7061FD"/>
                </a:solidFill>
                <a:latin typeface="Calibri"/>
                <a:cs typeface="Calibri"/>
              </a:rPr>
              <a:t>+</a:t>
            </a:r>
            <a:r>
              <a:rPr sz="2750" b="1" spc="280" dirty="0">
                <a:solidFill>
                  <a:srgbClr val="001F5F"/>
                </a:solidFill>
                <a:latin typeface="Calibri"/>
                <a:cs typeface="Calibri"/>
              </a:rPr>
              <a:t>Use:</a:t>
            </a:r>
            <a:r>
              <a:rPr sz="2750" b="1" spc="110" dirty="0">
                <a:solidFill>
                  <a:srgbClr val="001F5F"/>
                </a:solidFill>
                <a:latin typeface="Calibri"/>
                <a:cs typeface="Calibri"/>
              </a:rPr>
              <a:t> </a:t>
            </a:r>
            <a:r>
              <a:rPr sz="2750" spc="190" dirty="0">
                <a:solidFill>
                  <a:srgbClr val="1F1348"/>
                </a:solidFill>
                <a:latin typeface="Calibri"/>
                <a:cs typeface="Calibri"/>
              </a:rPr>
              <a:t>The</a:t>
            </a:r>
            <a:r>
              <a:rPr sz="2750" spc="200" dirty="0">
                <a:solidFill>
                  <a:srgbClr val="1F1348"/>
                </a:solidFill>
                <a:latin typeface="Calibri"/>
                <a:cs typeface="Calibri"/>
              </a:rPr>
              <a:t> </a:t>
            </a:r>
            <a:r>
              <a:rPr sz="2750" spc="155" dirty="0">
                <a:solidFill>
                  <a:srgbClr val="1F1348"/>
                </a:solidFill>
                <a:latin typeface="Calibri"/>
                <a:cs typeface="Calibri"/>
              </a:rPr>
              <a:t>Process</a:t>
            </a:r>
            <a:r>
              <a:rPr sz="2750" spc="30" dirty="0">
                <a:solidFill>
                  <a:srgbClr val="1F1348"/>
                </a:solidFill>
                <a:latin typeface="Calibri"/>
                <a:cs typeface="Calibri"/>
              </a:rPr>
              <a:t> </a:t>
            </a:r>
            <a:r>
              <a:rPr sz="2750" spc="225" dirty="0">
                <a:solidFill>
                  <a:srgbClr val="1F1348"/>
                </a:solidFill>
                <a:latin typeface="Calibri"/>
                <a:cs typeface="Calibri"/>
              </a:rPr>
              <a:t>can</a:t>
            </a:r>
            <a:r>
              <a:rPr sz="2750" spc="30" dirty="0">
                <a:solidFill>
                  <a:srgbClr val="1F1348"/>
                </a:solidFill>
                <a:latin typeface="Calibri"/>
                <a:cs typeface="Calibri"/>
              </a:rPr>
              <a:t> </a:t>
            </a:r>
            <a:r>
              <a:rPr sz="2750" spc="170" dirty="0">
                <a:solidFill>
                  <a:srgbClr val="1F1348"/>
                </a:solidFill>
                <a:latin typeface="Calibri"/>
                <a:cs typeface="Calibri"/>
              </a:rPr>
              <a:t>operate</a:t>
            </a:r>
            <a:r>
              <a:rPr sz="2750" spc="130" dirty="0">
                <a:solidFill>
                  <a:srgbClr val="1F1348"/>
                </a:solidFill>
                <a:latin typeface="Calibri"/>
                <a:cs typeface="Calibri"/>
              </a:rPr>
              <a:t> </a:t>
            </a:r>
            <a:r>
              <a:rPr sz="2750" spc="220" dirty="0">
                <a:solidFill>
                  <a:srgbClr val="1F1348"/>
                </a:solidFill>
                <a:latin typeface="Calibri"/>
                <a:cs typeface="Calibri"/>
              </a:rPr>
              <a:t>on</a:t>
            </a:r>
            <a:r>
              <a:rPr sz="2750" spc="100" dirty="0">
                <a:solidFill>
                  <a:srgbClr val="1F1348"/>
                </a:solidFill>
                <a:latin typeface="Calibri"/>
                <a:cs typeface="Calibri"/>
              </a:rPr>
              <a:t> </a:t>
            </a:r>
            <a:r>
              <a:rPr sz="2750" spc="130" dirty="0">
                <a:solidFill>
                  <a:srgbClr val="1F1348"/>
                </a:solidFill>
                <a:latin typeface="Calibri"/>
                <a:cs typeface="Calibri"/>
              </a:rPr>
              <a:t>the </a:t>
            </a:r>
            <a:r>
              <a:rPr sz="2750" spc="150" dirty="0">
                <a:solidFill>
                  <a:srgbClr val="1F1348"/>
                </a:solidFill>
                <a:latin typeface="Calibri"/>
                <a:cs typeface="Calibri"/>
              </a:rPr>
              <a:t>resource</a:t>
            </a:r>
            <a:r>
              <a:rPr sz="2750" spc="130" dirty="0">
                <a:solidFill>
                  <a:srgbClr val="1F1348"/>
                </a:solidFill>
                <a:latin typeface="Calibri"/>
                <a:cs typeface="Calibri"/>
              </a:rPr>
              <a:t> </a:t>
            </a:r>
            <a:r>
              <a:rPr sz="2750" spc="-5" dirty="0">
                <a:solidFill>
                  <a:srgbClr val="1F1348"/>
                </a:solidFill>
                <a:latin typeface="Calibri"/>
                <a:cs typeface="Calibri"/>
              </a:rPr>
              <a:t>(</a:t>
            </a:r>
            <a:r>
              <a:rPr sz="2750" spc="125" dirty="0">
                <a:solidFill>
                  <a:srgbClr val="1F1348"/>
                </a:solidFill>
                <a:latin typeface="Calibri"/>
                <a:cs typeface="Calibri"/>
              </a:rPr>
              <a:t> </a:t>
            </a:r>
            <a:r>
              <a:rPr sz="2750" spc="210" dirty="0">
                <a:solidFill>
                  <a:srgbClr val="1F1348"/>
                </a:solidFill>
                <a:latin typeface="Calibri"/>
                <a:cs typeface="Calibri"/>
              </a:rPr>
              <a:t>e.g:</a:t>
            </a:r>
            <a:r>
              <a:rPr sz="2750" spc="125" dirty="0">
                <a:solidFill>
                  <a:srgbClr val="1F1348"/>
                </a:solidFill>
                <a:latin typeface="Calibri"/>
                <a:cs typeface="Calibri"/>
              </a:rPr>
              <a:t> </a:t>
            </a:r>
            <a:r>
              <a:rPr sz="2750" spc="10" dirty="0">
                <a:solidFill>
                  <a:srgbClr val="1F1348"/>
                </a:solidFill>
                <a:latin typeface="Calibri"/>
                <a:cs typeface="Calibri"/>
              </a:rPr>
              <a:t>if</a:t>
            </a:r>
            <a:r>
              <a:rPr sz="2750" spc="145" dirty="0">
                <a:solidFill>
                  <a:srgbClr val="1F1348"/>
                </a:solidFill>
                <a:latin typeface="Calibri"/>
                <a:cs typeface="Calibri"/>
              </a:rPr>
              <a:t> </a:t>
            </a:r>
            <a:r>
              <a:rPr sz="2750" spc="130" dirty="0">
                <a:solidFill>
                  <a:srgbClr val="1F1348"/>
                </a:solidFill>
                <a:latin typeface="Calibri"/>
                <a:cs typeface="Calibri"/>
              </a:rPr>
              <a:t>the</a:t>
            </a:r>
            <a:r>
              <a:rPr sz="2750" spc="200" dirty="0">
                <a:solidFill>
                  <a:srgbClr val="1F1348"/>
                </a:solidFill>
                <a:latin typeface="Calibri"/>
                <a:cs typeface="Calibri"/>
              </a:rPr>
              <a:t> </a:t>
            </a:r>
            <a:r>
              <a:rPr sz="2750" spc="150" dirty="0">
                <a:solidFill>
                  <a:srgbClr val="1F1348"/>
                </a:solidFill>
                <a:latin typeface="Calibri"/>
                <a:cs typeface="Calibri"/>
              </a:rPr>
              <a:t>resource </a:t>
            </a:r>
            <a:r>
              <a:rPr sz="2750" spc="-610" dirty="0">
                <a:solidFill>
                  <a:srgbClr val="1F1348"/>
                </a:solidFill>
                <a:latin typeface="Calibri"/>
                <a:cs typeface="Calibri"/>
              </a:rPr>
              <a:t> </a:t>
            </a:r>
            <a:r>
              <a:rPr sz="2750" spc="100" dirty="0">
                <a:solidFill>
                  <a:srgbClr val="1F1348"/>
                </a:solidFill>
                <a:latin typeface="Calibri"/>
                <a:cs typeface="Calibri"/>
              </a:rPr>
              <a:t>is</a:t>
            </a:r>
            <a:r>
              <a:rPr sz="2750" spc="95" dirty="0">
                <a:solidFill>
                  <a:srgbClr val="1F1348"/>
                </a:solidFill>
                <a:latin typeface="Calibri"/>
                <a:cs typeface="Calibri"/>
              </a:rPr>
              <a:t> </a:t>
            </a:r>
            <a:r>
              <a:rPr sz="2750" spc="165" dirty="0">
                <a:solidFill>
                  <a:srgbClr val="1F1348"/>
                </a:solidFill>
                <a:latin typeface="Calibri"/>
                <a:cs typeface="Calibri"/>
              </a:rPr>
              <a:t>a</a:t>
            </a:r>
            <a:r>
              <a:rPr sz="2750" spc="70" dirty="0">
                <a:solidFill>
                  <a:srgbClr val="1F1348"/>
                </a:solidFill>
                <a:latin typeface="Calibri"/>
                <a:cs typeface="Calibri"/>
              </a:rPr>
              <a:t> </a:t>
            </a:r>
            <a:r>
              <a:rPr sz="2750" spc="95" dirty="0">
                <a:solidFill>
                  <a:srgbClr val="1F1348"/>
                </a:solidFill>
                <a:latin typeface="Calibri"/>
                <a:cs typeface="Calibri"/>
              </a:rPr>
              <a:t>printer</a:t>
            </a:r>
            <a:r>
              <a:rPr sz="2750" spc="335" dirty="0">
                <a:solidFill>
                  <a:srgbClr val="1F1348"/>
                </a:solidFill>
                <a:latin typeface="Calibri"/>
                <a:cs typeface="Calibri"/>
              </a:rPr>
              <a:t> </a:t>
            </a:r>
            <a:r>
              <a:rPr sz="2750" spc="135" dirty="0">
                <a:solidFill>
                  <a:srgbClr val="1F1348"/>
                </a:solidFill>
                <a:latin typeface="Calibri"/>
                <a:cs typeface="Calibri"/>
              </a:rPr>
              <a:t>then</a:t>
            </a:r>
            <a:r>
              <a:rPr sz="2750" spc="90" dirty="0">
                <a:solidFill>
                  <a:srgbClr val="1F1348"/>
                </a:solidFill>
                <a:latin typeface="Calibri"/>
                <a:cs typeface="Calibri"/>
              </a:rPr>
              <a:t> </a:t>
            </a:r>
            <a:r>
              <a:rPr sz="2750" spc="105" dirty="0">
                <a:solidFill>
                  <a:srgbClr val="1F1348"/>
                </a:solidFill>
                <a:latin typeface="Calibri"/>
                <a:cs typeface="Calibri"/>
              </a:rPr>
              <a:t>in</a:t>
            </a:r>
            <a:r>
              <a:rPr sz="2750" spc="90" dirty="0">
                <a:solidFill>
                  <a:srgbClr val="1F1348"/>
                </a:solidFill>
                <a:latin typeface="Calibri"/>
                <a:cs typeface="Calibri"/>
              </a:rPr>
              <a:t> </a:t>
            </a:r>
            <a:r>
              <a:rPr sz="2750" spc="75" dirty="0">
                <a:solidFill>
                  <a:srgbClr val="1F1348"/>
                </a:solidFill>
                <a:latin typeface="Calibri"/>
                <a:cs typeface="Calibri"/>
              </a:rPr>
              <a:t>that</a:t>
            </a:r>
            <a:r>
              <a:rPr sz="2750" spc="5" dirty="0">
                <a:solidFill>
                  <a:srgbClr val="1F1348"/>
                </a:solidFill>
                <a:latin typeface="Calibri"/>
                <a:cs typeface="Calibri"/>
              </a:rPr>
              <a:t> </a:t>
            </a:r>
            <a:r>
              <a:rPr sz="2750" spc="190" dirty="0">
                <a:solidFill>
                  <a:srgbClr val="1F1348"/>
                </a:solidFill>
                <a:latin typeface="Calibri"/>
                <a:cs typeface="Calibri"/>
              </a:rPr>
              <a:t>case</a:t>
            </a:r>
            <a:r>
              <a:rPr sz="2750" spc="120" dirty="0">
                <a:solidFill>
                  <a:srgbClr val="1F1348"/>
                </a:solidFill>
                <a:latin typeface="Calibri"/>
                <a:cs typeface="Calibri"/>
              </a:rPr>
              <a:t> </a:t>
            </a:r>
            <a:r>
              <a:rPr sz="2750" spc="175" dirty="0">
                <a:solidFill>
                  <a:srgbClr val="1F1348"/>
                </a:solidFill>
                <a:latin typeface="Calibri"/>
                <a:cs typeface="Calibri"/>
              </a:rPr>
              <a:t>process</a:t>
            </a:r>
            <a:r>
              <a:rPr sz="2750" spc="245" dirty="0">
                <a:solidFill>
                  <a:srgbClr val="1F1348"/>
                </a:solidFill>
                <a:latin typeface="Calibri"/>
                <a:cs typeface="Calibri"/>
              </a:rPr>
              <a:t> </a:t>
            </a:r>
            <a:r>
              <a:rPr sz="2750" spc="200" dirty="0">
                <a:solidFill>
                  <a:srgbClr val="1F1348"/>
                </a:solidFill>
                <a:latin typeface="Calibri"/>
                <a:cs typeface="Calibri"/>
              </a:rPr>
              <a:t>can</a:t>
            </a:r>
            <a:r>
              <a:rPr sz="2750" spc="90" dirty="0">
                <a:solidFill>
                  <a:srgbClr val="1F1348"/>
                </a:solidFill>
                <a:latin typeface="Calibri"/>
                <a:cs typeface="Calibri"/>
              </a:rPr>
              <a:t> </a:t>
            </a:r>
            <a:r>
              <a:rPr sz="2750" spc="85" dirty="0">
                <a:solidFill>
                  <a:srgbClr val="1F1348"/>
                </a:solidFill>
                <a:latin typeface="Calibri"/>
                <a:cs typeface="Calibri"/>
              </a:rPr>
              <a:t>print</a:t>
            </a:r>
            <a:r>
              <a:rPr sz="2750" spc="225" dirty="0">
                <a:solidFill>
                  <a:srgbClr val="1F1348"/>
                </a:solidFill>
                <a:latin typeface="Calibri"/>
                <a:cs typeface="Calibri"/>
              </a:rPr>
              <a:t> </a:t>
            </a:r>
            <a:r>
              <a:rPr sz="2750" spc="220" dirty="0">
                <a:solidFill>
                  <a:srgbClr val="1F1348"/>
                </a:solidFill>
                <a:latin typeface="Calibri"/>
                <a:cs typeface="Calibri"/>
              </a:rPr>
              <a:t>on</a:t>
            </a:r>
            <a:r>
              <a:rPr sz="2750" spc="90" dirty="0">
                <a:solidFill>
                  <a:srgbClr val="1F1348"/>
                </a:solidFill>
                <a:latin typeface="Calibri"/>
                <a:cs typeface="Calibri"/>
              </a:rPr>
              <a:t> </a:t>
            </a:r>
            <a:r>
              <a:rPr sz="2750" spc="130" dirty="0">
                <a:solidFill>
                  <a:srgbClr val="1F1348"/>
                </a:solidFill>
                <a:latin typeface="Calibri"/>
                <a:cs typeface="Calibri"/>
              </a:rPr>
              <a:t>the</a:t>
            </a:r>
            <a:r>
              <a:rPr sz="2750" spc="45" dirty="0">
                <a:solidFill>
                  <a:srgbClr val="1F1348"/>
                </a:solidFill>
                <a:latin typeface="Calibri"/>
                <a:cs typeface="Calibri"/>
              </a:rPr>
              <a:t> </a:t>
            </a:r>
            <a:r>
              <a:rPr sz="2750" spc="75" dirty="0">
                <a:solidFill>
                  <a:srgbClr val="1F1348"/>
                </a:solidFill>
                <a:latin typeface="Calibri"/>
                <a:cs typeface="Calibri"/>
              </a:rPr>
              <a:t>printer).</a:t>
            </a:r>
            <a:endParaRPr sz="2750">
              <a:latin typeface="Calibri"/>
              <a:cs typeface="Calibri"/>
            </a:endParaRPr>
          </a:p>
          <a:p>
            <a:pPr marL="12700" algn="just">
              <a:lnSpc>
                <a:spcPct val="100000"/>
              </a:lnSpc>
              <a:spcBef>
                <a:spcPts val="1355"/>
              </a:spcBef>
            </a:pPr>
            <a:r>
              <a:rPr sz="2750" spc="254" dirty="0">
                <a:solidFill>
                  <a:srgbClr val="7061FD"/>
                </a:solidFill>
                <a:latin typeface="Calibri"/>
                <a:cs typeface="Calibri"/>
              </a:rPr>
              <a:t>+</a:t>
            </a:r>
            <a:r>
              <a:rPr sz="2750" b="1" spc="254" dirty="0">
                <a:solidFill>
                  <a:srgbClr val="001F5F"/>
                </a:solidFill>
                <a:latin typeface="Calibri"/>
                <a:cs typeface="Calibri"/>
              </a:rPr>
              <a:t>Release:</a:t>
            </a:r>
            <a:r>
              <a:rPr sz="2750" b="1" spc="105" dirty="0">
                <a:solidFill>
                  <a:srgbClr val="001F5F"/>
                </a:solidFill>
                <a:latin typeface="Calibri"/>
                <a:cs typeface="Calibri"/>
              </a:rPr>
              <a:t> </a:t>
            </a:r>
            <a:r>
              <a:rPr sz="2750" spc="190" dirty="0">
                <a:solidFill>
                  <a:srgbClr val="1F1348"/>
                </a:solidFill>
                <a:latin typeface="Calibri"/>
                <a:cs typeface="Calibri"/>
              </a:rPr>
              <a:t>The</a:t>
            </a:r>
            <a:r>
              <a:rPr sz="2750" spc="120" dirty="0">
                <a:solidFill>
                  <a:srgbClr val="1F1348"/>
                </a:solidFill>
                <a:latin typeface="Calibri"/>
                <a:cs typeface="Calibri"/>
              </a:rPr>
              <a:t> </a:t>
            </a:r>
            <a:r>
              <a:rPr sz="2750" spc="135" dirty="0">
                <a:solidFill>
                  <a:srgbClr val="1F1348"/>
                </a:solidFill>
                <a:latin typeface="Calibri"/>
                <a:cs typeface="Calibri"/>
              </a:rPr>
              <a:t>Process</a:t>
            </a:r>
            <a:r>
              <a:rPr sz="2750" spc="254" dirty="0">
                <a:solidFill>
                  <a:srgbClr val="1F1348"/>
                </a:solidFill>
                <a:latin typeface="Calibri"/>
                <a:cs typeface="Calibri"/>
              </a:rPr>
              <a:t> </a:t>
            </a:r>
            <a:r>
              <a:rPr sz="2750" spc="130" dirty="0">
                <a:solidFill>
                  <a:srgbClr val="1F1348"/>
                </a:solidFill>
                <a:latin typeface="Calibri"/>
                <a:cs typeface="Calibri"/>
              </a:rPr>
              <a:t>releases</a:t>
            </a:r>
            <a:r>
              <a:rPr sz="2750" spc="250" dirty="0">
                <a:solidFill>
                  <a:srgbClr val="1F1348"/>
                </a:solidFill>
                <a:latin typeface="Calibri"/>
                <a:cs typeface="Calibri"/>
              </a:rPr>
              <a:t> </a:t>
            </a:r>
            <a:r>
              <a:rPr sz="2750" spc="130" dirty="0">
                <a:solidFill>
                  <a:srgbClr val="1F1348"/>
                </a:solidFill>
                <a:latin typeface="Calibri"/>
                <a:cs typeface="Calibri"/>
              </a:rPr>
              <a:t>the</a:t>
            </a:r>
            <a:r>
              <a:rPr sz="2750" spc="120" dirty="0">
                <a:solidFill>
                  <a:srgbClr val="1F1348"/>
                </a:solidFill>
                <a:latin typeface="Calibri"/>
                <a:cs typeface="Calibri"/>
              </a:rPr>
              <a:t> resource.</a:t>
            </a:r>
            <a:endParaRPr sz="275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113655" cy="701040"/>
          </a:xfrm>
          <a:prstGeom prst="rect">
            <a:avLst/>
          </a:prstGeom>
        </p:spPr>
        <p:txBody>
          <a:bodyPr vert="horz" wrap="square" lIns="0" tIns="16510" rIns="0" bIns="0" rtlCol="0">
            <a:spAutoFit/>
          </a:bodyPr>
          <a:lstStyle/>
          <a:p>
            <a:pPr marL="12700">
              <a:lnSpc>
                <a:spcPct val="100000"/>
              </a:lnSpc>
              <a:spcBef>
                <a:spcPts val="130"/>
              </a:spcBef>
            </a:pPr>
            <a:r>
              <a:rPr sz="4400" spc="30" dirty="0">
                <a:solidFill>
                  <a:srgbClr val="1F1348"/>
                </a:solidFill>
                <a:latin typeface="Arial"/>
                <a:cs typeface="Arial"/>
              </a:rPr>
              <a:t>Types</a:t>
            </a:r>
            <a:r>
              <a:rPr sz="4400" spc="-135" dirty="0">
                <a:solidFill>
                  <a:srgbClr val="1F1348"/>
                </a:solidFill>
                <a:latin typeface="Arial"/>
                <a:cs typeface="Arial"/>
              </a:rPr>
              <a:t> </a:t>
            </a:r>
            <a:r>
              <a:rPr sz="4400" spc="290" dirty="0">
                <a:solidFill>
                  <a:srgbClr val="1F1348"/>
                </a:solidFill>
                <a:latin typeface="Arial"/>
                <a:cs typeface="Arial"/>
              </a:rPr>
              <a:t>of</a:t>
            </a:r>
            <a:r>
              <a:rPr sz="4400" spc="-114" dirty="0">
                <a:solidFill>
                  <a:srgbClr val="1F1348"/>
                </a:solidFill>
                <a:latin typeface="Arial"/>
                <a:cs typeface="Arial"/>
              </a:rPr>
              <a:t> </a:t>
            </a:r>
            <a:r>
              <a:rPr sz="4400" spc="35" dirty="0">
                <a:solidFill>
                  <a:srgbClr val="1F1348"/>
                </a:solidFill>
                <a:latin typeface="Arial"/>
                <a:cs typeface="Arial"/>
              </a:rPr>
              <a:t>Resources</a:t>
            </a:r>
            <a:endParaRPr sz="4400">
              <a:latin typeface="Arial"/>
              <a:cs typeface="Arial"/>
            </a:endParaRPr>
          </a:p>
        </p:txBody>
      </p:sp>
      <p:sp>
        <p:nvSpPr>
          <p:cNvPr id="3" name="object 3"/>
          <p:cNvSpPr txBox="1"/>
          <p:nvPr/>
        </p:nvSpPr>
        <p:spPr>
          <a:xfrm>
            <a:off x="917575" y="1803780"/>
            <a:ext cx="10199370" cy="4251325"/>
          </a:xfrm>
          <a:prstGeom prst="rect">
            <a:avLst/>
          </a:prstGeom>
        </p:spPr>
        <p:txBody>
          <a:bodyPr vert="horz" wrap="square" lIns="0" tIns="54610" rIns="0" bIns="0" rtlCol="0">
            <a:spAutoFit/>
          </a:bodyPr>
          <a:lstStyle/>
          <a:p>
            <a:pPr marL="241300" marR="5080" indent="-229235">
              <a:lnSpc>
                <a:spcPct val="90300"/>
              </a:lnSpc>
              <a:spcBef>
                <a:spcPts val="430"/>
              </a:spcBef>
            </a:pPr>
            <a:r>
              <a:rPr sz="2600" spc="455" dirty="0">
                <a:solidFill>
                  <a:srgbClr val="7061FD"/>
                </a:solidFill>
                <a:latin typeface="Calibri"/>
                <a:cs typeface="Calibri"/>
              </a:rPr>
              <a:t>+ </a:t>
            </a:r>
            <a:r>
              <a:rPr sz="2600" spc="155" dirty="0">
                <a:solidFill>
                  <a:srgbClr val="1F1348"/>
                </a:solidFill>
                <a:latin typeface="Calibri"/>
                <a:cs typeface="Calibri"/>
              </a:rPr>
              <a:t>a </a:t>
            </a:r>
            <a:r>
              <a:rPr sz="2600" b="1" spc="190" dirty="0">
                <a:solidFill>
                  <a:srgbClr val="1F1348"/>
                </a:solidFill>
                <a:latin typeface="Calibri"/>
                <a:cs typeface="Calibri"/>
              </a:rPr>
              <a:t>resource </a:t>
            </a:r>
            <a:r>
              <a:rPr sz="2600" spc="110" dirty="0">
                <a:solidFill>
                  <a:srgbClr val="1F1348"/>
                </a:solidFill>
                <a:latin typeface="Calibri"/>
                <a:cs typeface="Calibri"/>
              </a:rPr>
              <a:t>is </a:t>
            </a:r>
            <a:r>
              <a:rPr sz="2600" spc="170" dirty="0">
                <a:solidFill>
                  <a:srgbClr val="1F1348"/>
                </a:solidFill>
                <a:latin typeface="Calibri"/>
                <a:cs typeface="Calibri"/>
              </a:rPr>
              <a:t>an </a:t>
            </a:r>
            <a:r>
              <a:rPr sz="2600" spc="155" dirty="0">
                <a:solidFill>
                  <a:srgbClr val="1F1348"/>
                </a:solidFill>
                <a:latin typeface="Calibri"/>
                <a:cs typeface="Calibri"/>
              </a:rPr>
              <a:t>object </a:t>
            </a:r>
            <a:r>
              <a:rPr sz="2600" spc="55" dirty="0">
                <a:solidFill>
                  <a:srgbClr val="1F1348"/>
                </a:solidFill>
                <a:latin typeface="Calibri"/>
                <a:cs typeface="Calibri"/>
              </a:rPr>
              <a:t>that </a:t>
            </a:r>
            <a:r>
              <a:rPr sz="2600" spc="155" dirty="0">
                <a:solidFill>
                  <a:srgbClr val="1F1348"/>
                </a:solidFill>
                <a:latin typeface="Calibri"/>
                <a:cs typeface="Calibri"/>
              </a:rPr>
              <a:t>a </a:t>
            </a:r>
            <a:r>
              <a:rPr sz="2600" spc="180" dirty="0">
                <a:solidFill>
                  <a:srgbClr val="1F1348"/>
                </a:solidFill>
                <a:latin typeface="Calibri"/>
                <a:cs typeface="Calibri"/>
              </a:rPr>
              <a:t>process </a:t>
            </a:r>
            <a:r>
              <a:rPr sz="2600" spc="175" dirty="0">
                <a:solidFill>
                  <a:srgbClr val="1F1348"/>
                </a:solidFill>
                <a:latin typeface="Calibri"/>
                <a:cs typeface="Calibri"/>
              </a:rPr>
              <a:t>makes </a:t>
            </a:r>
            <a:r>
              <a:rPr sz="2600" spc="170" dirty="0">
                <a:solidFill>
                  <a:srgbClr val="1F1348"/>
                </a:solidFill>
                <a:latin typeface="Calibri"/>
                <a:cs typeface="Calibri"/>
              </a:rPr>
              <a:t>use </a:t>
            </a:r>
            <a:r>
              <a:rPr sz="2600" spc="60" dirty="0">
                <a:solidFill>
                  <a:srgbClr val="1F1348"/>
                </a:solidFill>
                <a:latin typeface="Calibri"/>
                <a:cs typeface="Calibri"/>
              </a:rPr>
              <a:t>of. </a:t>
            </a:r>
            <a:r>
              <a:rPr sz="2600" spc="335" dirty="0">
                <a:solidFill>
                  <a:srgbClr val="1F1348"/>
                </a:solidFill>
                <a:latin typeface="Calibri"/>
                <a:cs typeface="Calibri"/>
              </a:rPr>
              <a:t>A </a:t>
            </a:r>
            <a:r>
              <a:rPr sz="2600" spc="145" dirty="0">
                <a:solidFill>
                  <a:srgbClr val="1F1348"/>
                </a:solidFill>
                <a:latin typeface="Calibri"/>
                <a:cs typeface="Calibri"/>
              </a:rPr>
              <a:t>resource </a:t>
            </a:r>
            <a:r>
              <a:rPr sz="2600" spc="150" dirty="0">
                <a:solidFill>
                  <a:srgbClr val="1F1348"/>
                </a:solidFill>
                <a:latin typeface="Calibri"/>
                <a:cs typeface="Calibri"/>
              </a:rPr>
              <a:t> </a:t>
            </a:r>
            <a:r>
              <a:rPr sz="2600" spc="190" dirty="0">
                <a:solidFill>
                  <a:srgbClr val="1F1348"/>
                </a:solidFill>
                <a:latin typeface="Calibri"/>
                <a:cs typeface="Calibri"/>
              </a:rPr>
              <a:t>can</a:t>
            </a:r>
            <a:r>
              <a:rPr sz="2600" spc="-20" dirty="0">
                <a:solidFill>
                  <a:srgbClr val="1F1348"/>
                </a:solidFill>
                <a:latin typeface="Calibri"/>
                <a:cs typeface="Calibri"/>
              </a:rPr>
              <a:t> </a:t>
            </a:r>
            <a:r>
              <a:rPr sz="2600" spc="245" dirty="0">
                <a:solidFill>
                  <a:srgbClr val="1F1348"/>
                </a:solidFill>
                <a:latin typeface="Calibri"/>
                <a:cs typeface="Calibri"/>
              </a:rPr>
              <a:t>be</a:t>
            </a:r>
            <a:r>
              <a:rPr sz="2600" spc="5"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200" dirty="0">
                <a:solidFill>
                  <a:srgbClr val="1F1348"/>
                </a:solidFill>
                <a:latin typeface="Calibri"/>
                <a:cs typeface="Calibri"/>
              </a:rPr>
              <a:t>piece</a:t>
            </a:r>
            <a:r>
              <a:rPr sz="2600" spc="10" dirty="0">
                <a:solidFill>
                  <a:srgbClr val="1F1348"/>
                </a:solidFill>
                <a:latin typeface="Calibri"/>
                <a:cs typeface="Calibri"/>
              </a:rPr>
              <a:t> </a:t>
            </a:r>
            <a:r>
              <a:rPr sz="2600" spc="90" dirty="0">
                <a:solidFill>
                  <a:srgbClr val="1F1348"/>
                </a:solidFill>
                <a:latin typeface="Calibri"/>
                <a:cs typeface="Calibri"/>
              </a:rPr>
              <a:t>of</a:t>
            </a:r>
            <a:r>
              <a:rPr sz="2600" spc="130" dirty="0">
                <a:solidFill>
                  <a:srgbClr val="1F1348"/>
                </a:solidFill>
                <a:latin typeface="Calibri"/>
                <a:cs typeface="Calibri"/>
              </a:rPr>
              <a:t> hardware</a:t>
            </a:r>
            <a:r>
              <a:rPr sz="2600" spc="-65" dirty="0">
                <a:solidFill>
                  <a:srgbClr val="1F1348"/>
                </a:solidFill>
                <a:latin typeface="Calibri"/>
                <a:cs typeface="Calibri"/>
              </a:rPr>
              <a:t> </a:t>
            </a:r>
            <a:r>
              <a:rPr sz="2600" spc="180" dirty="0">
                <a:solidFill>
                  <a:srgbClr val="1F1348"/>
                </a:solidFill>
                <a:latin typeface="Calibri"/>
                <a:cs typeface="Calibri"/>
              </a:rPr>
              <a:t>such</a:t>
            </a:r>
            <a:r>
              <a:rPr sz="2600" spc="-25" dirty="0">
                <a:solidFill>
                  <a:srgbClr val="1F1348"/>
                </a:solidFill>
                <a:latin typeface="Calibri"/>
                <a:cs typeface="Calibri"/>
              </a:rPr>
              <a:t> </a:t>
            </a:r>
            <a:r>
              <a:rPr sz="2600" spc="160" dirty="0">
                <a:solidFill>
                  <a:srgbClr val="1F1348"/>
                </a:solidFill>
                <a:latin typeface="Calibri"/>
                <a:cs typeface="Calibri"/>
              </a:rPr>
              <a:t>as</a:t>
            </a:r>
            <a:r>
              <a:rPr sz="2600" spc="-35" dirty="0">
                <a:solidFill>
                  <a:srgbClr val="1F1348"/>
                </a:solidFill>
                <a:latin typeface="Calibri"/>
                <a:cs typeface="Calibri"/>
              </a:rPr>
              <a:t> </a:t>
            </a:r>
            <a:r>
              <a:rPr sz="2600" spc="90" dirty="0">
                <a:solidFill>
                  <a:srgbClr val="1F1348"/>
                </a:solidFill>
                <a:latin typeface="Calibri"/>
                <a:cs typeface="Calibri"/>
              </a:rPr>
              <a:t>:</a:t>
            </a:r>
            <a:r>
              <a:rPr sz="2600" spc="50" dirty="0">
                <a:solidFill>
                  <a:srgbClr val="1F1348"/>
                </a:solidFill>
                <a:latin typeface="Calibri"/>
                <a:cs typeface="Calibri"/>
              </a:rPr>
              <a:t> </a:t>
            </a:r>
            <a:r>
              <a:rPr sz="2600" spc="150" dirty="0">
                <a:solidFill>
                  <a:srgbClr val="1F1348"/>
                </a:solidFill>
                <a:latin typeface="Calibri"/>
                <a:cs typeface="Calibri"/>
              </a:rPr>
              <a:t>tape</a:t>
            </a:r>
            <a:r>
              <a:rPr sz="2600" spc="5" dirty="0">
                <a:solidFill>
                  <a:srgbClr val="1F1348"/>
                </a:solidFill>
                <a:latin typeface="Calibri"/>
                <a:cs typeface="Calibri"/>
              </a:rPr>
              <a:t> </a:t>
            </a:r>
            <a:r>
              <a:rPr sz="2600" spc="145" dirty="0">
                <a:solidFill>
                  <a:srgbClr val="1F1348"/>
                </a:solidFill>
                <a:latin typeface="Calibri"/>
                <a:cs typeface="Calibri"/>
              </a:rPr>
              <a:t>drive</a:t>
            </a:r>
            <a:r>
              <a:rPr sz="2600" dirty="0">
                <a:solidFill>
                  <a:srgbClr val="1F1348"/>
                </a:solidFill>
                <a:latin typeface="Calibri"/>
                <a:cs typeface="Calibri"/>
              </a:rPr>
              <a:t> </a:t>
            </a:r>
            <a:r>
              <a:rPr sz="2600" spc="30" dirty="0">
                <a:solidFill>
                  <a:srgbClr val="1F1348"/>
                </a:solidFill>
                <a:latin typeface="Calibri"/>
                <a:cs typeface="Calibri"/>
              </a:rPr>
              <a:t>,</a:t>
            </a:r>
            <a:r>
              <a:rPr sz="2600" spc="100" dirty="0">
                <a:solidFill>
                  <a:srgbClr val="1F1348"/>
                </a:solidFill>
                <a:latin typeface="Calibri"/>
                <a:cs typeface="Calibri"/>
              </a:rPr>
              <a:t> </a:t>
            </a:r>
            <a:r>
              <a:rPr sz="2600" spc="170" dirty="0">
                <a:solidFill>
                  <a:srgbClr val="1F1348"/>
                </a:solidFill>
                <a:latin typeface="Calibri"/>
                <a:cs typeface="Calibri"/>
              </a:rPr>
              <a:t>disk</a:t>
            </a:r>
            <a:r>
              <a:rPr sz="2600" spc="-55" dirty="0">
                <a:solidFill>
                  <a:srgbClr val="1F1348"/>
                </a:solidFill>
                <a:latin typeface="Calibri"/>
                <a:cs typeface="Calibri"/>
              </a:rPr>
              <a:t> </a:t>
            </a:r>
            <a:r>
              <a:rPr sz="2600" spc="145" dirty="0">
                <a:solidFill>
                  <a:srgbClr val="1F1348"/>
                </a:solidFill>
                <a:latin typeface="Calibri"/>
                <a:cs typeface="Calibri"/>
              </a:rPr>
              <a:t>drive</a:t>
            </a:r>
            <a:r>
              <a:rPr sz="2600" dirty="0">
                <a:solidFill>
                  <a:srgbClr val="1F1348"/>
                </a:solidFill>
                <a:latin typeface="Calibri"/>
                <a:cs typeface="Calibri"/>
              </a:rPr>
              <a:t> </a:t>
            </a:r>
            <a:r>
              <a:rPr sz="2600" spc="95" dirty="0">
                <a:solidFill>
                  <a:srgbClr val="1F1348"/>
                </a:solidFill>
                <a:latin typeface="Calibri"/>
                <a:cs typeface="Calibri"/>
              </a:rPr>
              <a:t>,printer </a:t>
            </a:r>
            <a:r>
              <a:rPr sz="2600" spc="-575" dirty="0">
                <a:solidFill>
                  <a:srgbClr val="1F1348"/>
                </a:solidFill>
                <a:latin typeface="Calibri"/>
                <a:cs typeface="Calibri"/>
              </a:rPr>
              <a:t> </a:t>
            </a:r>
            <a:r>
              <a:rPr sz="2600" spc="105" dirty="0">
                <a:solidFill>
                  <a:srgbClr val="1F1348"/>
                </a:solidFill>
                <a:latin typeface="Calibri"/>
                <a:cs typeface="Calibri"/>
              </a:rPr>
              <a:t>etc.</a:t>
            </a:r>
            <a:endParaRPr sz="2600">
              <a:latin typeface="Calibri"/>
              <a:cs typeface="Calibri"/>
            </a:endParaRPr>
          </a:p>
          <a:p>
            <a:pPr marL="241300" marR="472440" indent="-229235">
              <a:lnSpc>
                <a:spcPts val="2780"/>
              </a:lnSpc>
              <a:spcBef>
                <a:spcPts val="1090"/>
              </a:spcBef>
            </a:pPr>
            <a:r>
              <a:rPr sz="2600" spc="245" dirty="0">
                <a:solidFill>
                  <a:srgbClr val="7061FD"/>
                </a:solidFill>
                <a:latin typeface="Calibri"/>
                <a:cs typeface="Calibri"/>
              </a:rPr>
              <a:t>+</a:t>
            </a:r>
            <a:r>
              <a:rPr sz="2600" spc="245" dirty="0">
                <a:solidFill>
                  <a:srgbClr val="1F1348"/>
                </a:solidFill>
                <a:latin typeface="Calibri"/>
                <a:cs typeface="Calibri"/>
              </a:rPr>
              <a:t>or</a:t>
            </a:r>
            <a:r>
              <a:rPr sz="2600" spc="35"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200" dirty="0">
                <a:solidFill>
                  <a:srgbClr val="1F1348"/>
                </a:solidFill>
                <a:latin typeface="Calibri"/>
                <a:cs typeface="Calibri"/>
              </a:rPr>
              <a:t>piece</a:t>
            </a:r>
            <a:r>
              <a:rPr sz="2600" spc="5" dirty="0">
                <a:solidFill>
                  <a:srgbClr val="1F1348"/>
                </a:solidFill>
                <a:latin typeface="Calibri"/>
                <a:cs typeface="Calibri"/>
              </a:rPr>
              <a:t> </a:t>
            </a:r>
            <a:r>
              <a:rPr sz="2600" spc="90" dirty="0">
                <a:solidFill>
                  <a:srgbClr val="1F1348"/>
                </a:solidFill>
                <a:latin typeface="Calibri"/>
                <a:cs typeface="Calibri"/>
              </a:rPr>
              <a:t>of</a:t>
            </a:r>
            <a:r>
              <a:rPr sz="2600" spc="130" dirty="0">
                <a:solidFill>
                  <a:srgbClr val="1F1348"/>
                </a:solidFill>
                <a:latin typeface="Calibri"/>
                <a:cs typeface="Calibri"/>
              </a:rPr>
              <a:t> </a:t>
            </a:r>
            <a:r>
              <a:rPr sz="2600" spc="110" dirty="0">
                <a:solidFill>
                  <a:srgbClr val="1F1348"/>
                </a:solidFill>
                <a:latin typeface="Calibri"/>
                <a:cs typeface="Calibri"/>
              </a:rPr>
              <a:t>information</a:t>
            </a:r>
            <a:r>
              <a:rPr sz="2600" spc="-85" dirty="0">
                <a:solidFill>
                  <a:srgbClr val="1F1348"/>
                </a:solidFill>
                <a:latin typeface="Calibri"/>
                <a:cs typeface="Calibri"/>
              </a:rPr>
              <a:t> </a:t>
            </a:r>
            <a:r>
              <a:rPr sz="2600" spc="180" dirty="0">
                <a:solidFill>
                  <a:srgbClr val="1F1348"/>
                </a:solidFill>
                <a:latin typeface="Calibri"/>
                <a:cs typeface="Calibri"/>
              </a:rPr>
              <a:t>such</a:t>
            </a:r>
            <a:r>
              <a:rPr sz="2600" spc="-95" dirty="0">
                <a:solidFill>
                  <a:srgbClr val="1F1348"/>
                </a:solidFill>
                <a:latin typeface="Calibri"/>
                <a:cs typeface="Calibri"/>
              </a:rPr>
              <a:t> </a:t>
            </a:r>
            <a:r>
              <a:rPr sz="2600" spc="160" dirty="0">
                <a:solidFill>
                  <a:srgbClr val="1F1348"/>
                </a:solidFill>
                <a:latin typeface="Calibri"/>
                <a:cs typeface="Calibri"/>
              </a:rPr>
              <a:t>as</a:t>
            </a:r>
            <a:r>
              <a:rPr sz="2600" spc="40" dirty="0">
                <a:solidFill>
                  <a:srgbClr val="1F1348"/>
                </a:solidFill>
                <a:latin typeface="Calibri"/>
                <a:cs typeface="Calibri"/>
              </a:rPr>
              <a:t> </a:t>
            </a:r>
            <a:r>
              <a:rPr sz="2600" spc="90" dirty="0">
                <a:solidFill>
                  <a:srgbClr val="1F1348"/>
                </a:solidFill>
                <a:latin typeface="Calibri"/>
                <a:cs typeface="Calibri"/>
              </a:rPr>
              <a:t>:</a:t>
            </a:r>
            <a:r>
              <a:rPr sz="2600" spc="114" dirty="0">
                <a:solidFill>
                  <a:srgbClr val="1F1348"/>
                </a:solidFill>
                <a:latin typeface="Calibri"/>
                <a:cs typeface="Calibri"/>
              </a:rPr>
              <a:t> </a:t>
            </a:r>
            <a:r>
              <a:rPr sz="2600" spc="155" dirty="0">
                <a:solidFill>
                  <a:srgbClr val="1F1348"/>
                </a:solidFill>
                <a:latin typeface="Calibri"/>
                <a:cs typeface="Calibri"/>
              </a:rPr>
              <a:t>a</a:t>
            </a:r>
            <a:r>
              <a:rPr sz="2600" spc="35" dirty="0">
                <a:solidFill>
                  <a:srgbClr val="1F1348"/>
                </a:solidFill>
                <a:latin typeface="Calibri"/>
                <a:cs typeface="Calibri"/>
              </a:rPr>
              <a:t> </a:t>
            </a:r>
            <a:r>
              <a:rPr sz="2600" spc="75" dirty="0">
                <a:solidFill>
                  <a:srgbClr val="1F1348"/>
                </a:solidFill>
                <a:latin typeface="Calibri"/>
                <a:cs typeface="Calibri"/>
              </a:rPr>
              <a:t>file</a:t>
            </a:r>
            <a:r>
              <a:rPr sz="2600" spc="15" dirty="0">
                <a:solidFill>
                  <a:srgbClr val="1F1348"/>
                </a:solidFill>
                <a:latin typeface="Calibri"/>
                <a:cs typeface="Calibri"/>
              </a:rPr>
              <a:t> </a:t>
            </a:r>
            <a:r>
              <a:rPr sz="2600" spc="30" dirty="0">
                <a:solidFill>
                  <a:srgbClr val="1F1348"/>
                </a:solidFill>
                <a:latin typeface="Calibri"/>
                <a:cs typeface="Calibri"/>
              </a:rPr>
              <a:t>,</a:t>
            </a:r>
            <a:r>
              <a:rPr sz="2600"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155" dirty="0">
                <a:solidFill>
                  <a:srgbClr val="1F1348"/>
                </a:solidFill>
                <a:latin typeface="Calibri"/>
                <a:cs typeface="Calibri"/>
              </a:rPr>
              <a:t>record</a:t>
            </a:r>
            <a:r>
              <a:rPr sz="2600" spc="-15" dirty="0">
                <a:solidFill>
                  <a:srgbClr val="1F1348"/>
                </a:solidFill>
                <a:latin typeface="Calibri"/>
                <a:cs typeface="Calibri"/>
              </a:rPr>
              <a:t> </a:t>
            </a:r>
            <a:r>
              <a:rPr sz="2600" spc="80" dirty="0">
                <a:solidFill>
                  <a:srgbClr val="1F1348"/>
                </a:solidFill>
                <a:latin typeface="Calibri"/>
                <a:cs typeface="Calibri"/>
              </a:rPr>
              <a:t>within</a:t>
            </a:r>
            <a:r>
              <a:rPr sz="2600" spc="-15" dirty="0">
                <a:solidFill>
                  <a:srgbClr val="1F1348"/>
                </a:solidFill>
                <a:latin typeface="Calibri"/>
                <a:cs typeface="Calibri"/>
              </a:rPr>
              <a:t> </a:t>
            </a:r>
            <a:r>
              <a:rPr sz="2600" spc="155" dirty="0">
                <a:solidFill>
                  <a:srgbClr val="1F1348"/>
                </a:solidFill>
                <a:latin typeface="Calibri"/>
                <a:cs typeface="Calibri"/>
              </a:rPr>
              <a:t>a</a:t>
            </a:r>
            <a:r>
              <a:rPr sz="2600" spc="25" dirty="0">
                <a:solidFill>
                  <a:srgbClr val="1F1348"/>
                </a:solidFill>
                <a:latin typeface="Calibri"/>
                <a:cs typeface="Calibri"/>
              </a:rPr>
              <a:t> </a:t>
            </a:r>
            <a:r>
              <a:rPr sz="2600" spc="75" dirty="0">
                <a:solidFill>
                  <a:srgbClr val="1F1348"/>
                </a:solidFill>
                <a:latin typeface="Calibri"/>
                <a:cs typeface="Calibri"/>
              </a:rPr>
              <a:t>file</a:t>
            </a:r>
            <a:r>
              <a:rPr sz="2600" spc="5" dirty="0">
                <a:solidFill>
                  <a:srgbClr val="1F1348"/>
                </a:solidFill>
                <a:latin typeface="Calibri"/>
                <a:cs typeface="Calibri"/>
              </a:rPr>
              <a:t> </a:t>
            </a:r>
            <a:r>
              <a:rPr sz="2600" spc="90" dirty="0">
                <a:solidFill>
                  <a:srgbClr val="1F1348"/>
                </a:solidFill>
                <a:latin typeface="Calibri"/>
                <a:cs typeface="Calibri"/>
              </a:rPr>
              <a:t>,a </a:t>
            </a:r>
            <a:r>
              <a:rPr sz="2600" spc="-575" dirty="0">
                <a:solidFill>
                  <a:srgbClr val="1F1348"/>
                </a:solidFill>
                <a:latin typeface="Calibri"/>
                <a:cs typeface="Calibri"/>
              </a:rPr>
              <a:t> </a:t>
            </a:r>
            <a:r>
              <a:rPr sz="2600" spc="175" dirty="0">
                <a:solidFill>
                  <a:srgbClr val="1F1348"/>
                </a:solidFill>
                <a:latin typeface="Calibri"/>
                <a:cs typeface="Calibri"/>
              </a:rPr>
              <a:t>s</a:t>
            </a:r>
            <a:r>
              <a:rPr sz="2600" spc="130" dirty="0">
                <a:solidFill>
                  <a:srgbClr val="1F1348"/>
                </a:solidFill>
                <a:latin typeface="Calibri"/>
                <a:cs typeface="Calibri"/>
              </a:rPr>
              <a:t>h</a:t>
            </a:r>
            <a:r>
              <a:rPr sz="2600" spc="170" dirty="0">
                <a:solidFill>
                  <a:srgbClr val="1F1348"/>
                </a:solidFill>
                <a:latin typeface="Calibri"/>
                <a:cs typeface="Calibri"/>
              </a:rPr>
              <a:t>a</a:t>
            </a:r>
            <a:r>
              <a:rPr sz="2600" spc="-10" dirty="0">
                <a:solidFill>
                  <a:srgbClr val="1F1348"/>
                </a:solidFill>
                <a:latin typeface="Calibri"/>
                <a:cs typeface="Calibri"/>
              </a:rPr>
              <a:t>r</a:t>
            </a:r>
            <a:r>
              <a:rPr sz="2600" spc="260" dirty="0">
                <a:solidFill>
                  <a:srgbClr val="1F1348"/>
                </a:solidFill>
                <a:latin typeface="Calibri"/>
                <a:cs typeface="Calibri"/>
              </a:rPr>
              <a:t>ed</a:t>
            </a:r>
            <a:r>
              <a:rPr sz="2600" spc="-20" dirty="0">
                <a:solidFill>
                  <a:srgbClr val="1F1348"/>
                </a:solidFill>
                <a:latin typeface="Calibri"/>
                <a:cs typeface="Calibri"/>
              </a:rPr>
              <a:t> </a:t>
            </a:r>
            <a:r>
              <a:rPr sz="2600" spc="95" dirty="0">
                <a:solidFill>
                  <a:srgbClr val="1F1348"/>
                </a:solidFill>
                <a:latin typeface="Calibri"/>
                <a:cs typeface="Calibri"/>
              </a:rPr>
              <a:t>v</a:t>
            </a:r>
            <a:r>
              <a:rPr sz="2600" spc="170" dirty="0">
                <a:solidFill>
                  <a:srgbClr val="1F1348"/>
                </a:solidFill>
                <a:latin typeface="Calibri"/>
                <a:cs typeface="Calibri"/>
              </a:rPr>
              <a:t>a</a:t>
            </a:r>
            <a:r>
              <a:rPr sz="2600" spc="65" dirty="0">
                <a:solidFill>
                  <a:srgbClr val="1F1348"/>
                </a:solidFill>
                <a:latin typeface="Calibri"/>
                <a:cs typeface="Calibri"/>
              </a:rPr>
              <a:t>r</a:t>
            </a:r>
            <a:r>
              <a:rPr sz="2600" spc="75" dirty="0">
                <a:solidFill>
                  <a:srgbClr val="1F1348"/>
                </a:solidFill>
                <a:latin typeface="Calibri"/>
                <a:cs typeface="Calibri"/>
              </a:rPr>
              <a:t>i</a:t>
            </a:r>
            <a:r>
              <a:rPr sz="2600" spc="170" dirty="0">
                <a:solidFill>
                  <a:srgbClr val="1F1348"/>
                </a:solidFill>
                <a:latin typeface="Calibri"/>
                <a:cs typeface="Calibri"/>
              </a:rPr>
              <a:t>a</a:t>
            </a:r>
            <a:r>
              <a:rPr sz="2600" spc="275" dirty="0">
                <a:solidFill>
                  <a:srgbClr val="1F1348"/>
                </a:solidFill>
                <a:latin typeface="Calibri"/>
                <a:cs typeface="Calibri"/>
              </a:rPr>
              <a:t>b</a:t>
            </a:r>
            <a:r>
              <a:rPr sz="2600" spc="75" dirty="0">
                <a:solidFill>
                  <a:srgbClr val="1F1348"/>
                </a:solidFill>
                <a:latin typeface="Calibri"/>
                <a:cs typeface="Calibri"/>
              </a:rPr>
              <a:t>l</a:t>
            </a:r>
            <a:r>
              <a:rPr sz="2600" spc="210" dirty="0">
                <a:solidFill>
                  <a:srgbClr val="1F1348"/>
                </a:solidFill>
                <a:latin typeface="Calibri"/>
                <a:cs typeface="Calibri"/>
              </a:rPr>
              <a:t>e</a:t>
            </a:r>
            <a:r>
              <a:rPr sz="2600" spc="-145" dirty="0">
                <a:solidFill>
                  <a:srgbClr val="1F1348"/>
                </a:solidFill>
                <a:latin typeface="Calibri"/>
                <a:cs typeface="Calibri"/>
              </a:rPr>
              <a:t> </a:t>
            </a:r>
            <a:r>
              <a:rPr sz="2600" spc="20" dirty="0">
                <a:solidFill>
                  <a:srgbClr val="1F1348"/>
                </a:solidFill>
                <a:latin typeface="Calibri"/>
                <a:cs typeface="Calibri"/>
              </a:rPr>
              <a:t>,</a:t>
            </a:r>
            <a:r>
              <a:rPr sz="2600" spc="155" dirty="0">
                <a:solidFill>
                  <a:srgbClr val="1F1348"/>
                </a:solidFill>
                <a:latin typeface="Calibri"/>
                <a:cs typeface="Calibri"/>
              </a:rPr>
              <a:t>a</a:t>
            </a:r>
            <a:r>
              <a:rPr sz="2600" spc="25" dirty="0">
                <a:solidFill>
                  <a:srgbClr val="1F1348"/>
                </a:solidFill>
                <a:latin typeface="Calibri"/>
                <a:cs typeface="Calibri"/>
              </a:rPr>
              <a:t> </a:t>
            </a:r>
            <a:r>
              <a:rPr sz="2600" spc="245" dirty="0">
                <a:solidFill>
                  <a:srgbClr val="1F1348"/>
                </a:solidFill>
                <a:latin typeface="Calibri"/>
                <a:cs typeface="Calibri"/>
              </a:rPr>
              <a:t>c</a:t>
            </a:r>
            <a:r>
              <a:rPr sz="2600" spc="65" dirty="0">
                <a:solidFill>
                  <a:srgbClr val="1F1348"/>
                </a:solidFill>
                <a:latin typeface="Calibri"/>
                <a:cs typeface="Calibri"/>
              </a:rPr>
              <a:t>r</a:t>
            </a:r>
            <a:r>
              <a:rPr sz="2600" spc="75" dirty="0">
                <a:solidFill>
                  <a:srgbClr val="1F1348"/>
                </a:solidFill>
                <a:latin typeface="Calibri"/>
                <a:cs typeface="Calibri"/>
              </a:rPr>
              <a:t>i</a:t>
            </a:r>
            <a:r>
              <a:rPr sz="2600" spc="-50" dirty="0">
                <a:solidFill>
                  <a:srgbClr val="1F1348"/>
                </a:solidFill>
                <a:latin typeface="Calibri"/>
                <a:cs typeface="Calibri"/>
              </a:rPr>
              <a:t>t</a:t>
            </a:r>
            <a:r>
              <a:rPr sz="2600" spc="75" dirty="0">
                <a:solidFill>
                  <a:srgbClr val="1F1348"/>
                </a:solidFill>
                <a:latin typeface="Calibri"/>
                <a:cs typeface="Calibri"/>
              </a:rPr>
              <a:t>i</a:t>
            </a:r>
            <a:r>
              <a:rPr sz="2600" spc="245" dirty="0">
                <a:solidFill>
                  <a:srgbClr val="1F1348"/>
                </a:solidFill>
                <a:latin typeface="Calibri"/>
                <a:cs typeface="Calibri"/>
              </a:rPr>
              <a:t>c</a:t>
            </a:r>
            <a:r>
              <a:rPr sz="2600" spc="170" dirty="0">
                <a:solidFill>
                  <a:srgbClr val="1F1348"/>
                </a:solidFill>
                <a:latin typeface="Calibri"/>
                <a:cs typeface="Calibri"/>
              </a:rPr>
              <a:t>a</a:t>
            </a:r>
            <a:r>
              <a:rPr sz="2600" spc="65" dirty="0">
                <a:solidFill>
                  <a:srgbClr val="1F1348"/>
                </a:solidFill>
                <a:latin typeface="Calibri"/>
                <a:cs typeface="Calibri"/>
              </a:rPr>
              <a:t>l</a:t>
            </a:r>
            <a:r>
              <a:rPr sz="2600" spc="-204" dirty="0">
                <a:solidFill>
                  <a:srgbClr val="1F1348"/>
                </a:solidFill>
                <a:latin typeface="Calibri"/>
                <a:cs typeface="Calibri"/>
              </a:rPr>
              <a:t> </a:t>
            </a:r>
            <a:r>
              <a:rPr sz="2600" spc="175" dirty="0">
                <a:solidFill>
                  <a:srgbClr val="1F1348"/>
                </a:solidFill>
                <a:latin typeface="Calibri"/>
                <a:cs typeface="Calibri"/>
              </a:rPr>
              <a:t>s</a:t>
            </a:r>
            <a:r>
              <a:rPr sz="2600" spc="229" dirty="0">
                <a:solidFill>
                  <a:srgbClr val="1F1348"/>
                </a:solidFill>
                <a:latin typeface="Calibri"/>
                <a:cs typeface="Calibri"/>
              </a:rPr>
              <a:t>e</a:t>
            </a:r>
            <a:r>
              <a:rPr sz="2600" spc="220" dirty="0">
                <a:solidFill>
                  <a:srgbClr val="1F1348"/>
                </a:solidFill>
                <a:latin typeface="Calibri"/>
                <a:cs typeface="Calibri"/>
              </a:rPr>
              <a:t>c</a:t>
            </a:r>
            <a:r>
              <a:rPr sz="2600" spc="-50" dirty="0">
                <a:solidFill>
                  <a:srgbClr val="1F1348"/>
                </a:solidFill>
                <a:latin typeface="Calibri"/>
                <a:cs typeface="Calibri"/>
              </a:rPr>
              <a:t>t</a:t>
            </a:r>
            <a:r>
              <a:rPr sz="2600" spc="75" dirty="0">
                <a:solidFill>
                  <a:srgbClr val="1F1348"/>
                </a:solidFill>
                <a:latin typeface="Calibri"/>
                <a:cs typeface="Calibri"/>
              </a:rPr>
              <a:t>i</a:t>
            </a:r>
            <a:r>
              <a:rPr sz="2600" spc="200" dirty="0">
                <a:solidFill>
                  <a:srgbClr val="1F1348"/>
                </a:solidFill>
                <a:latin typeface="Calibri"/>
                <a:cs typeface="Calibri"/>
              </a:rPr>
              <a:t>o</a:t>
            </a:r>
            <a:r>
              <a:rPr sz="2600" spc="160" dirty="0">
                <a:solidFill>
                  <a:srgbClr val="1F1348"/>
                </a:solidFill>
                <a:latin typeface="Calibri"/>
                <a:cs typeface="Calibri"/>
              </a:rPr>
              <a:t>n</a:t>
            </a:r>
            <a:r>
              <a:rPr sz="2600" spc="-20" dirty="0">
                <a:solidFill>
                  <a:srgbClr val="1F1348"/>
                </a:solidFill>
                <a:latin typeface="Calibri"/>
                <a:cs typeface="Calibri"/>
              </a:rPr>
              <a:t> </a:t>
            </a:r>
            <a:r>
              <a:rPr sz="2600" spc="100" dirty="0">
                <a:solidFill>
                  <a:srgbClr val="1F1348"/>
                </a:solidFill>
                <a:latin typeface="Calibri"/>
                <a:cs typeface="Calibri"/>
              </a:rPr>
              <a:t>e</a:t>
            </a:r>
            <a:r>
              <a:rPr sz="2600" spc="50" dirty="0">
                <a:solidFill>
                  <a:srgbClr val="1F1348"/>
                </a:solidFill>
                <a:latin typeface="Calibri"/>
                <a:cs typeface="Calibri"/>
              </a:rPr>
              <a:t>t</a:t>
            </a:r>
            <a:r>
              <a:rPr sz="2600" spc="245" dirty="0">
                <a:solidFill>
                  <a:srgbClr val="1F1348"/>
                </a:solidFill>
                <a:latin typeface="Calibri"/>
                <a:cs typeface="Calibri"/>
              </a:rPr>
              <a:t>c</a:t>
            </a:r>
            <a:r>
              <a:rPr sz="2600" spc="25" dirty="0">
                <a:solidFill>
                  <a:srgbClr val="1F1348"/>
                </a:solidFill>
                <a:latin typeface="Calibri"/>
                <a:cs typeface="Calibri"/>
              </a:rPr>
              <a:t>.</a:t>
            </a:r>
            <a:endParaRPr sz="2600">
              <a:latin typeface="Calibri"/>
              <a:cs typeface="Calibri"/>
            </a:endParaRPr>
          </a:p>
          <a:p>
            <a:pPr marL="241300" marR="18415" indent="-229235">
              <a:lnSpc>
                <a:spcPct val="90000"/>
              </a:lnSpc>
              <a:spcBef>
                <a:spcPts val="985"/>
              </a:spcBef>
            </a:pPr>
            <a:r>
              <a:rPr sz="2600" spc="505" dirty="0">
                <a:solidFill>
                  <a:srgbClr val="7061FD"/>
                </a:solidFill>
                <a:latin typeface="Calibri"/>
                <a:cs typeface="Calibri"/>
              </a:rPr>
              <a:t>+</a:t>
            </a:r>
            <a:r>
              <a:rPr sz="2600" spc="335" dirty="0">
                <a:solidFill>
                  <a:srgbClr val="1F1348"/>
                </a:solidFill>
                <a:latin typeface="Calibri"/>
                <a:cs typeface="Calibri"/>
              </a:rPr>
              <a:t>A</a:t>
            </a:r>
            <a:r>
              <a:rPr sz="2600" spc="-35" dirty="0">
                <a:solidFill>
                  <a:srgbClr val="1F1348"/>
                </a:solidFill>
                <a:latin typeface="Calibri"/>
                <a:cs typeface="Calibri"/>
              </a:rPr>
              <a:t> </a:t>
            </a:r>
            <a:r>
              <a:rPr sz="2600" spc="245" dirty="0">
                <a:solidFill>
                  <a:srgbClr val="1F1348"/>
                </a:solidFill>
                <a:latin typeface="Calibri"/>
                <a:cs typeface="Calibri"/>
              </a:rPr>
              <a:t>c</a:t>
            </a:r>
            <a:r>
              <a:rPr sz="2600" spc="200" dirty="0">
                <a:solidFill>
                  <a:srgbClr val="1F1348"/>
                </a:solidFill>
                <a:latin typeface="Calibri"/>
                <a:cs typeface="Calibri"/>
              </a:rPr>
              <a:t>o</a:t>
            </a:r>
            <a:r>
              <a:rPr sz="2600" spc="330" dirty="0">
                <a:solidFill>
                  <a:srgbClr val="1F1348"/>
                </a:solidFill>
                <a:latin typeface="Calibri"/>
                <a:cs typeface="Calibri"/>
              </a:rPr>
              <a:t>m</a:t>
            </a:r>
            <a:r>
              <a:rPr sz="2600" spc="195" dirty="0">
                <a:solidFill>
                  <a:srgbClr val="1F1348"/>
                </a:solidFill>
                <a:latin typeface="Calibri"/>
                <a:cs typeface="Calibri"/>
              </a:rPr>
              <a:t>p</a:t>
            </a:r>
            <a:r>
              <a:rPr sz="2600" spc="130" dirty="0">
                <a:solidFill>
                  <a:srgbClr val="1F1348"/>
                </a:solidFill>
                <a:latin typeface="Calibri"/>
                <a:cs typeface="Calibri"/>
              </a:rPr>
              <a:t>u</a:t>
            </a:r>
            <a:r>
              <a:rPr sz="2600" spc="-50" dirty="0">
                <a:solidFill>
                  <a:srgbClr val="1F1348"/>
                </a:solidFill>
                <a:latin typeface="Calibri"/>
                <a:cs typeface="Calibri"/>
              </a:rPr>
              <a:t>t</a:t>
            </a:r>
            <a:r>
              <a:rPr sz="2600" spc="125" dirty="0">
                <a:solidFill>
                  <a:srgbClr val="1F1348"/>
                </a:solidFill>
                <a:latin typeface="Calibri"/>
                <a:cs typeface="Calibri"/>
              </a:rPr>
              <a:t>er</a:t>
            </a:r>
            <a:r>
              <a:rPr sz="2600" spc="30" dirty="0">
                <a:solidFill>
                  <a:srgbClr val="1F1348"/>
                </a:solidFill>
                <a:latin typeface="Calibri"/>
                <a:cs typeface="Calibri"/>
              </a:rPr>
              <a:t> </a:t>
            </a:r>
            <a:r>
              <a:rPr sz="2600" spc="-50" dirty="0">
                <a:solidFill>
                  <a:srgbClr val="1F1348"/>
                </a:solidFill>
                <a:latin typeface="Calibri"/>
                <a:cs typeface="Calibri"/>
              </a:rPr>
              <a:t>t</a:t>
            </a:r>
            <a:r>
              <a:rPr sz="2600" spc="95" dirty="0">
                <a:solidFill>
                  <a:srgbClr val="1F1348"/>
                </a:solidFill>
                <a:latin typeface="Calibri"/>
                <a:cs typeface="Calibri"/>
              </a:rPr>
              <a:t>y</a:t>
            </a:r>
            <a:r>
              <a:rPr sz="2600" spc="275" dirty="0">
                <a:solidFill>
                  <a:srgbClr val="1F1348"/>
                </a:solidFill>
                <a:latin typeface="Calibri"/>
                <a:cs typeface="Calibri"/>
              </a:rPr>
              <a:t>p</a:t>
            </a:r>
            <a:r>
              <a:rPr sz="2600" spc="75" dirty="0">
                <a:solidFill>
                  <a:srgbClr val="1F1348"/>
                </a:solidFill>
                <a:latin typeface="Calibri"/>
                <a:cs typeface="Calibri"/>
              </a:rPr>
              <a:t>i</a:t>
            </a:r>
            <a:r>
              <a:rPr sz="2600" spc="245" dirty="0">
                <a:solidFill>
                  <a:srgbClr val="1F1348"/>
                </a:solidFill>
                <a:latin typeface="Calibri"/>
                <a:cs typeface="Calibri"/>
              </a:rPr>
              <a:t>c</a:t>
            </a:r>
            <a:r>
              <a:rPr sz="2600" spc="170" dirty="0">
                <a:solidFill>
                  <a:srgbClr val="1F1348"/>
                </a:solidFill>
                <a:latin typeface="Calibri"/>
                <a:cs typeface="Calibri"/>
              </a:rPr>
              <a:t>a</a:t>
            </a:r>
            <a:r>
              <a:rPr sz="2600" spc="75" dirty="0">
                <a:solidFill>
                  <a:srgbClr val="1F1348"/>
                </a:solidFill>
                <a:latin typeface="Calibri"/>
                <a:cs typeface="Calibri"/>
              </a:rPr>
              <a:t>ll</a:t>
            </a:r>
            <a:r>
              <a:rPr sz="2600" spc="105" dirty="0">
                <a:solidFill>
                  <a:srgbClr val="1F1348"/>
                </a:solidFill>
                <a:latin typeface="Calibri"/>
                <a:cs typeface="Calibri"/>
              </a:rPr>
              <a:t>y</a:t>
            </a:r>
            <a:r>
              <a:rPr sz="2600" spc="-150" dirty="0">
                <a:solidFill>
                  <a:srgbClr val="1F1348"/>
                </a:solidFill>
                <a:latin typeface="Calibri"/>
                <a:cs typeface="Calibri"/>
              </a:rPr>
              <a:t> </a:t>
            </a:r>
            <a:r>
              <a:rPr sz="2600" spc="130" dirty="0">
                <a:solidFill>
                  <a:srgbClr val="1F1348"/>
                </a:solidFill>
                <a:latin typeface="Calibri"/>
                <a:cs typeface="Calibri"/>
              </a:rPr>
              <a:t>h</a:t>
            </a:r>
            <a:r>
              <a:rPr sz="2600" spc="170" dirty="0">
                <a:solidFill>
                  <a:srgbClr val="1F1348"/>
                </a:solidFill>
                <a:latin typeface="Calibri"/>
                <a:cs typeface="Calibri"/>
              </a:rPr>
              <a:t>a</a:t>
            </a:r>
            <a:r>
              <a:rPr sz="2600" spc="150" dirty="0">
                <a:solidFill>
                  <a:srgbClr val="1F1348"/>
                </a:solidFill>
                <a:latin typeface="Calibri"/>
                <a:cs typeface="Calibri"/>
              </a:rPr>
              <a:t>s</a:t>
            </a:r>
            <a:r>
              <a:rPr sz="2600" spc="40" dirty="0">
                <a:solidFill>
                  <a:srgbClr val="1F1348"/>
                </a:solidFill>
                <a:latin typeface="Calibri"/>
                <a:cs typeface="Calibri"/>
              </a:rPr>
              <a:t> </a:t>
            </a:r>
            <a:r>
              <a:rPr sz="2600" spc="250" dirty="0">
                <a:solidFill>
                  <a:srgbClr val="1F1348"/>
                </a:solidFill>
                <a:latin typeface="Calibri"/>
                <a:cs typeface="Calibri"/>
              </a:rPr>
              <a:t>m</a:t>
            </a:r>
            <a:r>
              <a:rPr sz="2600" spc="170" dirty="0">
                <a:solidFill>
                  <a:srgbClr val="1F1348"/>
                </a:solidFill>
                <a:latin typeface="Calibri"/>
                <a:cs typeface="Calibri"/>
              </a:rPr>
              <a:t>a</a:t>
            </a:r>
            <a:r>
              <a:rPr sz="2600" spc="130" dirty="0">
                <a:solidFill>
                  <a:srgbClr val="1F1348"/>
                </a:solidFill>
                <a:latin typeface="Calibri"/>
                <a:cs typeface="Calibri"/>
              </a:rPr>
              <a:t>n</a:t>
            </a:r>
            <a:r>
              <a:rPr sz="2600" spc="105" dirty="0">
                <a:solidFill>
                  <a:srgbClr val="1F1348"/>
                </a:solidFill>
                <a:latin typeface="Calibri"/>
                <a:cs typeface="Calibri"/>
              </a:rPr>
              <a:t>y</a:t>
            </a:r>
            <a:r>
              <a:rPr sz="2600" spc="-70" dirty="0">
                <a:solidFill>
                  <a:srgbClr val="1F1348"/>
                </a:solidFill>
                <a:latin typeface="Calibri"/>
                <a:cs typeface="Calibri"/>
              </a:rPr>
              <a:t> </a:t>
            </a:r>
            <a:r>
              <a:rPr sz="2600" spc="275" dirty="0">
                <a:solidFill>
                  <a:srgbClr val="1F1348"/>
                </a:solidFill>
                <a:latin typeface="Calibri"/>
                <a:cs typeface="Calibri"/>
              </a:rPr>
              <a:t>d</a:t>
            </a:r>
            <a:r>
              <a:rPr sz="2600" spc="75" dirty="0">
                <a:solidFill>
                  <a:srgbClr val="1F1348"/>
                </a:solidFill>
                <a:latin typeface="Calibri"/>
                <a:cs typeface="Calibri"/>
              </a:rPr>
              <a:t>i</a:t>
            </a:r>
            <a:r>
              <a:rPr sz="2600" spc="-120" dirty="0">
                <a:solidFill>
                  <a:srgbClr val="1F1348"/>
                </a:solidFill>
                <a:latin typeface="Calibri"/>
                <a:cs typeface="Calibri"/>
              </a:rPr>
              <a:t>f</a:t>
            </a:r>
            <a:r>
              <a:rPr sz="2600" spc="-50" dirty="0">
                <a:solidFill>
                  <a:srgbClr val="1F1348"/>
                </a:solidFill>
                <a:latin typeface="Calibri"/>
                <a:cs typeface="Calibri"/>
              </a:rPr>
              <a:t>f</a:t>
            </a:r>
            <a:r>
              <a:rPr sz="2600" spc="145" dirty="0">
                <a:solidFill>
                  <a:srgbClr val="1F1348"/>
                </a:solidFill>
                <a:latin typeface="Calibri"/>
                <a:cs typeface="Calibri"/>
              </a:rPr>
              <a:t>e</a:t>
            </a:r>
            <a:r>
              <a:rPr sz="2600" spc="50" dirty="0">
                <a:solidFill>
                  <a:srgbClr val="1F1348"/>
                </a:solidFill>
                <a:latin typeface="Calibri"/>
                <a:cs typeface="Calibri"/>
              </a:rPr>
              <a:t>r</a:t>
            </a:r>
            <a:r>
              <a:rPr sz="2600" spc="180" dirty="0">
                <a:solidFill>
                  <a:srgbClr val="1F1348"/>
                </a:solidFill>
                <a:latin typeface="Calibri"/>
                <a:cs typeface="Calibri"/>
              </a:rPr>
              <a:t>e</a:t>
            </a:r>
            <a:r>
              <a:rPr sz="2600" spc="155" dirty="0">
                <a:solidFill>
                  <a:srgbClr val="1F1348"/>
                </a:solidFill>
                <a:latin typeface="Calibri"/>
                <a:cs typeface="Calibri"/>
              </a:rPr>
              <a:t>n</a:t>
            </a:r>
            <a:r>
              <a:rPr sz="2600" spc="-40" dirty="0">
                <a:solidFill>
                  <a:srgbClr val="1F1348"/>
                </a:solidFill>
                <a:latin typeface="Calibri"/>
                <a:cs typeface="Calibri"/>
              </a:rPr>
              <a:t>t</a:t>
            </a:r>
            <a:r>
              <a:rPr sz="2600" spc="75" dirty="0">
                <a:solidFill>
                  <a:srgbClr val="1F1348"/>
                </a:solidFill>
                <a:latin typeface="Calibri"/>
                <a:cs typeface="Calibri"/>
              </a:rPr>
              <a:t> </a:t>
            </a:r>
            <a:r>
              <a:rPr sz="2600" spc="-10" dirty="0">
                <a:solidFill>
                  <a:srgbClr val="1F1348"/>
                </a:solidFill>
                <a:latin typeface="Calibri"/>
                <a:cs typeface="Calibri"/>
              </a:rPr>
              <a:t>r</a:t>
            </a:r>
            <a:r>
              <a:rPr sz="2600" spc="200" dirty="0">
                <a:solidFill>
                  <a:srgbClr val="1F1348"/>
                </a:solidFill>
                <a:latin typeface="Calibri"/>
                <a:cs typeface="Calibri"/>
              </a:rPr>
              <a:t>e</a:t>
            </a:r>
            <a:r>
              <a:rPr sz="2600" spc="180" dirty="0">
                <a:solidFill>
                  <a:srgbClr val="1F1348"/>
                </a:solidFill>
                <a:latin typeface="Calibri"/>
                <a:cs typeface="Calibri"/>
              </a:rPr>
              <a:t>s</a:t>
            </a:r>
            <a:r>
              <a:rPr sz="2600" spc="200" dirty="0">
                <a:solidFill>
                  <a:srgbClr val="1F1348"/>
                </a:solidFill>
                <a:latin typeface="Calibri"/>
                <a:cs typeface="Calibri"/>
              </a:rPr>
              <a:t>o</a:t>
            </a:r>
            <a:r>
              <a:rPr sz="2600" spc="130" dirty="0">
                <a:solidFill>
                  <a:srgbClr val="1F1348"/>
                </a:solidFill>
                <a:latin typeface="Calibri"/>
                <a:cs typeface="Calibri"/>
              </a:rPr>
              <a:t>u</a:t>
            </a:r>
            <a:r>
              <a:rPr sz="2600" spc="-10" dirty="0">
                <a:solidFill>
                  <a:srgbClr val="1F1348"/>
                </a:solidFill>
                <a:latin typeface="Calibri"/>
                <a:cs typeface="Calibri"/>
              </a:rPr>
              <a:t>r</a:t>
            </a:r>
            <a:r>
              <a:rPr sz="2600" spc="245" dirty="0">
                <a:solidFill>
                  <a:srgbClr val="1F1348"/>
                </a:solidFill>
                <a:latin typeface="Calibri"/>
                <a:cs typeface="Calibri"/>
              </a:rPr>
              <a:t>c</a:t>
            </a:r>
            <a:r>
              <a:rPr sz="2600" spc="200" dirty="0">
                <a:solidFill>
                  <a:srgbClr val="1F1348"/>
                </a:solidFill>
                <a:latin typeface="Calibri"/>
                <a:cs typeface="Calibri"/>
              </a:rPr>
              <a:t>e</a:t>
            </a:r>
            <a:r>
              <a:rPr sz="2600" spc="180" dirty="0">
                <a:solidFill>
                  <a:srgbClr val="1F1348"/>
                </a:solidFill>
                <a:latin typeface="Calibri"/>
                <a:cs typeface="Calibri"/>
              </a:rPr>
              <a:t>s</a:t>
            </a:r>
            <a:r>
              <a:rPr sz="2600" spc="25" dirty="0">
                <a:solidFill>
                  <a:srgbClr val="1F1348"/>
                </a:solidFill>
                <a:latin typeface="Calibri"/>
                <a:cs typeface="Calibri"/>
              </a:rPr>
              <a:t>.</a:t>
            </a:r>
            <a:r>
              <a:rPr sz="2600" spc="-150" dirty="0">
                <a:solidFill>
                  <a:srgbClr val="1F1348"/>
                </a:solidFill>
                <a:latin typeface="Calibri"/>
                <a:cs typeface="Calibri"/>
              </a:rPr>
              <a:t> </a:t>
            </a:r>
            <a:r>
              <a:rPr sz="2600" spc="15" dirty="0">
                <a:solidFill>
                  <a:srgbClr val="1F1348"/>
                </a:solidFill>
                <a:latin typeface="Calibri"/>
                <a:cs typeface="Calibri"/>
              </a:rPr>
              <a:t>I</a:t>
            </a:r>
            <a:r>
              <a:rPr sz="2600" spc="160" dirty="0">
                <a:solidFill>
                  <a:srgbClr val="1F1348"/>
                </a:solidFill>
                <a:latin typeface="Calibri"/>
                <a:cs typeface="Calibri"/>
              </a:rPr>
              <a:t>n</a:t>
            </a:r>
            <a:r>
              <a:rPr sz="2600" spc="-20" dirty="0">
                <a:solidFill>
                  <a:srgbClr val="1F1348"/>
                </a:solidFill>
                <a:latin typeface="Calibri"/>
                <a:cs typeface="Calibri"/>
              </a:rPr>
              <a:t> </a:t>
            </a:r>
            <a:r>
              <a:rPr sz="2600" spc="175" dirty="0">
                <a:solidFill>
                  <a:srgbClr val="1F1348"/>
                </a:solidFill>
                <a:latin typeface="Calibri"/>
                <a:cs typeface="Calibri"/>
              </a:rPr>
              <a:t>s</a:t>
            </a:r>
            <a:r>
              <a:rPr sz="2600" spc="200" dirty="0">
                <a:solidFill>
                  <a:srgbClr val="1F1348"/>
                </a:solidFill>
                <a:latin typeface="Calibri"/>
                <a:cs typeface="Calibri"/>
              </a:rPr>
              <a:t>o</a:t>
            </a:r>
            <a:r>
              <a:rPr sz="2600" spc="225" dirty="0">
                <a:solidFill>
                  <a:srgbClr val="1F1348"/>
                </a:solidFill>
                <a:latin typeface="Calibri"/>
                <a:cs typeface="Calibri"/>
              </a:rPr>
              <a:t>me</a:t>
            </a:r>
            <a:r>
              <a:rPr sz="2600" spc="10" dirty="0">
                <a:solidFill>
                  <a:srgbClr val="1F1348"/>
                </a:solidFill>
                <a:latin typeface="Calibri"/>
                <a:cs typeface="Calibri"/>
              </a:rPr>
              <a:t> </a:t>
            </a:r>
            <a:r>
              <a:rPr sz="2600" spc="245" dirty="0">
                <a:solidFill>
                  <a:srgbClr val="1F1348"/>
                </a:solidFill>
                <a:latin typeface="Calibri"/>
                <a:cs typeface="Calibri"/>
              </a:rPr>
              <a:t>c</a:t>
            </a:r>
            <a:r>
              <a:rPr sz="2600" spc="170" dirty="0">
                <a:solidFill>
                  <a:srgbClr val="1F1348"/>
                </a:solidFill>
                <a:latin typeface="Calibri"/>
                <a:cs typeface="Calibri"/>
              </a:rPr>
              <a:t>a</a:t>
            </a:r>
            <a:r>
              <a:rPr sz="2600" spc="175" dirty="0">
                <a:solidFill>
                  <a:srgbClr val="1F1348"/>
                </a:solidFill>
                <a:latin typeface="Calibri"/>
                <a:cs typeface="Calibri"/>
              </a:rPr>
              <a:t>s</a:t>
            </a:r>
            <a:r>
              <a:rPr sz="2600" spc="135" dirty="0">
                <a:solidFill>
                  <a:srgbClr val="1F1348"/>
                </a:solidFill>
                <a:latin typeface="Calibri"/>
                <a:cs typeface="Calibri"/>
              </a:rPr>
              <a:t>es  </a:t>
            </a:r>
            <a:r>
              <a:rPr sz="2600" spc="95" dirty="0">
                <a:solidFill>
                  <a:srgbClr val="1F1348"/>
                </a:solidFill>
                <a:latin typeface="Calibri"/>
                <a:cs typeface="Calibri"/>
              </a:rPr>
              <a:t>there </a:t>
            </a:r>
            <a:r>
              <a:rPr sz="2600" spc="175" dirty="0">
                <a:solidFill>
                  <a:srgbClr val="1F1348"/>
                </a:solidFill>
                <a:latin typeface="Calibri"/>
                <a:cs typeface="Calibri"/>
              </a:rPr>
              <a:t>may </a:t>
            </a:r>
            <a:r>
              <a:rPr sz="2600" spc="245" dirty="0">
                <a:solidFill>
                  <a:srgbClr val="1F1348"/>
                </a:solidFill>
                <a:latin typeface="Calibri"/>
                <a:cs typeface="Calibri"/>
              </a:rPr>
              <a:t>be </a:t>
            </a:r>
            <a:r>
              <a:rPr sz="2600" spc="165" dirty="0">
                <a:solidFill>
                  <a:srgbClr val="1F1348"/>
                </a:solidFill>
                <a:latin typeface="Calibri"/>
                <a:cs typeface="Calibri"/>
              </a:rPr>
              <a:t>many </a:t>
            </a:r>
            <a:r>
              <a:rPr sz="2600" spc="135" dirty="0">
                <a:solidFill>
                  <a:srgbClr val="1F1348"/>
                </a:solidFill>
                <a:latin typeface="Calibri"/>
                <a:cs typeface="Calibri"/>
              </a:rPr>
              <a:t>instances </a:t>
            </a:r>
            <a:r>
              <a:rPr sz="2600" spc="90" dirty="0">
                <a:solidFill>
                  <a:srgbClr val="1F1348"/>
                </a:solidFill>
                <a:latin typeface="Calibri"/>
                <a:cs typeface="Calibri"/>
              </a:rPr>
              <a:t>of </a:t>
            </a:r>
            <a:r>
              <a:rPr sz="2600" spc="155" dirty="0">
                <a:solidFill>
                  <a:srgbClr val="1F1348"/>
                </a:solidFill>
                <a:latin typeface="Calibri"/>
                <a:cs typeface="Calibri"/>
              </a:rPr>
              <a:t>a </a:t>
            </a:r>
            <a:r>
              <a:rPr sz="2600" spc="140" dirty="0">
                <a:solidFill>
                  <a:srgbClr val="1F1348"/>
                </a:solidFill>
                <a:latin typeface="Calibri"/>
                <a:cs typeface="Calibri"/>
              </a:rPr>
              <a:t>resource </a:t>
            </a:r>
            <a:r>
              <a:rPr sz="2600" spc="90" dirty="0">
                <a:solidFill>
                  <a:srgbClr val="1F1348"/>
                </a:solidFill>
                <a:latin typeface="Calibri"/>
                <a:cs typeface="Calibri"/>
              </a:rPr>
              <a:t>of </a:t>
            </a:r>
            <a:r>
              <a:rPr sz="2600" spc="155" dirty="0">
                <a:solidFill>
                  <a:srgbClr val="1F1348"/>
                </a:solidFill>
                <a:latin typeface="Calibri"/>
                <a:cs typeface="Calibri"/>
              </a:rPr>
              <a:t>a </a:t>
            </a:r>
            <a:r>
              <a:rPr sz="2600" spc="190" dirty="0">
                <a:solidFill>
                  <a:srgbClr val="1F1348"/>
                </a:solidFill>
                <a:latin typeface="Calibri"/>
                <a:cs typeface="Calibri"/>
              </a:rPr>
              <a:t>given </a:t>
            </a:r>
            <a:r>
              <a:rPr sz="2600" spc="130" dirty="0">
                <a:solidFill>
                  <a:srgbClr val="1F1348"/>
                </a:solidFill>
                <a:latin typeface="Calibri"/>
                <a:cs typeface="Calibri"/>
              </a:rPr>
              <a:t>type </a:t>
            </a:r>
            <a:r>
              <a:rPr sz="2600" spc="125" dirty="0">
                <a:solidFill>
                  <a:srgbClr val="1F1348"/>
                </a:solidFill>
                <a:latin typeface="Calibri"/>
                <a:cs typeface="Calibri"/>
              </a:rPr>
              <a:t>(e.g. </a:t>
            </a:r>
            <a:r>
              <a:rPr sz="2600" spc="130" dirty="0">
                <a:solidFill>
                  <a:srgbClr val="1F1348"/>
                </a:solidFill>
                <a:latin typeface="Calibri"/>
                <a:cs typeface="Calibri"/>
              </a:rPr>
              <a:t> </a:t>
            </a:r>
            <a:r>
              <a:rPr sz="2600" spc="75" dirty="0">
                <a:solidFill>
                  <a:srgbClr val="1F1348"/>
                </a:solidFill>
                <a:latin typeface="Calibri"/>
                <a:cs typeface="Calibri"/>
              </a:rPr>
              <a:t>buffers), </a:t>
            </a:r>
            <a:r>
              <a:rPr sz="2600" spc="105" dirty="0">
                <a:solidFill>
                  <a:srgbClr val="1F1348"/>
                </a:solidFill>
                <a:latin typeface="Calibri"/>
                <a:cs typeface="Calibri"/>
              </a:rPr>
              <a:t>all </a:t>
            </a:r>
            <a:r>
              <a:rPr sz="2600" spc="90" dirty="0">
                <a:solidFill>
                  <a:srgbClr val="1F1348"/>
                </a:solidFill>
                <a:latin typeface="Calibri"/>
                <a:cs typeface="Calibri"/>
              </a:rPr>
              <a:t>of </a:t>
            </a:r>
            <a:r>
              <a:rPr sz="2600" spc="140" dirty="0">
                <a:solidFill>
                  <a:srgbClr val="1F1348"/>
                </a:solidFill>
                <a:latin typeface="Calibri"/>
                <a:cs typeface="Calibri"/>
              </a:rPr>
              <a:t>which </a:t>
            </a:r>
            <a:r>
              <a:rPr sz="2600" spc="120" dirty="0">
                <a:solidFill>
                  <a:srgbClr val="1F1348"/>
                </a:solidFill>
                <a:latin typeface="Calibri"/>
                <a:cs typeface="Calibri"/>
              </a:rPr>
              <a:t>are equivalent. </a:t>
            </a:r>
            <a:r>
              <a:rPr sz="2600" spc="335" dirty="0">
                <a:solidFill>
                  <a:srgbClr val="1F1348"/>
                </a:solidFill>
                <a:latin typeface="Calibri"/>
                <a:cs typeface="Calibri"/>
              </a:rPr>
              <a:t>A </a:t>
            </a:r>
            <a:r>
              <a:rPr sz="2600" spc="175" dirty="0">
                <a:solidFill>
                  <a:srgbClr val="1F1348"/>
                </a:solidFill>
                <a:latin typeface="Calibri"/>
                <a:cs typeface="Calibri"/>
              </a:rPr>
              <a:t>process </a:t>
            </a:r>
            <a:r>
              <a:rPr sz="2600" spc="204" dirty="0">
                <a:solidFill>
                  <a:srgbClr val="1F1348"/>
                </a:solidFill>
                <a:latin typeface="Calibri"/>
                <a:cs typeface="Calibri"/>
              </a:rPr>
              <a:t>needing </a:t>
            </a:r>
            <a:r>
              <a:rPr sz="2600" spc="180" dirty="0">
                <a:solidFill>
                  <a:srgbClr val="1F1348"/>
                </a:solidFill>
                <a:latin typeface="Calibri"/>
                <a:cs typeface="Calibri"/>
              </a:rPr>
              <a:t>one </a:t>
            </a:r>
            <a:r>
              <a:rPr sz="2600" spc="90" dirty="0">
                <a:solidFill>
                  <a:srgbClr val="1F1348"/>
                </a:solidFill>
                <a:latin typeface="Calibri"/>
                <a:cs typeface="Calibri"/>
              </a:rPr>
              <a:t>of </a:t>
            </a:r>
            <a:r>
              <a:rPr sz="2600" spc="95" dirty="0">
                <a:solidFill>
                  <a:srgbClr val="1F1348"/>
                </a:solidFill>
                <a:latin typeface="Calibri"/>
                <a:cs typeface="Calibri"/>
              </a:rPr>
              <a:t> </a:t>
            </a:r>
            <a:r>
              <a:rPr sz="2600" spc="130" dirty="0">
                <a:solidFill>
                  <a:srgbClr val="1F1348"/>
                </a:solidFill>
                <a:latin typeface="Calibri"/>
                <a:cs typeface="Calibri"/>
              </a:rPr>
              <a:t>these</a:t>
            </a:r>
            <a:r>
              <a:rPr sz="2600" spc="5" dirty="0">
                <a:solidFill>
                  <a:srgbClr val="1F1348"/>
                </a:solidFill>
                <a:latin typeface="Calibri"/>
                <a:cs typeface="Calibri"/>
              </a:rPr>
              <a:t> </a:t>
            </a:r>
            <a:r>
              <a:rPr sz="2600" spc="140" dirty="0">
                <a:solidFill>
                  <a:srgbClr val="1F1348"/>
                </a:solidFill>
                <a:latin typeface="Calibri"/>
                <a:cs typeface="Calibri"/>
              </a:rPr>
              <a:t>resources</a:t>
            </a:r>
            <a:r>
              <a:rPr sz="2600" spc="-105" dirty="0">
                <a:solidFill>
                  <a:srgbClr val="1F1348"/>
                </a:solidFill>
                <a:latin typeface="Calibri"/>
                <a:cs typeface="Calibri"/>
              </a:rPr>
              <a:t> </a:t>
            </a:r>
            <a:r>
              <a:rPr sz="2600" spc="190" dirty="0">
                <a:solidFill>
                  <a:srgbClr val="1F1348"/>
                </a:solidFill>
                <a:latin typeface="Calibri"/>
                <a:cs typeface="Calibri"/>
              </a:rPr>
              <a:t>can</a:t>
            </a:r>
            <a:r>
              <a:rPr sz="2600" spc="-15" dirty="0">
                <a:solidFill>
                  <a:srgbClr val="1F1348"/>
                </a:solidFill>
                <a:latin typeface="Calibri"/>
                <a:cs typeface="Calibri"/>
              </a:rPr>
              <a:t> </a:t>
            </a:r>
            <a:r>
              <a:rPr sz="2600" spc="170" dirty="0">
                <a:solidFill>
                  <a:srgbClr val="1F1348"/>
                </a:solidFill>
                <a:latin typeface="Calibri"/>
                <a:cs typeface="Calibri"/>
              </a:rPr>
              <a:t>use</a:t>
            </a:r>
            <a:r>
              <a:rPr sz="2600" spc="5" dirty="0">
                <a:solidFill>
                  <a:srgbClr val="1F1348"/>
                </a:solidFill>
                <a:latin typeface="Calibri"/>
                <a:cs typeface="Calibri"/>
              </a:rPr>
              <a:t> </a:t>
            </a:r>
            <a:r>
              <a:rPr sz="2600" spc="135" dirty="0">
                <a:solidFill>
                  <a:srgbClr val="1F1348"/>
                </a:solidFill>
                <a:latin typeface="Calibri"/>
                <a:cs typeface="Calibri"/>
              </a:rPr>
              <a:t>any</a:t>
            </a:r>
            <a:r>
              <a:rPr sz="2600" spc="10" dirty="0">
                <a:solidFill>
                  <a:srgbClr val="1F1348"/>
                </a:solidFill>
                <a:latin typeface="Calibri"/>
                <a:cs typeface="Calibri"/>
              </a:rPr>
              <a:t> </a:t>
            </a:r>
            <a:r>
              <a:rPr sz="2600" spc="175" dirty="0">
                <a:solidFill>
                  <a:srgbClr val="1F1348"/>
                </a:solidFill>
                <a:latin typeface="Calibri"/>
                <a:cs typeface="Calibri"/>
              </a:rPr>
              <a:t>one</a:t>
            </a:r>
            <a:r>
              <a:rPr sz="2600" spc="85"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10" dirty="0">
                <a:solidFill>
                  <a:srgbClr val="1F1348"/>
                </a:solidFill>
                <a:latin typeface="Calibri"/>
                <a:cs typeface="Calibri"/>
              </a:rPr>
              <a:t>them.</a:t>
            </a:r>
            <a:r>
              <a:rPr sz="2600" spc="-65" dirty="0">
                <a:solidFill>
                  <a:srgbClr val="1F1348"/>
                </a:solidFill>
                <a:latin typeface="Calibri"/>
                <a:cs typeface="Calibri"/>
              </a:rPr>
              <a:t> </a:t>
            </a:r>
            <a:r>
              <a:rPr sz="2600" spc="85" dirty="0">
                <a:solidFill>
                  <a:srgbClr val="1F1348"/>
                </a:solidFill>
                <a:latin typeface="Calibri"/>
                <a:cs typeface="Calibri"/>
              </a:rPr>
              <a:t>In</a:t>
            </a:r>
            <a:r>
              <a:rPr sz="2600" spc="60" dirty="0">
                <a:solidFill>
                  <a:srgbClr val="1F1348"/>
                </a:solidFill>
                <a:latin typeface="Calibri"/>
                <a:cs typeface="Calibri"/>
              </a:rPr>
              <a:t> </a:t>
            </a:r>
            <a:r>
              <a:rPr sz="2600" spc="105" dirty="0">
                <a:solidFill>
                  <a:srgbClr val="1F1348"/>
                </a:solidFill>
                <a:latin typeface="Calibri"/>
                <a:cs typeface="Calibri"/>
              </a:rPr>
              <a:t>other</a:t>
            </a:r>
            <a:r>
              <a:rPr sz="2600" spc="40" dirty="0">
                <a:solidFill>
                  <a:srgbClr val="1F1348"/>
                </a:solidFill>
                <a:latin typeface="Calibri"/>
                <a:cs typeface="Calibri"/>
              </a:rPr>
              <a:t> </a:t>
            </a:r>
            <a:r>
              <a:rPr sz="2600" spc="190" dirty="0">
                <a:solidFill>
                  <a:srgbClr val="1F1348"/>
                </a:solidFill>
                <a:latin typeface="Calibri"/>
                <a:cs typeface="Calibri"/>
              </a:rPr>
              <a:t>cases</a:t>
            </a:r>
            <a:r>
              <a:rPr sz="2600" spc="-110" dirty="0">
                <a:solidFill>
                  <a:srgbClr val="1F1348"/>
                </a:solidFill>
                <a:latin typeface="Calibri"/>
                <a:cs typeface="Calibri"/>
              </a:rPr>
              <a:t> </a:t>
            </a:r>
            <a:r>
              <a:rPr sz="2600" spc="95" dirty="0">
                <a:solidFill>
                  <a:srgbClr val="1F1348"/>
                </a:solidFill>
                <a:latin typeface="Calibri"/>
                <a:cs typeface="Calibri"/>
              </a:rPr>
              <a:t>there</a:t>
            </a:r>
            <a:r>
              <a:rPr sz="2600" spc="85" dirty="0">
                <a:solidFill>
                  <a:srgbClr val="1F1348"/>
                </a:solidFill>
                <a:latin typeface="Calibri"/>
                <a:cs typeface="Calibri"/>
              </a:rPr>
              <a:t> </a:t>
            </a:r>
            <a:r>
              <a:rPr sz="2600" spc="175" dirty="0">
                <a:solidFill>
                  <a:srgbClr val="1F1348"/>
                </a:solidFill>
                <a:latin typeface="Calibri"/>
                <a:cs typeface="Calibri"/>
              </a:rPr>
              <a:t>may </a:t>
            </a:r>
            <a:r>
              <a:rPr sz="2600" spc="-575" dirty="0">
                <a:solidFill>
                  <a:srgbClr val="1F1348"/>
                </a:solidFill>
                <a:latin typeface="Calibri"/>
                <a:cs typeface="Calibri"/>
              </a:rPr>
              <a:t> </a:t>
            </a:r>
            <a:r>
              <a:rPr sz="2600" spc="245" dirty="0">
                <a:solidFill>
                  <a:srgbClr val="1F1348"/>
                </a:solidFill>
                <a:latin typeface="Calibri"/>
                <a:cs typeface="Calibri"/>
              </a:rPr>
              <a:t>be </a:t>
            </a:r>
            <a:r>
              <a:rPr sz="2600" spc="125" dirty="0">
                <a:solidFill>
                  <a:srgbClr val="1F1348"/>
                </a:solidFill>
                <a:latin typeface="Calibri"/>
                <a:cs typeface="Calibri"/>
              </a:rPr>
              <a:t>only </a:t>
            </a:r>
            <a:r>
              <a:rPr sz="2600" spc="180" dirty="0">
                <a:solidFill>
                  <a:srgbClr val="1F1348"/>
                </a:solidFill>
                <a:latin typeface="Calibri"/>
                <a:cs typeface="Calibri"/>
              </a:rPr>
              <a:t>one </a:t>
            </a:r>
            <a:r>
              <a:rPr sz="2600" spc="135" dirty="0">
                <a:solidFill>
                  <a:srgbClr val="1F1348"/>
                </a:solidFill>
                <a:latin typeface="Calibri"/>
                <a:cs typeface="Calibri"/>
              </a:rPr>
              <a:t>instance </a:t>
            </a:r>
            <a:r>
              <a:rPr sz="2600" spc="90" dirty="0">
                <a:solidFill>
                  <a:srgbClr val="1F1348"/>
                </a:solidFill>
                <a:latin typeface="Calibri"/>
                <a:cs typeface="Calibri"/>
              </a:rPr>
              <a:t>of </a:t>
            </a:r>
            <a:r>
              <a:rPr sz="2600" spc="155" dirty="0">
                <a:solidFill>
                  <a:srgbClr val="1F1348"/>
                </a:solidFill>
                <a:latin typeface="Calibri"/>
                <a:cs typeface="Calibri"/>
              </a:rPr>
              <a:t>a </a:t>
            </a:r>
            <a:r>
              <a:rPr sz="2600" spc="140" dirty="0">
                <a:solidFill>
                  <a:srgbClr val="1F1348"/>
                </a:solidFill>
                <a:latin typeface="Calibri"/>
                <a:cs typeface="Calibri"/>
              </a:rPr>
              <a:t>resource </a:t>
            </a:r>
            <a:r>
              <a:rPr sz="2600" spc="125" dirty="0">
                <a:solidFill>
                  <a:srgbClr val="1F1348"/>
                </a:solidFill>
                <a:latin typeface="Calibri"/>
                <a:cs typeface="Calibri"/>
              </a:rPr>
              <a:t>(e.g. </a:t>
            </a:r>
            <a:r>
              <a:rPr sz="2600" spc="285" dirty="0">
                <a:solidFill>
                  <a:srgbClr val="1F1348"/>
                </a:solidFill>
                <a:latin typeface="Calibri"/>
                <a:cs typeface="Calibri"/>
              </a:rPr>
              <a:t>CD-ROM </a:t>
            </a:r>
            <a:r>
              <a:rPr sz="2600" spc="145" dirty="0">
                <a:solidFill>
                  <a:srgbClr val="1F1348"/>
                </a:solidFill>
                <a:latin typeface="Calibri"/>
                <a:cs typeface="Calibri"/>
              </a:rPr>
              <a:t>drive </a:t>
            </a:r>
            <a:r>
              <a:rPr sz="2600" spc="70" dirty="0">
                <a:solidFill>
                  <a:srgbClr val="1F1348"/>
                </a:solidFill>
                <a:latin typeface="Calibri"/>
                <a:cs typeface="Calibri"/>
              </a:rPr>
              <a:t>with </a:t>
            </a:r>
            <a:r>
              <a:rPr sz="2600" spc="155" dirty="0">
                <a:solidFill>
                  <a:srgbClr val="1F1348"/>
                </a:solidFill>
                <a:latin typeface="Calibri"/>
                <a:cs typeface="Calibri"/>
              </a:rPr>
              <a:t>a </a:t>
            </a:r>
            <a:r>
              <a:rPr sz="2600" spc="160" dirty="0">
                <a:solidFill>
                  <a:srgbClr val="1F1348"/>
                </a:solidFill>
                <a:latin typeface="Calibri"/>
                <a:cs typeface="Calibri"/>
              </a:rPr>
              <a:t> </a:t>
            </a:r>
            <a:r>
              <a:rPr sz="2600" spc="120" dirty="0">
                <a:solidFill>
                  <a:srgbClr val="1F1348"/>
                </a:solidFill>
                <a:latin typeface="Calibri"/>
                <a:cs typeface="Calibri"/>
              </a:rPr>
              <a:t>particular</a:t>
            </a:r>
            <a:r>
              <a:rPr sz="2600" spc="-190" dirty="0">
                <a:solidFill>
                  <a:srgbClr val="1F1348"/>
                </a:solidFill>
                <a:latin typeface="Calibri"/>
                <a:cs typeface="Calibri"/>
              </a:rPr>
              <a:t> </a:t>
            </a:r>
            <a:r>
              <a:rPr sz="2600" spc="204" dirty="0">
                <a:solidFill>
                  <a:srgbClr val="1F1348"/>
                </a:solidFill>
                <a:latin typeface="Calibri"/>
                <a:cs typeface="Calibri"/>
              </a:rPr>
              <a:t>CD).</a:t>
            </a:r>
            <a:endParaRPr sz="26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42874"/>
            <a:ext cx="5113655" cy="701040"/>
          </a:xfrm>
          <a:prstGeom prst="rect">
            <a:avLst/>
          </a:prstGeom>
        </p:spPr>
        <p:txBody>
          <a:bodyPr vert="horz" wrap="square" lIns="0" tIns="16510" rIns="0" bIns="0" rtlCol="0">
            <a:spAutoFit/>
          </a:bodyPr>
          <a:lstStyle/>
          <a:p>
            <a:pPr marL="12700">
              <a:lnSpc>
                <a:spcPct val="100000"/>
              </a:lnSpc>
              <a:spcBef>
                <a:spcPts val="130"/>
              </a:spcBef>
            </a:pPr>
            <a:r>
              <a:rPr sz="4400" spc="30" dirty="0">
                <a:solidFill>
                  <a:srgbClr val="1F1348"/>
                </a:solidFill>
                <a:latin typeface="Arial"/>
                <a:cs typeface="Arial"/>
              </a:rPr>
              <a:t>Types</a:t>
            </a:r>
            <a:r>
              <a:rPr sz="4400" spc="-135" dirty="0">
                <a:solidFill>
                  <a:srgbClr val="1F1348"/>
                </a:solidFill>
                <a:latin typeface="Arial"/>
                <a:cs typeface="Arial"/>
              </a:rPr>
              <a:t> </a:t>
            </a:r>
            <a:r>
              <a:rPr sz="4400" spc="290" dirty="0">
                <a:solidFill>
                  <a:srgbClr val="1F1348"/>
                </a:solidFill>
                <a:latin typeface="Arial"/>
                <a:cs typeface="Arial"/>
              </a:rPr>
              <a:t>of</a:t>
            </a:r>
            <a:r>
              <a:rPr sz="4400" spc="-114" dirty="0">
                <a:solidFill>
                  <a:srgbClr val="1F1348"/>
                </a:solidFill>
                <a:latin typeface="Arial"/>
                <a:cs typeface="Arial"/>
              </a:rPr>
              <a:t> </a:t>
            </a:r>
            <a:r>
              <a:rPr sz="4400" spc="35" dirty="0">
                <a:solidFill>
                  <a:srgbClr val="1F1348"/>
                </a:solidFill>
                <a:latin typeface="Arial"/>
                <a:cs typeface="Arial"/>
              </a:rPr>
              <a:t>Resources</a:t>
            </a:r>
            <a:endParaRPr sz="4400">
              <a:latin typeface="Arial"/>
              <a:cs typeface="Arial"/>
            </a:endParaRPr>
          </a:p>
        </p:txBody>
      </p:sp>
      <p:sp>
        <p:nvSpPr>
          <p:cNvPr id="3" name="object 3"/>
          <p:cNvSpPr txBox="1"/>
          <p:nvPr/>
        </p:nvSpPr>
        <p:spPr>
          <a:xfrm>
            <a:off x="7228205" y="1803780"/>
            <a:ext cx="4053840" cy="426720"/>
          </a:xfrm>
          <a:prstGeom prst="rect">
            <a:avLst/>
          </a:prstGeom>
        </p:spPr>
        <p:txBody>
          <a:bodyPr vert="horz" wrap="square" lIns="0" tIns="16510" rIns="0" bIns="0" rtlCol="0">
            <a:spAutoFit/>
          </a:bodyPr>
          <a:lstStyle/>
          <a:p>
            <a:pPr marL="12700">
              <a:lnSpc>
                <a:spcPct val="100000"/>
              </a:lnSpc>
              <a:spcBef>
                <a:spcPts val="130"/>
              </a:spcBef>
              <a:tabLst>
                <a:tab pos="2433320" algn="l"/>
                <a:tab pos="3367404" algn="l"/>
              </a:tabLst>
            </a:pPr>
            <a:r>
              <a:rPr sz="2600" b="1" spc="265" dirty="0">
                <a:solidFill>
                  <a:srgbClr val="1F1348"/>
                </a:solidFill>
                <a:latin typeface="Calibri"/>
                <a:cs typeface="Calibri"/>
              </a:rPr>
              <a:t>p</a:t>
            </a:r>
            <a:r>
              <a:rPr sz="2600" b="1" spc="105" dirty="0">
                <a:solidFill>
                  <a:srgbClr val="1F1348"/>
                </a:solidFill>
                <a:latin typeface="Calibri"/>
                <a:cs typeface="Calibri"/>
              </a:rPr>
              <a:t>r</a:t>
            </a:r>
            <a:r>
              <a:rPr sz="2600" b="1" spc="185" dirty="0">
                <a:solidFill>
                  <a:srgbClr val="1F1348"/>
                </a:solidFill>
                <a:latin typeface="Calibri"/>
                <a:cs typeface="Calibri"/>
              </a:rPr>
              <a:t>e</a:t>
            </a:r>
            <a:r>
              <a:rPr sz="2600" b="1" spc="210" dirty="0">
                <a:solidFill>
                  <a:srgbClr val="1F1348"/>
                </a:solidFill>
                <a:latin typeface="Calibri"/>
                <a:cs typeface="Calibri"/>
              </a:rPr>
              <a:t>e</a:t>
            </a:r>
            <a:r>
              <a:rPr sz="2600" b="1" spc="325" dirty="0">
                <a:solidFill>
                  <a:srgbClr val="1F1348"/>
                </a:solidFill>
                <a:latin typeface="Calibri"/>
                <a:cs typeface="Calibri"/>
              </a:rPr>
              <a:t>m</a:t>
            </a:r>
            <a:r>
              <a:rPr sz="2600" b="1" spc="190" dirty="0">
                <a:solidFill>
                  <a:srgbClr val="1F1348"/>
                </a:solidFill>
                <a:latin typeface="Calibri"/>
                <a:cs typeface="Calibri"/>
              </a:rPr>
              <a:t>pt</a:t>
            </a:r>
            <a:r>
              <a:rPr sz="2600" b="1" spc="145" dirty="0">
                <a:solidFill>
                  <a:srgbClr val="1F1348"/>
                </a:solidFill>
                <a:latin typeface="Calibri"/>
                <a:cs typeface="Calibri"/>
              </a:rPr>
              <a:t>a</a:t>
            </a:r>
            <a:r>
              <a:rPr sz="2600" b="1" spc="325" dirty="0">
                <a:solidFill>
                  <a:srgbClr val="1F1348"/>
                </a:solidFill>
                <a:latin typeface="Calibri"/>
                <a:cs typeface="Calibri"/>
              </a:rPr>
              <a:t>b</a:t>
            </a:r>
            <a:r>
              <a:rPr sz="2600" b="1" spc="105" dirty="0">
                <a:solidFill>
                  <a:srgbClr val="1F1348"/>
                </a:solidFill>
                <a:latin typeface="Calibri"/>
                <a:cs typeface="Calibri"/>
              </a:rPr>
              <a:t>l</a:t>
            </a:r>
            <a:r>
              <a:rPr sz="2600" b="1" spc="254" dirty="0">
                <a:solidFill>
                  <a:srgbClr val="1F1348"/>
                </a:solidFill>
                <a:latin typeface="Calibri"/>
                <a:cs typeface="Calibri"/>
              </a:rPr>
              <a:t>e</a:t>
            </a:r>
            <a:r>
              <a:rPr sz="2600" b="1" dirty="0">
                <a:solidFill>
                  <a:srgbClr val="1F1348"/>
                </a:solidFill>
                <a:latin typeface="Calibri"/>
                <a:cs typeface="Calibri"/>
              </a:rPr>
              <a:t>	</a:t>
            </a:r>
            <a:r>
              <a:rPr sz="2600" b="1" spc="135" dirty="0">
                <a:solidFill>
                  <a:srgbClr val="1F1348"/>
                </a:solidFill>
                <a:latin typeface="Calibri"/>
                <a:cs typeface="Calibri"/>
              </a:rPr>
              <a:t>a</a:t>
            </a:r>
            <a:r>
              <a:rPr sz="2600" b="1" spc="250" dirty="0">
                <a:solidFill>
                  <a:srgbClr val="1F1348"/>
                </a:solidFill>
                <a:latin typeface="Calibri"/>
                <a:cs typeface="Calibri"/>
              </a:rPr>
              <a:t>n</a:t>
            </a:r>
            <a:r>
              <a:rPr sz="2600" b="1" spc="335" dirty="0">
                <a:solidFill>
                  <a:srgbClr val="1F1348"/>
                </a:solidFill>
                <a:latin typeface="Calibri"/>
                <a:cs typeface="Calibri"/>
              </a:rPr>
              <a:t>d</a:t>
            </a:r>
            <a:r>
              <a:rPr sz="2600" b="1" dirty="0">
                <a:solidFill>
                  <a:srgbClr val="1F1348"/>
                </a:solidFill>
                <a:latin typeface="Calibri"/>
                <a:cs typeface="Calibri"/>
              </a:rPr>
              <a:t>	</a:t>
            </a:r>
            <a:r>
              <a:rPr sz="2600" b="1" spc="310" dirty="0">
                <a:solidFill>
                  <a:srgbClr val="1F1348"/>
                </a:solidFill>
                <a:latin typeface="Calibri"/>
                <a:cs typeface="Calibri"/>
              </a:rPr>
              <a:t>N</a:t>
            </a:r>
            <a:r>
              <a:rPr sz="2600" b="1" spc="245" dirty="0">
                <a:solidFill>
                  <a:srgbClr val="1F1348"/>
                </a:solidFill>
                <a:latin typeface="Calibri"/>
                <a:cs typeface="Calibri"/>
              </a:rPr>
              <a:t>o</a:t>
            </a:r>
            <a:r>
              <a:rPr sz="2600" b="1" spc="225" dirty="0">
                <a:solidFill>
                  <a:srgbClr val="1F1348"/>
                </a:solidFill>
                <a:latin typeface="Calibri"/>
                <a:cs typeface="Calibri"/>
              </a:rPr>
              <a:t>n</a:t>
            </a:r>
            <a:endParaRPr sz="2600">
              <a:latin typeface="Calibri"/>
              <a:cs typeface="Calibri"/>
            </a:endParaRPr>
          </a:p>
        </p:txBody>
      </p:sp>
      <p:sp>
        <p:nvSpPr>
          <p:cNvPr id="4" name="object 4"/>
          <p:cNvSpPr txBox="1"/>
          <p:nvPr/>
        </p:nvSpPr>
        <p:spPr>
          <a:xfrm>
            <a:off x="917575" y="1803780"/>
            <a:ext cx="5998210" cy="779145"/>
          </a:xfrm>
          <a:prstGeom prst="rect">
            <a:avLst/>
          </a:prstGeom>
        </p:spPr>
        <p:txBody>
          <a:bodyPr vert="horz" wrap="square" lIns="0" tIns="16510" rIns="0" bIns="0" rtlCol="0">
            <a:spAutoFit/>
          </a:bodyPr>
          <a:lstStyle/>
          <a:p>
            <a:pPr marL="12700">
              <a:lnSpc>
                <a:spcPts val="2950"/>
              </a:lnSpc>
              <a:spcBef>
                <a:spcPts val="130"/>
              </a:spcBef>
              <a:tabLst>
                <a:tab pos="2118995" algn="l"/>
                <a:tab pos="3310254" algn="l"/>
                <a:tab pos="3920490" algn="l"/>
                <a:tab pos="4806950" algn="l"/>
              </a:tabLst>
            </a:pPr>
            <a:r>
              <a:rPr sz="2600" spc="505" dirty="0">
                <a:solidFill>
                  <a:srgbClr val="7061FD"/>
                </a:solidFill>
                <a:latin typeface="Calibri"/>
                <a:cs typeface="Calibri"/>
              </a:rPr>
              <a:t>+</a:t>
            </a:r>
            <a:r>
              <a:rPr sz="2600" spc="185" dirty="0">
                <a:solidFill>
                  <a:srgbClr val="1F1348"/>
                </a:solidFill>
                <a:latin typeface="Calibri"/>
                <a:cs typeface="Calibri"/>
              </a:rPr>
              <a:t>Re</a:t>
            </a:r>
            <a:r>
              <a:rPr sz="2600" spc="160" dirty="0">
                <a:solidFill>
                  <a:srgbClr val="1F1348"/>
                </a:solidFill>
                <a:latin typeface="Calibri"/>
                <a:cs typeface="Calibri"/>
              </a:rPr>
              <a:t>s</a:t>
            </a:r>
            <a:r>
              <a:rPr sz="2600" spc="200" dirty="0">
                <a:solidFill>
                  <a:srgbClr val="1F1348"/>
                </a:solidFill>
                <a:latin typeface="Calibri"/>
                <a:cs typeface="Calibri"/>
              </a:rPr>
              <a:t>o</a:t>
            </a:r>
            <a:r>
              <a:rPr sz="2600" spc="130" dirty="0">
                <a:solidFill>
                  <a:srgbClr val="1F1348"/>
                </a:solidFill>
                <a:latin typeface="Calibri"/>
                <a:cs typeface="Calibri"/>
              </a:rPr>
              <a:t>u</a:t>
            </a:r>
            <a:r>
              <a:rPr sz="2600" spc="-85" dirty="0">
                <a:solidFill>
                  <a:srgbClr val="1F1348"/>
                </a:solidFill>
                <a:latin typeface="Calibri"/>
                <a:cs typeface="Calibri"/>
              </a:rPr>
              <a:t>r</a:t>
            </a:r>
            <a:r>
              <a:rPr sz="2600" spc="245" dirty="0">
                <a:solidFill>
                  <a:srgbClr val="1F1348"/>
                </a:solidFill>
                <a:latin typeface="Calibri"/>
                <a:cs typeface="Calibri"/>
              </a:rPr>
              <a:t>c</a:t>
            </a:r>
            <a:r>
              <a:rPr sz="2600" spc="130" dirty="0">
                <a:solidFill>
                  <a:srgbClr val="1F1348"/>
                </a:solidFill>
                <a:latin typeface="Calibri"/>
                <a:cs typeface="Calibri"/>
              </a:rPr>
              <a:t>e</a:t>
            </a:r>
            <a:r>
              <a:rPr sz="2600" spc="150" dirty="0">
                <a:solidFill>
                  <a:srgbClr val="1F1348"/>
                </a:solidFill>
                <a:latin typeface="Calibri"/>
                <a:cs typeface="Calibri"/>
              </a:rPr>
              <a:t>s</a:t>
            </a:r>
            <a:r>
              <a:rPr sz="2600" dirty="0">
                <a:solidFill>
                  <a:srgbClr val="1F1348"/>
                </a:solidFill>
                <a:latin typeface="Calibri"/>
                <a:cs typeface="Calibri"/>
              </a:rPr>
              <a:t>	</a:t>
            </a:r>
            <a:r>
              <a:rPr sz="2600" spc="245" dirty="0">
                <a:solidFill>
                  <a:srgbClr val="1F1348"/>
                </a:solidFill>
                <a:latin typeface="Calibri"/>
                <a:cs typeface="Calibri"/>
              </a:rPr>
              <a:t>c</a:t>
            </a:r>
            <a:r>
              <a:rPr sz="2600" spc="204" dirty="0">
                <a:solidFill>
                  <a:srgbClr val="1F1348"/>
                </a:solidFill>
                <a:latin typeface="Calibri"/>
                <a:cs typeface="Calibri"/>
              </a:rPr>
              <a:t>o</a:t>
            </a:r>
            <a:r>
              <a:rPr sz="2600" spc="225" dirty="0">
                <a:solidFill>
                  <a:srgbClr val="1F1348"/>
                </a:solidFill>
                <a:latin typeface="Calibri"/>
                <a:cs typeface="Calibri"/>
              </a:rPr>
              <a:t>me</a:t>
            </a:r>
            <a:r>
              <a:rPr sz="2600" dirty="0">
                <a:solidFill>
                  <a:srgbClr val="1F1348"/>
                </a:solidFill>
                <a:latin typeface="Calibri"/>
                <a:cs typeface="Calibri"/>
              </a:rPr>
              <a:t>	</a:t>
            </a:r>
            <a:r>
              <a:rPr sz="2600" spc="85" dirty="0">
                <a:solidFill>
                  <a:srgbClr val="1F1348"/>
                </a:solidFill>
                <a:latin typeface="Calibri"/>
                <a:cs typeface="Calibri"/>
              </a:rPr>
              <a:t>i</a:t>
            </a:r>
            <a:r>
              <a:rPr sz="2600" spc="155" dirty="0">
                <a:solidFill>
                  <a:srgbClr val="1F1348"/>
                </a:solidFill>
                <a:latin typeface="Calibri"/>
                <a:cs typeface="Calibri"/>
              </a:rPr>
              <a:t>n</a:t>
            </a:r>
            <a:r>
              <a:rPr sz="2600" dirty="0">
                <a:solidFill>
                  <a:srgbClr val="1F1348"/>
                </a:solidFill>
                <a:latin typeface="Calibri"/>
                <a:cs typeface="Calibri"/>
              </a:rPr>
              <a:t>	</a:t>
            </a:r>
            <a:r>
              <a:rPr sz="2600" spc="-50" dirty="0">
                <a:solidFill>
                  <a:srgbClr val="1F1348"/>
                </a:solidFill>
                <a:latin typeface="Calibri"/>
                <a:cs typeface="Calibri"/>
              </a:rPr>
              <a:t>t</a:t>
            </a:r>
            <a:r>
              <a:rPr sz="2600" spc="85" dirty="0">
                <a:solidFill>
                  <a:srgbClr val="1F1348"/>
                </a:solidFill>
                <a:latin typeface="Calibri"/>
                <a:cs typeface="Calibri"/>
              </a:rPr>
              <a:t>w</a:t>
            </a:r>
            <a:r>
              <a:rPr sz="2600" spc="235" dirty="0">
                <a:solidFill>
                  <a:srgbClr val="1F1348"/>
                </a:solidFill>
                <a:latin typeface="Calibri"/>
                <a:cs typeface="Calibri"/>
              </a:rPr>
              <a:t>o</a:t>
            </a:r>
            <a:r>
              <a:rPr sz="2600" dirty="0">
                <a:solidFill>
                  <a:srgbClr val="1F1348"/>
                </a:solidFill>
                <a:latin typeface="Calibri"/>
                <a:cs typeface="Calibri"/>
              </a:rPr>
              <a:t>	</a:t>
            </a:r>
            <a:r>
              <a:rPr sz="2600" spc="295" dirty="0">
                <a:solidFill>
                  <a:srgbClr val="1F1348"/>
                </a:solidFill>
                <a:latin typeface="Calibri"/>
                <a:cs typeface="Calibri"/>
              </a:rPr>
              <a:t>F</a:t>
            </a:r>
            <a:r>
              <a:rPr sz="2600" spc="75" dirty="0">
                <a:solidFill>
                  <a:srgbClr val="1F1348"/>
                </a:solidFill>
                <a:latin typeface="Calibri"/>
                <a:cs typeface="Calibri"/>
              </a:rPr>
              <a:t>l</a:t>
            </a:r>
            <a:r>
              <a:rPr sz="2600" spc="95" dirty="0">
                <a:solidFill>
                  <a:srgbClr val="1F1348"/>
                </a:solidFill>
                <a:latin typeface="Calibri"/>
                <a:cs typeface="Calibri"/>
              </a:rPr>
              <a:t>av</a:t>
            </a:r>
            <a:r>
              <a:rPr sz="2600" spc="204" dirty="0">
                <a:solidFill>
                  <a:srgbClr val="1F1348"/>
                </a:solidFill>
                <a:latin typeface="Calibri"/>
                <a:cs typeface="Calibri"/>
              </a:rPr>
              <a:t>o</a:t>
            </a:r>
            <a:r>
              <a:rPr sz="2600" spc="-10" dirty="0">
                <a:solidFill>
                  <a:srgbClr val="1F1348"/>
                </a:solidFill>
                <a:latin typeface="Calibri"/>
                <a:cs typeface="Calibri"/>
              </a:rPr>
              <a:t>r</a:t>
            </a:r>
            <a:r>
              <a:rPr sz="2600" spc="190" dirty="0">
                <a:solidFill>
                  <a:srgbClr val="1F1348"/>
                </a:solidFill>
                <a:latin typeface="Calibri"/>
                <a:cs typeface="Calibri"/>
              </a:rPr>
              <a:t>s</a:t>
            </a:r>
            <a:r>
              <a:rPr sz="2600" spc="90" dirty="0">
                <a:solidFill>
                  <a:srgbClr val="1F1348"/>
                </a:solidFill>
                <a:latin typeface="Calibri"/>
                <a:cs typeface="Calibri"/>
              </a:rPr>
              <a:t>:</a:t>
            </a:r>
            <a:endParaRPr sz="2600">
              <a:latin typeface="Calibri"/>
              <a:cs typeface="Calibri"/>
            </a:endParaRPr>
          </a:p>
          <a:p>
            <a:pPr marL="241300">
              <a:lnSpc>
                <a:spcPts val="2950"/>
              </a:lnSpc>
            </a:pPr>
            <a:r>
              <a:rPr sz="2600" b="1" spc="215" dirty="0">
                <a:solidFill>
                  <a:srgbClr val="1F1348"/>
                </a:solidFill>
                <a:latin typeface="Calibri"/>
                <a:cs typeface="Calibri"/>
              </a:rPr>
              <a:t>preemptable.</a:t>
            </a:r>
            <a:endParaRPr sz="2600">
              <a:latin typeface="Calibri"/>
              <a:cs typeface="Calibri"/>
            </a:endParaRPr>
          </a:p>
        </p:txBody>
      </p:sp>
      <p:sp>
        <p:nvSpPr>
          <p:cNvPr id="5" name="object 5"/>
          <p:cNvSpPr txBox="1"/>
          <p:nvPr/>
        </p:nvSpPr>
        <p:spPr>
          <a:xfrm>
            <a:off x="917575" y="2643441"/>
            <a:ext cx="10388600" cy="3411854"/>
          </a:xfrm>
          <a:prstGeom prst="rect">
            <a:avLst/>
          </a:prstGeom>
        </p:spPr>
        <p:txBody>
          <a:bodyPr vert="horz" wrap="square" lIns="0" tIns="55880" rIns="0" bIns="0" rtlCol="0">
            <a:spAutoFit/>
          </a:bodyPr>
          <a:lstStyle/>
          <a:p>
            <a:pPr marL="241300" marR="5080" indent="-229235" algn="just">
              <a:lnSpc>
                <a:spcPct val="89900"/>
              </a:lnSpc>
              <a:spcBef>
                <a:spcPts val="440"/>
              </a:spcBef>
            </a:pPr>
            <a:r>
              <a:rPr sz="2600" spc="420" dirty="0">
                <a:solidFill>
                  <a:srgbClr val="7061FD"/>
                </a:solidFill>
                <a:latin typeface="Calibri"/>
                <a:cs typeface="Calibri"/>
              </a:rPr>
              <a:t>+</a:t>
            </a:r>
            <a:r>
              <a:rPr sz="2600" spc="420" dirty="0">
                <a:solidFill>
                  <a:srgbClr val="1F1348"/>
                </a:solidFill>
                <a:latin typeface="Calibri"/>
                <a:cs typeface="Calibri"/>
              </a:rPr>
              <a:t>A </a:t>
            </a:r>
            <a:r>
              <a:rPr sz="2600" b="1" spc="215" dirty="0">
                <a:solidFill>
                  <a:srgbClr val="1F1348"/>
                </a:solidFill>
                <a:latin typeface="Calibri"/>
                <a:cs typeface="Calibri"/>
              </a:rPr>
              <a:t>preemptable </a:t>
            </a:r>
            <a:r>
              <a:rPr sz="2600" b="1" spc="170" dirty="0">
                <a:solidFill>
                  <a:srgbClr val="1F1348"/>
                </a:solidFill>
                <a:latin typeface="Calibri"/>
                <a:cs typeface="Calibri"/>
              </a:rPr>
              <a:t>resource </a:t>
            </a:r>
            <a:r>
              <a:rPr sz="2600" spc="70" dirty="0">
                <a:solidFill>
                  <a:srgbClr val="1F1348"/>
                </a:solidFill>
                <a:latin typeface="Calibri"/>
                <a:cs typeface="Calibri"/>
              </a:rPr>
              <a:t>is </a:t>
            </a:r>
            <a:r>
              <a:rPr sz="2600" spc="180" dirty="0">
                <a:solidFill>
                  <a:srgbClr val="1F1348"/>
                </a:solidFill>
                <a:latin typeface="Calibri"/>
                <a:cs typeface="Calibri"/>
              </a:rPr>
              <a:t>one </a:t>
            </a:r>
            <a:r>
              <a:rPr sz="2600" spc="125" dirty="0">
                <a:solidFill>
                  <a:srgbClr val="1F1348"/>
                </a:solidFill>
                <a:latin typeface="Calibri"/>
                <a:cs typeface="Calibri"/>
              </a:rPr>
              <a:t>which </a:t>
            </a:r>
            <a:r>
              <a:rPr sz="2600" spc="195" dirty="0">
                <a:solidFill>
                  <a:srgbClr val="1F1348"/>
                </a:solidFill>
                <a:latin typeface="Calibri"/>
                <a:cs typeface="Calibri"/>
              </a:rPr>
              <a:t>can </a:t>
            </a:r>
            <a:r>
              <a:rPr sz="2600" spc="245" dirty="0">
                <a:solidFill>
                  <a:srgbClr val="1F1348"/>
                </a:solidFill>
                <a:latin typeface="Calibri"/>
                <a:cs typeface="Calibri"/>
              </a:rPr>
              <a:t>be </a:t>
            </a:r>
            <a:r>
              <a:rPr sz="2600" spc="140" dirty="0">
                <a:solidFill>
                  <a:srgbClr val="1F1348"/>
                </a:solidFill>
                <a:latin typeface="Calibri"/>
                <a:cs typeface="Calibri"/>
              </a:rPr>
              <a:t>allocated </a:t>
            </a:r>
            <a:r>
              <a:rPr sz="2600" spc="90" dirty="0">
                <a:solidFill>
                  <a:srgbClr val="1F1348"/>
                </a:solidFill>
                <a:latin typeface="Calibri"/>
                <a:cs typeface="Calibri"/>
              </a:rPr>
              <a:t>to </a:t>
            </a:r>
            <a:r>
              <a:rPr sz="2600" spc="155" dirty="0">
                <a:solidFill>
                  <a:srgbClr val="1F1348"/>
                </a:solidFill>
                <a:latin typeface="Calibri"/>
                <a:cs typeface="Calibri"/>
              </a:rPr>
              <a:t>a </a:t>
            </a:r>
            <a:r>
              <a:rPr sz="2600" spc="175" dirty="0">
                <a:solidFill>
                  <a:srgbClr val="1F1348"/>
                </a:solidFill>
                <a:latin typeface="Calibri"/>
                <a:cs typeface="Calibri"/>
              </a:rPr>
              <a:t>given </a:t>
            </a:r>
            <a:r>
              <a:rPr sz="2600" spc="-575" dirty="0">
                <a:solidFill>
                  <a:srgbClr val="1F1348"/>
                </a:solidFill>
                <a:latin typeface="Calibri"/>
                <a:cs typeface="Calibri"/>
              </a:rPr>
              <a:t> </a:t>
            </a:r>
            <a:r>
              <a:rPr sz="2600" spc="165" dirty="0">
                <a:solidFill>
                  <a:srgbClr val="1F1348"/>
                </a:solidFill>
                <a:latin typeface="Calibri"/>
                <a:cs typeface="Calibri"/>
              </a:rPr>
              <a:t>process </a:t>
            </a:r>
            <a:r>
              <a:rPr sz="2600" spc="60" dirty="0">
                <a:solidFill>
                  <a:srgbClr val="1F1348"/>
                </a:solidFill>
                <a:latin typeface="Calibri"/>
                <a:cs typeface="Calibri"/>
              </a:rPr>
              <a:t>for </a:t>
            </a:r>
            <a:r>
              <a:rPr sz="2600" spc="155" dirty="0">
                <a:solidFill>
                  <a:srgbClr val="1F1348"/>
                </a:solidFill>
                <a:latin typeface="Calibri"/>
                <a:cs typeface="Calibri"/>
              </a:rPr>
              <a:t>a </a:t>
            </a:r>
            <a:r>
              <a:rPr sz="2600" spc="175" dirty="0">
                <a:solidFill>
                  <a:srgbClr val="1F1348"/>
                </a:solidFill>
                <a:latin typeface="Calibri"/>
                <a:cs typeface="Calibri"/>
              </a:rPr>
              <a:t>period </a:t>
            </a:r>
            <a:r>
              <a:rPr sz="2600" spc="90" dirty="0">
                <a:solidFill>
                  <a:srgbClr val="1F1348"/>
                </a:solidFill>
                <a:latin typeface="Calibri"/>
                <a:cs typeface="Calibri"/>
              </a:rPr>
              <a:t>of </a:t>
            </a:r>
            <a:r>
              <a:rPr sz="2600" spc="100" dirty="0">
                <a:solidFill>
                  <a:srgbClr val="1F1348"/>
                </a:solidFill>
                <a:latin typeface="Calibri"/>
                <a:cs typeface="Calibri"/>
              </a:rPr>
              <a:t>time, </a:t>
            </a:r>
            <a:r>
              <a:rPr sz="2600" spc="110" dirty="0">
                <a:solidFill>
                  <a:srgbClr val="1F1348"/>
                </a:solidFill>
                <a:latin typeface="Calibri"/>
                <a:cs typeface="Calibri"/>
              </a:rPr>
              <a:t>then </a:t>
            </a:r>
            <a:r>
              <a:rPr sz="2600" spc="245" dirty="0">
                <a:solidFill>
                  <a:srgbClr val="1F1348"/>
                </a:solidFill>
                <a:latin typeface="Calibri"/>
                <a:cs typeface="Calibri"/>
              </a:rPr>
              <a:t>be </a:t>
            </a:r>
            <a:r>
              <a:rPr sz="2600" spc="140" dirty="0">
                <a:solidFill>
                  <a:srgbClr val="1F1348"/>
                </a:solidFill>
                <a:latin typeface="Calibri"/>
                <a:cs typeface="Calibri"/>
              </a:rPr>
              <a:t>allocated </a:t>
            </a:r>
            <a:r>
              <a:rPr sz="2600" spc="90" dirty="0">
                <a:solidFill>
                  <a:srgbClr val="1F1348"/>
                </a:solidFill>
                <a:latin typeface="Calibri"/>
                <a:cs typeface="Calibri"/>
              </a:rPr>
              <a:t>to </a:t>
            </a:r>
            <a:r>
              <a:rPr sz="2600" spc="114" dirty="0">
                <a:solidFill>
                  <a:srgbClr val="1F1348"/>
                </a:solidFill>
                <a:latin typeface="Calibri"/>
                <a:cs typeface="Calibri"/>
              </a:rPr>
              <a:t>another </a:t>
            </a:r>
            <a:r>
              <a:rPr sz="2600" spc="145" dirty="0">
                <a:solidFill>
                  <a:srgbClr val="1F1348"/>
                </a:solidFill>
                <a:latin typeface="Calibri"/>
                <a:cs typeface="Calibri"/>
              </a:rPr>
              <a:t>process </a:t>
            </a:r>
            <a:r>
              <a:rPr sz="2600" spc="150" dirty="0">
                <a:solidFill>
                  <a:srgbClr val="1F1348"/>
                </a:solidFill>
                <a:latin typeface="Calibri"/>
                <a:cs typeface="Calibri"/>
              </a:rPr>
              <a:t> </a:t>
            </a:r>
            <a:r>
              <a:rPr sz="2600" spc="204" dirty="0">
                <a:solidFill>
                  <a:srgbClr val="1F1348"/>
                </a:solidFill>
                <a:latin typeface="Calibri"/>
                <a:cs typeface="Calibri"/>
              </a:rPr>
              <a:t>and </a:t>
            </a:r>
            <a:r>
              <a:rPr sz="2600" spc="110" dirty="0">
                <a:solidFill>
                  <a:srgbClr val="1F1348"/>
                </a:solidFill>
                <a:latin typeface="Calibri"/>
                <a:cs typeface="Calibri"/>
              </a:rPr>
              <a:t>then </a:t>
            </a:r>
            <a:r>
              <a:rPr sz="2600" spc="245" dirty="0">
                <a:solidFill>
                  <a:srgbClr val="1F1348"/>
                </a:solidFill>
                <a:latin typeface="Calibri"/>
                <a:cs typeface="Calibri"/>
              </a:rPr>
              <a:t>be </a:t>
            </a:r>
            <a:r>
              <a:rPr sz="2600" spc="125" dirty="0">
                <a:solidFill>
                  <a:srgbClr val="1F1348"/>
                </a:solidFill>
                <a:latin typeface="Calibri"/>
                <a:cs typeface="Calibri"/>
              </a:rPr>
              <a:t>reallocated </a:t>
            </a:r>
            <a:r>
              <a:rPr sz="2600" spc="90" dirty="0">
                <a:solidFill>
                  <a:srgbClr val="1F1348"/>
                </a:solidFill>
                <a:latin typeface="Calibri"/>
                <a:cs typeface="Calibri"/>
              </a:rPr>
              <a:t>to </a:t>
            </a:r>
            <a:r>
              <a:rPr sz="2600" spc="95" dirty="0">
                <a:solidFill>
                  <a:srgbClr val="1F1348"/>
                </a:solidFill>
                <a:latin typeface="Calibri"/>
                <a:cs typeface="Calibri"/>
              </a:rPr>
              <a:t>the </a:t>
            </a:r>
            <a:r>
              <a:rPr sz="2600" spc="30" dirty="0">
                <a:solidFill>
                  <a:srgbClr val="1F1348"/>
                </a:solidFill>
                <a:latin typeface="Calibri"/>
                <a:cs typeface="Calibri"/>
              </a:rPr>
              <a:t>first </a:t>
            </a:r>
            <a:r>
              <a:rPr sz="2600" spc="160" dirty="0">
                <a:solidFill>
                  <a:srgbClr val="1F1348"/>
                </a:solidFill>
                <a:latin typeface="Calibri"/>
                <a:cs typeface="Calibri"/>
              </a:rPr>
              <a:t>process </a:t>
            </a:r>
            <a:r>
              <a:rPr sz="2600" spc="75" dirty="0">
                <a:solidFill>
                  <a:srgbClr val="1F1348"/>
                </a:solidFill>
                <a:latin typeface="Calibri"/>
                <a:cs typeface="Calibri"/>
              </a:rPr>
              <a:t>without </a:t>
            </a:r>
            <a:r>
              <a:rPr sz="2600" spc="135" dirty="0">
                <a:solidFill>
                  <a:srgbClr val="1F1348"/>
                </a:solidFill>
                <a:latin typeface="Calibri"/>
                <a:cs typeface="Calibri"/>
              </a:rPr>
              <a:t>any </a:t>
            </a:r>
            <a:r>
              <a:rPr sz="2600" spc="45" dirty="0">
                <a:solidFill>
                  <a:srgbClr val="1F1348"/>
                </a:solidFill>
                <a:latin typeface="Calibri"/>
                <a:cs typeface="Calibri"/>
              </a:rPr>
              <a:t>ill </a:t>
            </a:r>
            <a:r>
              <a:rPr sz="2600" spc="80" dirty="0">
                <a:solidFill>
                  <a:srgbClr val="1F1348"/>
                </a:solidFill>
                <a:latin typeface="Calibri"/>
                <a:cs typeface="Calibri"/>
              </a:rPr>
              <a:t>effects. </a:t>
            </a:r>
            <a:r>
              <a:rPr sz="2600" spc="85" dirty="0">
                <a:solidFill>
                  <a:srgbClr val="1F1348"/>
                </a:solidFill>
                <a:latin typeface="Calibri"/>
                <a:cs typeface="Calibri"/>
              </a:rPr>
              <a:t> </a:t>
            </a:r>
            <a:r>
              <a:rPr sz="2600" spc="180" dirty="0">
                <a:solidFill>
                  <a:srgbClr val="1F1348"/>
                </a:solidFill>
                <a:latin typeface="Calibri"/>
                <a:cs typeface="Calibri"/>
              </a:rPr>
              <a:t>Examples</a:t>
            </a:r>
            <a:r>
              <a:rPr sz="2600" spc="345" dirty="0">
                <a:solidFill>
                  <a:srgbClr val="1F1348"/>
                </a:solidFill>
                <a:latin typeface="Calibri"/>
                <a:cs typeface="Calibri"/>
              </a:rPr>
              <a:t> </a:t>
            </a:r>
            <a:r>
              <a:rPr sz="2600" spc="90" dirty="0">
                <a:solidFill>
                  <a:srgbClr val="1F1348"/>
                </a:solidFill>
                <a:latin typeface="Calibri"/>
                <a:cs typeface="Calibri"/>
              </a:rPr>
              <a:t>of</a:t>
            </a:r>
            <a:r>
              <a:rPr sz="2600" spc="440" dirty="0">
                <a:solidFill>
                  <a:srgbClr val="1F1348"/>
                </a:solidFill>
                <a:latin typeface="Calibri"/>
                <a:cs typeface="Calibri"/>
              </a:rPr>
              <a:t> </a:t>
            </a:r>
            <a:r>
              <a:rPr sz="2600" spc="160" dirty="0">
                <a:solidFill>
                  <a:srgbClr val="1F1348"/>
                </a:solidFill>
                <a:latin typeface="Calibri"/>
                <a:cs typeface="Calibri"/>
              </a:rPr>
              <a:t>preemptable</a:t>
            </a:r>
            <a:r>
              <a:rPr sz="2600" spc="245" dirty="0">
                <a:solidFill>
                  <a:srgbClr val="1F1348"/>
                </a:solidFill>
                <a:latin typeface="Calibri"/>
                <a:cs typeface="Calibri"/>
              </a:rPr>
              <a:t> </a:t>
            </a:r>
            <a:r>
              <a:rPr sz="2600" spc="125" dirty="0">
                <a:solidFill>
                  <a:srgbClr val="1F1348"/>
                </a:solidFill>
                <a:latin typeface="Calibri"/>
                <a:cs typeface="Calibri"/>
              </a:rPr>
              <a:t>resources</a:t>
            </a:r>
            <a:r>
              <a:rPr sz="2600" spc="315" dirty="0">
                <a:solidFill>
                  <a:srgbClr val="1F1348"/>
                </a:solidFill>
                <a:latin typeface="Calibri"/>
                <a:cs typeface="Calibri"/>
              </a:rPr>
              <a:t> </a:t>
            </a:r>
            <a:r>
              <a:rPr sz="2600" spc="160" dirty="0">
                <a:solidFill>
                  <a:srgbClr val="1F1348"/>
                </a:solidFill>
                <a:latin typeface="Calibri"/>
                <a:cs typeface="Calibri"/>
              </a:rPr>
              <a:t>include</a:t>
            </a:r>
            <a:r>
              <a:rPr sz="2600" spc="254" dirty="0">
                <a:solidFill>
                  <a:srgbClr val="1F1348"/>
                </a:solidFill>
                <a:latin typeface="Calibri"/>
                <a:cs typeface="Calibri"/>
              </a:rPr>
              <a:t> </a:t>
            </a:r>
            <a:r>
              <a:rPr sz="2600" spc="165" dirty="0">
                <a:solidFill>
                  <a:srgbClr val="1F1348"/>
                </a:solidFill>
                <a:latin typeface="Calibri"/>
                <a:cs typeface="Calibri"/>
              </a:rPr>
              <a:t>memory</a:t>
            </a:r>
            <a:r>
              <a:rPr sz="2600" spc="240" dirty="0">
                <a:solidFill>
                  <a:srgbClr val="1F1348"/>
                </a:solidFill>
                <a:latin typeface="Calibri"/>
                <a:cs typeface="Calibri"/>
              </a:rPr>
              <a:t> </a:t>
            </a:r>
            <a:r>
              <a:rPr sz="2600" spc="30" dirty="0">
                <a:solidFill>
                  <a:srgbClr val="1F1348"/>
                </a:solidFill>
                <a:latin typeface="Calibri"/>
                <a:cs typeface="Calibri"/>
              </a:rPr>
              <a:t>,</a:t>
            </a:r>
            <a:r>
              <a:rPr sz="2600" spc="370" dirty="0">
                <a:solidFill>
                  <a:srgbClr val="1F1348"/>
                </a:solidFill>
                <a:latin typeface="Calibri"/>
                <a:cs typeface="Calibri"/>
              </a:rPr>
              <a:t> </a:t>
            </a:r>
            <a:r>
              <a:rPr sz="2600" spc="90" dirty="0">
                <a:solidFill>
                  <a:srgbClr val="1F1348"/>
                </a:solidFill>
                <a:latin typeface="Calibri"/>
                <a:cs typeface="Calibri"/>
              </a:rPr>
              <a:t>buffers</a:t>
            </a:r>
            <a:endParaRPr sz="2600">
              <a:latin typeface="Calibri"/>
              <a:cs typeface="Calibri"/>
            </a:endParaRPr>
          </a:p>
          <a:p>
            <a:pPr marL="241300">
              <a:lnSpc>
                <a:spcPts val="2850"/>
              </a:lnSpc>
            </a:pPr>
            <a:r>
              <a:rPr sz="2600" spc="30" dirty="0">
                <a:solidFill>
                  <a:srgbClr val="1F1348"/>
                </a:solidFill>
                <a:latin typeface="Calibri"/>
                <a:cs typeface="Calibri"/>
              </a:rPr>
              <a:t>,</a:t>
            </a:r>
            <a:r>
              <a:rPr sz="2600" spc="-25" dirty="0">
                <a:solidFill>
                  <a:srgbClr val="1F1348"/>
                </a:solidFill>
                <a:latin typeface="Calibri"/>
                <a:cs typeface="Calibri"/>
              </a:rPr>
              <a:t> </a:t>
            </a:r>
            <a:r>
              <a:rPr sz="2600" spc="280" dirty="0">
                <a:solidFill>
                  <a:srgbClr val="1F1348"/>
                </a:solidFill>
                <a:latin typeface="Calibri"/>
                <a:cs typeface="Calibri"/>
              </a:rPr>
              <a:t>CPU</a:t>
            </a:r>
            <a:r>
              <a:rPr sz="2600" spc="-5" dirty="0">
                <a:solidFill>
                  <a:srgbClr val="1F1348"/>
                </a:solidFill>
                <a:latin typeface="Calibri"/>
                <a:cs typeface="Calibri"/>
              </a:rPr>
              <a:t> </a:t>
            </a:r>
            <a:r>
              <a:rPr sz="2600" spc="90" dirty="0">
                <a:solidFill>
                  <a:srgbClr val="1F1348"/>
                </a:solidFill>
                <a:latin typeface="Calibri"/>
                <a:cs typeface="Calibri"/>
              </a:rPr>
              <a:t>,etc.</a:t>
            </a:r>
            <a:endParaRPr sz="2600">
              <a:latin typeface="Calibri"/>
              <a:cs typeface="Calibri"/>
            </a:endParaRPr>
          </a:p>
          <a:p>
            <a:pPr marL="241300" marR="17145" indent="-229235" algn="just">
              <a:lnSpc>
                <a:spcPct val="89900"/>
              </a:lnSpc>
              <a:spcBef>
                <a:spcPts val="1025"/>
              </a:spcBef>
            </a:pPr>
            <a:r>
              <a:rPr sz="2600" spc="420" dirty="0">
                <a:solidFill>
                  <a:srgbClr val="7061FD"/>
                </a:solidFill>
                <a:latin typeface="Calibri"/>
                <a:cs typeface="Calibri"/>
              </a:rPr>
              <a:t>+</a:t>
            </a:r>
            <a:r>
              <a:rPr sz="2600" spc="420" dirty="0">
                <a:solidFill>
                  <a:srgbClr val="1F1348"/>
                </a:solidFill>
                <a:latin typeface="Calibri"/>
                <a:cs typeface="Calibri"/>
              </a:rPr>
              <a:t>A </a:t>
            </a:r>
            <a:r>
              <a:rPr sz="2600" b="1" spc="254" dirty="0">
                <a:solidFill>
                  <a:srgbClr val="1F1348"/>
                </a:solidFill>
                <a:latin typeface="Calibri"/>
                <a:cs typeface="Calibri"/>
              </a:rPr>
              <a:t>Non </a:t>
            </a:r>
            <a:r>
              <a:rPr sz="2600" b="1" spc="215" dirty="0">
                <a:solidFill>
                  <a:srgbClr val="1F1348"/>
                </a:solidFill>
                <a:latin typeface="Calibri"/>
                <a:cs typeface="Calibri"/>
              </a:rPr>
              <a:t>preemptable </a:t>
            </a:r>
            <a:r>
              <a:rPr sz="2600" b="1" spc="170" dirty="0">
                <a:solidFill>
                  <a:srgbClr val="1F1348"/>
                </a:solidFill>
                <a:latin typeface="Calibri"/>
                <a:cs typeface="Calibri"/>
              </a:rPr>
              <a:t>resource </a:t>
            </a:r>
            <a:r>
              <a:rPr sz="2600" spc="125" dirty="0">
                <a:solidFill>
                  <a:srgbClr val="1F1348"/>
                </a:solidFill>
                <a:latin typeface="Calibri"/>
                <a:cs typeface="Calibri"/>
              </a:rPr>
              <a:t>cannot </a:t>
            </a:r>
            <a:r>
              <a:rPr sz="2600" spc="245" dirty="0">
                <a:solidFill>
                  <a:srgbClr val="1F1348"/>
                </a:solidFill>
                <a:latin typeface="Calibri"/>
                <a:cs typeface="Calibri"/>
              </a:rPr>
              <a:t>be </a:t>
            </a:r>
            <a:r>
              <a:rPr sz="2600" spc="114" dirty="0">
                <a:solidFill>
                  <a:srgbClr val="1F1348"/>
                </a:solidFill>
                <a:latin typeface="Calibri"/>
                <a:cs typeface="Calibri"/>
              </a:rPr>
              <a:t>taken </a:t>
            </a:r>
            <a:r>
              <a:rPr sz="2600" spc="95" dirty="0">
                <a:solidFill>
                  <a:srgbClr val="1F1348"/>
                </a:solidFill>
                <a:latin typeface="Calibri"/>
                <a:cs typeface="Calibri"/>
              </a:rPr>
              <a:t>from </a:t>
            </a:r>
            <a:r>
              <a:rPr sz="2600" spc="180" dirty="0">
                <a:solidFill>
                  <a:srgbClr val="1F1348"/>
                </a:solidFill>
                <a:latin typeface="Calibri"/>
                <a:cs typeface="Calibri"/>
              </a:rPr>
              <a:t>one </a:t>
            </a:r>
            <a:r>
              <a:rPr sz="2600" spc="155" dirty="0">
                <a:solidFill>
                  <a:srgbClr val="1F1348"/>
                </a:solidFill>
                <a:latin typeface="Calibri"/>
                <a:cs typeface="Calibri"/>
              </a:rPr>
              <a:t>process </a:t>
            </a:r>
            <a:r>
              <a:rPr sz="2600" spc="160" dirty="0">
                <a:solidFill>
                  <a:srgbClr val="1F1348"/>
                </a:solidFill>
                <a:latin typeface="Calibri"/>
                <a:cs typeface="Calibri"/>
              </a:rPr>
              <a:t> </a:t>
            </a:r>
            <a:r>
              <a:rPr sz="2600" spc="200" dirty="0">
                <a:solidFill>
                  <a:srgbClr val="1F1348"/>
                </a:solidFill>
                <a:latin typeface="Calibri"/>
                <a:cs typeface="Calibri"/>
              </a:rPr>
              <a:t>and </a:t>
            </a:r>
            <a:r>
              <a:rPr sz="2600" spc="190" dirty="0">
                <a:solidFill>
                  <a:srgbClr val="1F1348"/>
                </a:solidFill>
                <a:latin typeface="Calibri"/>
                <a:cs typeface="Calibri"/>
              </a:rPr>
              <a:t>given </a:t>
            </a:r>
            <a:r>
              <a:rPr sz="2600" spc="90" dirty="0">
                <a:solidFill>
                  <a:srgbClr val="1F1348"/>
                </a:solidFill>
                <a:latin typeface="Calibri"/>
                <a:cs typeface="Calibri"/>
              </a:rPr>
              <a:t>to </a:t>
            </a:r>
            <a:r>
              <a:rPr sz="2600" spc="114" dirty="0">
                <a:solidFill>
                  <a:srgbClr val="1F1348"/>
                </a:solidFill>
                <a:latin typeface="Calibri"/>
                <a:cs typeface="Calibri"/>
              </a:rPr>
              <a:t>another </a:t>
            </a:r>
            <a:r>
              <a:rPr sz="2600" spc="75" dirty="0">
                <a:solidFill>
                  <a:srgbClr val="1F1348"/>
                </a:solidFill>
                <a:latin typeface="Calibri"/>
                <a:cs typeface="Calibri"/>
              </a:rPr>
              <a:t>without </a:t>
            </a:r>
            <a:r>
              <a:rPr sz="2600" spc="185" dirty="0">
                <a:solidFill>
                  <a:srgbClr val="1F1348"/>
                </a:solidFill>
                <a:latin typeface="Calibri"/>
                <a:cs typeface="Calibri"/>
              </a:rPr>
              <a:t>side </a:t>
            </a:r>
            <a:r>
              <a:rPr sz="2600" spc="70" dirty="0">
                <a:solidFill>
                  <a:srgbClr val="1F1348"/>
                </a:solidFill>
                <a:latin typeface="Calibri"/>
                <a:cs typeface="Calibri"/>
              </a:rPr>
              <a:t>effects. </a:t>
            </a:r>
            <a:r>
              <a:rPr sz="2600" spc="285" dirty="0">
                <a:solidFill>
                  <a:srgbClr val="1F1348"/>
                </a:solidFill>
                <a:latin typeface="Calibri"/>
                <a:cs typeface="Calibri"/>
              </a:rPr>
              <a:t>One </a:t>
            </a:r>
            <a:r>
              <a:rPr sz="2600" spc="150" dirty="0">
                <a:solidFill>
                  <a:srgbClr val="1F1348"/>
                </a:solidFill>
                <a:latin typeface="Calibri"/>
                <a:cs typeface="Calibri"/>
              </a:rPr>
              <a:t>obvious </a:t>
            </a:r>
            <a:r>
              <a:rPr sz="2600" spc="170" dirty="0">
                <a:solidFill>
                  <a:srgbClr val="1F1348"/>
                </a:solidFill>
                <a:latin typeface="Calibri"/>
                <a:cs typeface="Calibri"/>
              </a:rPr>
              <a:t>example </a:t>
            </a:r>
            <a:r>
              <a:rPr sz="2600" spc="114" dirty="0">
                <a:solidFill>
                  <a:srgbClr val="1F1348"/>
                </a:solidFill>
                <a:latin typeface="Calibri"/>
                <a:cs typeface="Calibri"/>
              </a:rPr>
              <a:t>is </a:t>
            </a:r>
            <a:r>
              <a:rPr sz="2600" spc="-575" dirty="0">
                <a:solidFill>
                  <a:srgbClr val="1F1348"/>
                </a:solidFill>
                <a:latin typeface="Calibri"/>
                <a:cs typeface="Calibri"/>
              </a:rPr>
              <a:t> </a:t>
            </a:r>
            <a:r>
              <a:rPr sz="2600" spc="155" dirty="0">
                <a:solidFill>
                  <a:srgbClr val="1F1348"/>
                </a:solidFill>
                <a:latin typeface="Calibri"/>
                <a:cs typeface="Calibri"/>
              </a:rPr>
              <a:t>a </a:t>
            </a:r>
            <a:r>
              <a:rPr sz="2600" spc="90" dirty="0">
                <a:solidFill>
                  <a:srgbClr val="1F1348"/>
                </a:solidFill>
                <a:latin typeface="Calibri"/>
                <a:cs typeface="Calibri"/>
              </a:rPr>
              <a:t>printer: </a:t>
            </a:r>
            <a:r>
              <a:rPr sz="2600" spc="95" dirty="0">
                <a:solidFill>
                  <a:srgbClr val="1F1348"/>
                </a:solidFill>
                <a:latin typeface="Calibri"/>
                <a:cs typeface="Calibri"/>
              </a:rPr>
              <a:t>certainly </a:t>
            </a:r>
            <a:r>
              <a:rPr sz="2600" spc="145" dirty="0">
                <a:solidFill>
                  <a:srgbClr val="1F1348"/>
                </a:solidFill>
                <a:latin typeface="Calibri"/>
                <a:cs typeface="Calibri"/>
              </a:rPr>
              <a:t>we </a:t>
            </a:r>
            <a:r>
              <a:rPr sz="2600" spc="160" dirty="0">
                <a:solidFill>
                  <a:srgbClr val="1F1348"/>
                </a:solidFill>
                <a:latin typeface="Calibri"/>
                <a:cs typeface="Calibri"/>
              </a:rPr>
              <a:t>would </a:t>
            </a:r>
            <a:r>
              <a:rPr sz="2600" spc="95" dirty="0">
                <a:solidFill>
                  <a:srgbClr val="1F1348"/>
                </a:solidFill>
                <a:latin typeface="Calibri"/>
                <a:cs typeface="Calibri"/>
              </a:rPr>
              <a:t>not </a:t>
            </a:r>
            <a:r>
              <a:rPr sz="2600" spc="70" dirty="0">
                <a:solidFill>
                  <a:srgbClr val="1F1348"/>
                </a:solidFill>
                <a:latin typeface="Calibri"/>
                <a:cs typeface="Calibri"/>
              </a:rPr>
              <a:t>want </a:t>
            </a:r>
            <a:r>
              <a:rPr sz="2600" spc="90" dirty="0">
                <a:solidFill>
                  <a:srgbClr val="1F1348"/>
                </a:solidFill>
                <a:latin typeface="Calibri"/>
                <a:cs typeface="Calibri"/>
              </a:rPr>
              <a:t>to </a:t>
            </a:r>
            <a:r>
              <a:rPr sz="2600" spc="85" dirty="0">
                <a:solidFill>
                  <a:srgbClr val="1F1348"/>
                </a:solidFill>
                <a:latin typeface="Calibri"/>
                <a:cs typeface="Calibri"/>
              </a:rPr>
              <a:t>take </a:t>
            </a:r>
            <a:r>
              <a:rPr sz="2600" spc="95" dirty="0">
                <a:solidFill>
                  <a:srgbClr val="1F1348"/>
                </a:solidFill>
                <a:latin typeface="Calibri"/>
                <a:cs typeface="Calibri"/>
              </a:rPr>
              <a:t>the printer </a:t>
            </a:r>
            <a:r>
              <a:rPr sz="2600" spc="135" dirty="0">
                <a:solidFill>
                  <a:srgbClr val="1F1348"/>
                </a:solidFill>
                <a:latin typeface="Calibri"/>
                <a:cs typeface="Calibri"/>
              </a:rPr>
              <a:t>away </a:t>
            </a:r>
            <a:r>
              <a:rPr sz="2600" spc="75" dirty="0">
                <a:solidFill>
                  <a:srgbClr val="1F1348"/>
                </a:solidFill>
                <a:latin typeface="Calibri"/>
                <a:cs typeface="Calibri"/>
              </a:rPr>
              <a:t>from </a:t>
            </a:r>
            <a:r>
              <a:rPr sz="2600" spc="-575" dirty="0">
                <a:solidFill>
                  <a:srgbClr val="1F1348"/>
                </a:solidFill>
                <a:latin typeface="Calibri"/>
                <a:cs typeface="Calibri"/>
              </a:rPr>
              <a:t> </a:t>
            </a:r>
            <a:r>
              <a:rPr sz="2600" spc="175" dirty="0">
                <a:solidFill>
                  <a:srgbClr val="1F1348"/>
                </a:solidFill>
                <a:latin typeface="Calibri"/>
                <a:cs typeface="Calibri"/>
              </a:rPr>
              <a:t>one</a:t>
            </a:r>
            <a:r>
              <a:rPr sz="2600" spc="85" dirty="0">
                <a:solidFill>
                  <a:srgbClr val="1F1348"/>
                </a:solidFill>
                <a:latin typeface="Calibri"/>
                <a:cs typeface="Calibri"/>
              </a:rPr>
              <a:t> </a:t>
            </a:r>
            <a:r>
              <a:rPr sz="2600" spc="180" dirty="0">
                <a:solidFill>
                  <a:srgbClr val="1F1348"/>
                </a:solidFill>
                <a:latin typeface="Calibri"/>
                <a:cs typeface="Calibri"/>
              </a:rPr>
              <a:t>process</a:t>
            </a:r>
            <a:r>
              <a:rPr sz="2600" spc="-105" dirty="0">
                <a:solidFill>
                  <a:srgbClr val="1F1348"/>
                </a:solidFill>
                <a:latin typeface="Calibri"/>
                <a:cs typeface="Calibri"/>
              </a:rPr>
              <a:t> </a:t>
            </a:r>
            <a:r>
              <a:rPr sz="2600" spc="200" dirty="0">
                <a:solidFill>
                  <a:srgbClr val="1F1348"/>
                </a:solidFill>
                <a:latin typeface="Calibri"/>
                <a:cs typeface="Calibri"/>
              </a:rPr>
              <a:t>and</a:t>
            </a:r>
            <a:r>
              <a:rPr sz="2600" spc="65" dirty="0">
                <a:solidFill>
                  <a:srgbClr val="1F1348"/>
                </a:solidFill>
                <a:latin typeface="Calibri"/>
                <a:cs typeface="Calibri"/>
              </a:rPr>
              <a:t> </a:t>
            </a:r>
            <a:r>
              <a:rPr sz="2600" spc="200" dirty="0">
                <a:solidFill>
                  <a:srgbClr val="1F1348"/>
                </a:solidFill>
                <a:latin typeface="Calibri"/>
                <a:cs typeface="Calibri"/>
              </a:rPr>
              <a:t>give</a:t>
            </a:r>
            <a:r>
              <a:rPr sz="2600" spc="10" dirty="0">
                <a:solidFill>
                  <a:srgbClr val="1F1348"/>
                </a:solidFill>
                <a:latin typeface="Calibri"/>
                <a:cs typeface="Calibri"/>
              </a:rPr>
              <a:t> </a:t>
            </a:r>
            <a:r>
              <a:rPr sz="2600" spc="15" dirty="0">
                <a:solidFill>
                  <a:srgbClr val="1F1348"/>
                </a:solidFill>
                <a:latin typeface="Calibri"/>
                <a:cs typeface="Calibri"/>
              </a:rPr>
              <a:t>it</a:t>
            </a:r>
            <a:r>
              <a:rPr sz="2600" spc="5" dirty="0">
                <a:solidFill>
                  <a:srgbClr val="1F1348"/>
                </a:solidFill>
                <a:latin typeface="Calibri"/>
                <a:cs typeface="Calibri"/>
              </a:rPr>
              <a:t> </a:t>
            </a:r>
            <a:r>
              <a:rPr sz="2600" spc="90" dirty="0">
                <a:solidFill>
                  <a:srgbClr val="1F1348"/>
                </a:solidFill>
                <a:latin typeface="Calibri"/>
                <a:cs typeface="Calibri"/>
              </a:rPr>
              <a:t>to</a:t>
            </a:r>
            <a:r>
              <a:rPr sz="2600" spc="60" dirty="0">
                <a:solidFill>
                  <a:srgbClr val="1F1348"/>
                </a:solidFill>
                <a:latin typeface="Calibri"/>
                <a:cs typeface="Calibri"/>
              </a:rPr>
              <a:t> </a:t>
            </a:r>
            <a:r>
              <a:rPr sz="2600" spc="114" dirty="0">
                <a:solidFill>
                  <a:srgbClr val="1F1348"/>
                </a:solidFill>
                <a:latin typeface="Calibri"/>
                <a:cs typeface="Calibri"/>
              </a:rPr>
              <a:t>another</a:t>
            </a:r>
            <a:r>
              <a:rPr sz="2600" spc="45" dirty="0">
                <a:solidFill>
                  <a:srgbClr val="1F1348"/>
                </a:solidFill>
                <a:latin typeface="Calibri"/>
                <a:cs typeface="Calibri"/>
              </a:rPr>
              <a:t> </a:t>
            </a:r>
            <a:r>
              <a:rPr sz="2600" spc="114" dirty="0">
                <a:solidFill>
                  <a:srgbClr val="1F1348"/>
                </a:solidFill>
                <a:latin typeface="Calibri"/>
                <a:cs typeface="Calibri"/>
              </a:rPr>
              <a:t>in</a:t>
            </a:r>
            <a:r>
              <a:rPr sz="2600" spc="-10" dirty="0">
                <a:solidFill>
                  <a:srgbClr val="1F1348"/>
                </a:solidFill>
                <a:latin typeface="Calibri"/>
                <a:cs typeface="Calibri"/>
              </a:rPr>
              <a:t> </a:t>
            </a:r>
            <a:r>
              <a:rPr sz="2600" spc="100" dirty="0">
                <a:solidFill>
                  <a:srgbClr val="1F1348"/>
                </a:solidFill>
                <a:latin typeface="Calibri"/>
                <a:cs typeface="Calibri"/>
              </a:rPr>
              <a:t>the</a:t>
            </a:r>
            <a:r>
              <a:rPr sz="2600" spc="80" dirty="0">
                <a:solidFill>
                  <a:srgbClr val="1F1348"/>
                </a:solidFill>
                <a:latin typeface="Calibri"/>
                <a:cs typeface="Calibri"/>
              </a:rPr>
              <a:t> </a:t>
            </a:r>
            <a:r>
              <a:rPr sz="2600" spc="195" dirty="0">
                <a:solidFill>
                  <a:srgbClr val="1F1348"/>
                </a:solidFill>
                <a:latin typeface="Calibri"/>
                <a:cs typeface="Calibri"/>
              </a:rPr>
              <a:t>middle</a:t>
            </a:r>
            <a:r>
              <a:rPr sz="2600" spc="15" dirty="0">
                <a:solidFill>
                  <a:srgbClr val="1F1348"/>
                </a:solidFill>
                <a:latin typeface="Calibri"/>
                <a:cs typeface="Calibri"/>
              </a:rPr>
              <a:t> </a:t>
            </a:r>
            <a:r>
              <a:rPr sz="2600" spc="90" dirty="0">
                <a:solidFill>
                  <a:srgbClr val="1F1348"/>
                </a:solidFill>
                <a:latin typeface="Calibri"/>
                <a:cs typeface="Calibri"/>
              </a:rPr>
              <a:t>of</a:t>
            </a:r>
            <a:r>
              <a:rPr sz="2600" spc="135" dirty="0">
                <a:solidFill>
                  <a:srgbClr val="1F1348"/>
                </a:solidFill>
                <a:latin typeface="Calibri"/>
                <a:cs typeface="Calibri"/>
              </a:rPr>
              <a:t> </a:t>
            </a:r>
            <a:r>
              <a:rPr sz="2600" spc="155" dirty="0">
                <a:solidFill>
                  <a:srgbClr val="1F1348"/>
                </a:solidFill>
                <a:latin typeface="Calibri"/>
                <a:cs typeface="Calibri"/>
              </a:rPr>
              <a:t>a</a:t>
            </a:r>
            <a:r>
              <a:rPr sz="2600" spc="35" dirty="0">
                <a:solidFill>
                  <a:srgbClr val="1F1348"/>
                </a:solidFill>
                <a:latin typeface="Calibri"/>
                <a:cs typeface="Calibri"/>
              </a:rPr>
              <a:t> </a:t>
            </a:r>
            <a:r>
              <a:rPr sz="2600" spc="100" dirty="0">
                <a:solidFill>
                  <a:srgbClr val="1F1348"/>
                </a:solidFill>
                <a:latin typeface="Calibri"/>
                <a:cs typeface="Calibri"/>
              </a:rPr>
              <a:t>print</a:t>
            </a:r>
            <a:r>
              <a:rPr sz="2600" spc="5" dirty="0">
                <a:solidFill>
                  <a:srgbClr val="1F1348"/>
                </a:solidFill>
                <a:latin typeface="Calibri"/>
                <a:cs typeface="Calibri"/>
              </a:rPr>
              <a:t> </a:t>
            </a:r>
            <a:r>
              <a:rPr sz="2600" spc="185" dirty="0">
                <a:solidFill>
                  <a:srgbClr val="1F1348"/>
                </a:solidFill>
                <a:latin typeface="Calibri"/>
                <a:cs typeface="Calibri"/>
              </a:rPr>
              <a:t>job</a:t>
            </a:r>
            <a:endParaRPr sz="26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0631-6C41-43C1-B982-087E40084AF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03AB512-963F-4C5B-9A8A-ABDC5FA6A7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390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0"/>
            <a:ext cx="2209800" cy="3352800"/>
            <a:chOff x="9525" y="0"/>
            <a:chExt cx="2209800" cy="3352800"/>
          </a:xfrm>
        </p:grpSpPr>
        <p:sp>
          <p:nvSpPr>
            <p:cNvPr id="3" name="object 3"/>
            <p:cNvSpPr/>
            <p:nvPr/>
          </p:nvSpPr>
          <p:spPr>
            <a:xfrm>
              <a:off x="695325" y="0"/>
              <a:ext cx="1323975" cy="590550"/>
            </a:xfrm>
            <a:custGeom>
              <a:avLst/>
              <a:gdLst/>
              <a:ahLst/>
              <a:cxnLst/>
              <a:rect l="l" t="t" r="r" b="b"/>
              <a:pathLst>
                <a:path w="1323975" h="590550">
                  <a:moveTo>
                    <a:pt x="1323975" y="0"/>
                  </a:moveTo>
                  <a:lnTo>
                    <a:pt x="0" y="0"/>
                  </a:lnTo>
                  <a:lnTo>
                    <a:pt x="7391" y="71374"/>
                  </a:lnTo>
                  <a:lnTo>
                    <a:pt x="18927" y="117524"/>
                  </a:lnTo>
                  <a:lnTo>
                    <a:pt x="33771" y="162325"/>
                  </a:lnTo>
                  <a:lnTo>
                    <a:pt x="51789" y="205643"/>
                  </a:lnTo>
                  <a:lnTo>
                    <a:pt x="72845" y="247350"/>
                  </a:lnTo>
                  <a:lnTo>
                    <a:pt x="96805" y="287313"/>
                  </a:lnTo>
                  <a:lnTo>
                    <a:pt x="123536" y="325402"/>
                  </a:lnTo>
                  <a:lnTo>
                    <a:pt x="152902" y="361487"/>
                  </a:lnTo>
                  <a:lnTo>
                    <a:pt x="184768" y="395436"/>
                  </a:lnTo>
                  <a:lnTo>
                    <a:pt x="219002" y="427120"/>
                  </a:lnTo>
                  <a:lnTo>
                    <a:pt x="255467" y="456406"/>
                  </a:lnTo>
                  <a:lnTo>
                    <a:pt x="294031" y="483165"/>
                  </a:lnTo>
                  <a:lnTo>
                    <a:pt x="334557" y="507265"/>
                  </a:lnTo>
                  <a:lnTo>
                    <a:pt x="376913" y="528577"/>
                  </a:lnTo>
                  <a:lnTo>
                    <a:pt x="420963" y="546968"/>
                  </a:lnTo>
                  <a:lnTo>
                    <a:pt x="466573" y="562309"/>
                  </a:lnTo>
                  <a:lnTo>
                    <a:pt x="513608" y="574468"/>
                  </a:lnTo>
                  <a:lnTo>
                    <a:pt x="561935" y="583315"/>
                  </a:lnTo>
                  <a:lnTo>
                    <a:pt x="611418" y="588719"/>
                  </a:lnTo>
                  <a:lnTo>
                    <a:pt x="661924" y="590550"/>
                  </a:lnTo>
                  <a:lnTo>
                    <a:pt x="712450" y="588719"/>
                  </a:lnTo>
                  <a:lnTo>
                    <a:pt x="761951" y="583315"/>
                  </a:lnTo>
                  <a:lnTo>
                    <a:pt x="810293" y="574468"/>
                  </a:lnTo>
                  <a:lnTo>
                    <a:pt x="857341" y="562309"/>
                  </a:lnTo>
                  <a:lnTo>
                    <a:pt x="902962" y="546968"/>
                  </a:lnTo>
                  <a:lnTo>
                    <a:pt x="947022" y="528577"/>
                  </a:lnTo>
                  <a:lnTo>
                    <a:pt x="989385" y="507265"/>
                  </a:lnTo>
                  <a:lnTo>
                    <a:pt x="1029918" y="483165"/>
                  </a:lnTo>
                  <a:lnTo>
                    <a:pt x="1068487" y="456406"/>
                  </a:lnTo>
                  <a:lnTo>
                    <a:pt x="1104957" y="427120"/>
                  </a:lnTo>
                  <a:lnTo>
                    <a:pt x="1139194" y="395436"/>
                  </a:lnTo>
                  <a:lnTo>
                    <a:pt x="1171065" y="361487"/>
                  </a:lnTo>
                  <a:lnTo>
                    <a:pt x="1200434" y="325402"/>
                  </a:lnTo>
                  <a:lnTo>
                    <a:pt x="1227168" y="287313"/>
                  </a:lnTo>
                  <a:lnTo>
                    <a:pt x="1251132" y="247350"/>
                  </a:lnTo>
                  <a:lnTo>
                    <a:pt x="1272192" y="205643"/>
                  </a:lnTo>
                  <a:lnTo>
                    <a:pt x="1290215" y="162325"/>
                  </a:lnTo>
                  <a:lnTo>
                    <a:pt x="1305065" y="117524"/>
                  </a:lnTo>
                  <a:lnTo>
                    <a:pt x="1316608" y="71374"/>
                  </a:lnTo>
                  <a:lnTo>
                    <a:pt x="1323975" y="0"/>
                  </a:lnTo>
                  <a:close/>
                </a:path>
              </a:pathLst>
            </a:custGeom>
            <a:solidFill>
              <a:srgbClr val="FFFFFF"/>
            </a:solidFill>
          </p:spPr>
          <p:txBody>
            <a:bodyPr wrap="square" lIns="0" tIns="0" rIns="0" bIns="0" rtlCol="0"/>
            <a:lstStyle/>
            <a:p>
              <a:endParaRPr/>
            </a:p>
          </p:txBody>
        </p:sp>
        <p:sp>
          <p:nvSpPr>
            <p:cNvPr id="4" name="object 4"/>
            <p:cNvSpPr/>
            <p:nvPr/>
          </p:nvSpPr>
          <p:spPr>
            <a:xfrm>
              <a:off x="14287" y="23875"/>
              <a:ext cx="2200275" cy="3324225"/>
            </a:xfrm>
            <a:custGeom>
              <a:avLst/>
              <a:gdLst/>
              <a:ahLst/>
              <a:cxnLst/>
              <a:rect l="l" t="t" r="r" b="b"/>
              <a:pathLst>
                <a:path w="2200275" h="3324225">
                  <a:moveTo>
                    <a:pt x="9525" y="3324098"/>
                  </a:moveTo>
                  <a:lnTo>
                    <a:pt x="50287" y="3292457"/>
                  </a:lnTo>
                  <a:lnTo>
                    <a:pt x="90954" y="3260709"/>
                  </a:lnTo>
                  <a:lnTo>
                    <a:pt x="131454" y="3228746"/>
                  </a:lnTo>
                  <a:lnTo>
                    <a:pt x="171716" y="3196463"/>
                  </a:lnTo>
                  <a:lnTo>
                    <a:pt x="210124" y="3165272"/>
                  </a:lnTo>
                  <a:lnTo>
                    <a:pt x="248289" y="3133750"/>
                  </a:lnTo>
                  <a:lnTo>
                    <a:pt x="286039" y="3101753"/>
                  </a:lnTo>
                  <a:lnTo>
                    <a:pt x="323202" y="3069139"/>
                  </a:lnTo>
                  <a:lnTo>
                    <a:pt x="359607" y="3035764"/>
                  </a:lnTo>
                  <a:lnTo>
                    <a:pt x="395082" y="3001485"/>
                  </a:lnTo>
                  <a:lnTo>
                    <a:pt x="429455" y="2966158"/>
                  </a:lnTo>
                  <a:lnTo>
                    <a:pt x="462554" y="2929641"/>
                  </a:lnTo>
                  <a:lnTo>
                    <a:pt x="494207" y="2891790"/>
                  </a:lnTo>
                  <a:lnTo>
                    <a:pt x="518891" y="2860226"/>
                  </a:lnTo>
                  <a:lnTo>
                    <a:pt x="543439" y="2828639"/>
                  </a:lnTo>
                  <a:lnTo>
                    <a:pt x="568663" y="2797671"/>
                  </a:lnTo>
                  <a:lnTo>
                    <a:pt x="595376" y="2767965"/>
                  </a:lnTo>
                  <a:lnTo>
                    <a:pt x="636231" y="2729787"/>
                  </a:lnTo>
                  <a:lnTo>
                    <a:pt x="680426" y="2695527"/>
                  </a:lnTo>
                  <a:lnTo>
                    <a:pt x="726933" y="2664148"/>
                  </a:lnTo>
                  <a:lnTo>
                    <a:pt x="774725" y="2634615"/>
                  </a:lnTo>
                  <a:lnTo>
                    <a:pt x="819885" y="2607935"/>
                  </a:lnTo>
                  <a:lnTo>
                    <a:pt x="865510" y="2582085"/>
                  </a:lnTo>
                  <a:lnTo>
                    <a:pt x="911643" y="2557192"/>
                  </a:lnTo>
                  <a:lnTo>
                    <a:pt x="958329" y="2533384"/>
                  </a:lnTo>
                  <a:lnTo>
                    <a:pt x="1005611" y="2510790"/>
                  </a:lnTo>
                  <a:lnTo>
                    <a:pt x="1042828" y="2493823"/>
                  </a:lnTo>
                  <a:lnTo>
                    <a:pt x="1079815" y="2476500"/>
                  </a:lnTo>
                  <a:lnTo>
                    <a:pt x="1115962" y="2457747"/>
                  </a:lnTo>
                  <a:lnTo>
                    <a:pt x="1150658" y="2436495"/>
                  </a:lnTo>
                  <a:lnTo>
                    <a:pt x="1187397" y="2408326"/>
                  </a:lnTo>
                  <a:lnTo>
                    <a:pt x="1221070" y="2376598"/>
                  </a:lnTo>
                  <a:lnTo>
                    <a:pt x="1252213" y="2342179"/>
                  </a:lnTo>
                  <a:lnTo>
                    <a:pt x="1281366" y="2305939"/>
                  </a:lnTo>
                  <a:lnTo>
                    <a:pt x="1309804" y="2267442"/>
                  </a:lnTo>
                  <a:lnTo>
                    <a:pt x="1336702" y="2227885"/>
                  </a:lnTo>
                  <a:lnTo>
                    <a:pt x="1362122" y="2187360"/>
                  </a:lnTo>
                  <a:lnTo>
                    <a:pt x="1386128" y="2145957"/>
                  </a:lnTo>
                  <a:lnTo>
                    <a:pt x="1408781" y="2103768"/>
                  </a:lnTo>
                  <a:lnTo>
                    <a:pt x="1430143" y="2060883"/>
                  </a:lnTo>
                  <a:lnTo>
                    <a:pt x="1450276" y="2017395"/>
                  </a:lnTo>
                  <a:lnTo>
                    <a:pt x="1469185" y="1973639"/>
                  </a:lnTo>
                  <a:lnTo>
                    <a:pt x="1487154" y="1929479"/>
                  </a:lnTo>
                  <a:lnTo>
                    <a:pt x="1504336" y="1884985"/>
                  </a:lnTo>
                  <a:lnTo>
                    <a:pt x="1520888" y="1840229"/>
                  </a:lnTo>
                  <a:lnTo>
                    <a:pt x="1538951" y="1790206"/>
                  </a:lnTo>
                  <a:lnTo>
                    <a:pt x="1557271" y="1740309"/>
                  </a:lnTo>
                  <a:lnTo>
                    <a:pt x="1576530" y="1690877"/>
                  </a:lnTo>
                  <a:lnTo>
                    <a:pt x="1597408" y="1642251"/>
                  </a:lnTo>
                  <a:lnTo>
                    <a:pt x="1620586" y="1594767"/>
                  </a:lnTo>
                  <a:lnTo>
                    <a:pt x="1646745" y="1548764"/>
                  </a:lnTo>
                  <a:lnTo>
                    <a:pt x="1674334" y="1507392"/>
                  </a:lnTo>
                  <a:lnTo>
                    <a:pt x="1704177" y="1467640"/>
                  </a:lnTo>
                  <a:lnTo>
                    <a:pt x="1735566" y="1428988"/>
                  </a:lnTo>
                  <a:lnTo>
                    <a:pt x="1767790" y="1390918"/>
                  </a:lnTo>
                  <a:lnTo>
                    <a:pt x="1800142" y="1352911"/>
                  </a:lnTo>
                  <a:lnTo>
                    <a:pt x="1831911" y="1314450"/>
                  </a:lnTo>
                  <a:lnTo>
                    <a:pt x="1860813" y="1277399"/>
                  </a:lnTo>
                  <a:lnTo>
                    <a:pt x="1888718" y="1239618"/>
                  </a:lnTo>
                  <a:lnTo>
                    <a:pt x="1915810" y="1201245"/>
                  </a:lnTo>
                  <a:lnTo>
                    <a:pt x="1942279" y="1162416"/>
                  </a:lnTo>
                  <a:lnTo>
                    <a:pt x="1968310" y="1123270"/>
                  </a:lnTo>
                  <a:lnTo>
                    <a:pt x="1994090" y="1083945"/>
                  </a:lnTo>
                  <a:lnTo>
                    <a:pt x="2022322" y="1040492"/>
                  </a:lnTo>
                  <a:lnTo>
                    <a:pt x="2050022" y="996714"/>
                  </a:lnTo>
                  <a:lnTo>
                    <a:pt x="2076656" y="952372"/>
                  </a:lnTo>
                  <a:lnTo>
                    <a:pt x="2101692" y="907226"/>
                  </a:lnTo>
                  <a:lnTo>
                    <a:pt x="2124597" y="861036"/>
                  </a:lnTo>
                  <a:lnTo>
                    <a:pt x="2144839" y="813562"/>
                  </a:lnTo>
                  <a:lnTo>
                    <a:pt x="2160127" y="770286"/>
                  </a:lnTo>
                  <a:lnTo>
                    <a:pt x="2172843" y="726249"/>
                  </a:lnTo>
                  <a:lnTo>
                    <a:pt x="2182987" y="681545"/>
                  </a:lnTo>
                  <a:lnTo>
                    <a:pt x="2190559" y="636270"/>
                  </a:lnTo>
                  <a:lnTo>
                    <a:pt x="2195532" y="593605"/>
                  </a:lnTo>
                  <a:lnTo>
                    <a:pt x="2198624" y="550799"/>
                  </a:lnTo>
                  <a:lnTo>
                    <a:pt x="2200096" y="507896"/>
                  </a:lnTo>
                  <a:lnTo>
                    <a:pt x="2200211" y="464947"/>
                  </a:lnTo>
                  <a:lnTo>
                    <a:pt x="2198967" y="420683"/>
                  </a:lnTo>
                  <a:lnTo>
                    <a:pt x="2195877" y="376586"/>
                  </a:lnTo>
                  <a:lnTo>
                    <a:pt x="2190192" y="332823"/>
                  </a:lnTo>
                  <a:lnTo>
                    <a:pt x="2181161" y="289559"/>
                  </a:lnTo>
                  <a:lnTo>
                    <a:pt x="2153243" y="201132"/>
                  </a:lnTo>
                  <a:lnTo>
                    <a:pt x="2117455" y="106394"/>
                  </a:lnTo>
                  <a:lnTo>
                    <a:pt x="2086596" y="30849"/>
                  </a:lnTo>
                  <a:lnTo>
                    <a:pt x="2073465" y="0"/>
                  </a:lnTo>
                </a:path>
                <a:path w="2200275" h="3324225">
                  <a:moveTo>
                    <a:pt x="0" y="3067050"/>
                  </a:moveTo>
                  <a:lnTo>
                    <a:pt x="34880" y="3033579"/>
                  </a:lnTo>
                  <a:lnTo>
                    <a:pt x="73722" y="2994818"/>
                  </a:lnTo>
                  <a:lnTo>
                    <a:pt x="113428" y="2953856"/>
                  </a:lnTo>
                  <a:lnTo>
                    <a:pt x="150902" y="2913784"/>
                  </a:lnTo>
                  <a:lnTo>
                    <a:pt x="183045" y="2877693"/>
                  </a:lnTo>
                  <a:lnTo>
                    <a:pt x="213924" y="2840019"/>
                  </a:lnTo>
                  <a:lnTo>
                    <a:pt x="243595" y="2801401"/>
                  </a:lnTo>
                  <a:lnTo>
                    <a:pt x="272979" y="2762570"/>
                  </a:lnTo>
                  <a:lnTo>
                    <a:pt x="303001" y="2724256"/>
                  </a:lnTo>
                  <a:lnTo>
                    <a:pt x="334581" y="2687193"/>
                  </a:lnTo>
                  <a:lnTo>
                    <a:pt x="360995" y="2659389"/>
                  </a:lnTo>
                  <a:lnTo>
                    <a:pt x="388358" y="2632503"/>
                  </a:lnTo>
                  <a:lnTo>
                    <a:pt x="416004" y="2605879"/>
                  </a:lnTo>
                  <a:lnTo>
                    <a:pt x="443268" y="2578862"/>
                  </a:lnTo>
                  <a:lnTo>
                    <a:pt x="476632" y="2543669"/>
                  </a:lnTo>
                  <a:lnTo>
                    <a:pt x="509274" y="2507821"/>
                  </a:lnTo>
                  <a:lnTo>
                    <a:pt x="541857" y="2471902"/>
                  </a:lnTo>
                  <a:lnTo>
                    <a:pt x="575043" y="2436495"/>
                  </a:lnTo>
                  <a:lnTo>
                    <a:pt x="594562" y="2416712"/>
                  </a:lnTo>
                  <a:lnTo>
                    <a:pt x="614360" y="2397204"/>
                  </a:lnTo>
                  <a:lnTo>
                    <a:pt x="634195" y="2377719"/>
                  </a:lnTo>
                  <a:lnTo>
                    <a:pt x="653821" y="2358009"/>
                  </a:lnTo>
                  <a:lnTo>
                    <a:pt x="688972" y="2321109"/>
                  </a:lnTo>
                  <a:lnTo>
                    <a:pt x="723355" y="2283507"/>
                  </a:lnTo>
                  <a:lnTo>
                    <a:pt x="757178" y="2245405"/>
                  </a:lnTo>
                  <a:lnTo>
                    <a:pt x="790651" y="2207006"/>
                  </a:lnTo>
                  <a:lnTo>
                    <a:pt x="816834" y="2176768"/>
                  </a:lnTo>
                  <a:lnTo>
                    <a:pt x="843005" y="2146554"/>
                  </a:lnTo>
                  <a:lnTo>
                    <a:pt x="869030" y="2116244"/>
                  </a:lnTo>
                  <a:lnTo>
                    <a:pt x="894778" y="2085721"/>
                  </a:lnTo>
                  <a:lnTo>
                    <a:pt x="937826" y="2032857"/>
                  </a:lnTo>
                  <a:lnTo>
                    <a:pt x="978636" y="1978278"/>
                  </a:lnTo>
                  <a:lnTo>
                    <a:pt x="1005696" y="1937950"/>
                  </a:lnTo>
                  <a:lnTo>
                    <a:pt x="1031250" y="1896690"/>
                  </a:lnTo>
                  <a:lnTo>
                    <a:pt x="1055708" y="1854752"/>
                  </a:lnTo>
                  <a:lnTo>
                    <a:pt x="1079482" y="1812394"/>
                  </a:lnTo>
                  <a:lnTo>
                    <a:pt x="1102982" y="1769872"/>
                  </a:lnTo>
                  <a:lnTo>
                    <a:pt x="1138383" y="1704848"/>
                  </a:lnTo>
                  <a:lnTo>
                    <a:pt x="1173022" y="1639443"/>
                  </a:lnTo>
                  <a:lnTo>
                    <a:pt x="1189159" y="1608510"/>
                  </a:lnTo>
                  <a:lnTo>
                    <a:pt x="1205607" y="1577721"/>
                  </a:lnTo>
                  <a:lnTo>
                    <a:pt x="1242098" y="1518285"/>
                  </a:lnTo>
                  <a:lnTo>
                    <a:pt x="1270707" y="1481047"/>
                  </a:lnTo>
                  <a:lnTo>
                    <a:pt x="1301732" y="1445846"/>
                  </a:lnTo>
                  <a:lnTo>
                    <a:pt x="1334393" y="1412004"/>
                  </a:lnTo>
                  <a:lnTo>
                    <a:pt x="1367912" y="1378845"/>
                  </a:lnTo>
                  <a:lnTo>
                    <a:pt x="1401508" y="1345691"/>
                  </a:lnTo>
                  <a:lnTo>
                    <a:pt x="1429718" y="1317113"/>
                  </a:lnTo>
                  <a:lnTo>
                    <a:pt x="1457833" y="1288414"/>
                  </a:lnTo>
                  <a:lnTo>
                    <a:pt x="1486233" y="1260002"/>
                  </a:lnTo>
                  <a:lnTo>
                    <a:pt x="1515300" y="1232281"/>
                  </a:lnTo>
                  <a:lnTo>
                    <a:pt x="1552561" y="1198961"/>
                  </a:lnTo>
                  <a:lnTo>
                    <a:pt x="1590309" y="1166129"/>
                  </a:lnTo>
                  <a:lnTo>
                    <a:pt x="1627510" y="1132750"/>
                  </a:lnTo>
                  <a:lnTo>
                    <a:pt x="1663128" y="1097788"/>
                  </a:lnTo>
                  <a:lnTo>
                    <a:pt x="1700345" y="1055957"/>
                  </a:lnTo>
                  <a:lnTo>
                    <a:pt x="1735216" y="1012126"/>
                  </a:lnTo>
                  <a:lnTo>
                    <a:pt x="1768588" y="967057"/>
                  </a:lnTo>
                  <a:lnTo>
                    <a:pt x="1801304" y="921512"/>
                  </a:lnTo>
                  <a:lnTo>
                    <a:pt x="1837864" y="869632"/>
                  </a:lnTo>
                  <a:lnTo>
                    <a:pt x="1871281" y="815848"/>
                  </a:lnTo>
                  <a:lnTo>
                    <a:pt x="1902047" y="752538"/>
                  </a:lnTo>
                  <a:lnTo>
                    <a:pt x="1928431" y="687324"/>
                  </a:lnTo>
                  <a:lnTo>
                    <a:pt x="1940538" y="656740"/>
                  </a:lnTo>
                  <a:lnTo>
                    <a:pt x="1962989" y="594955"/>
                  </a:lnTo>
                  <a:lnTo>
                    <a:pt x="1975385" y="546179"/>
                  </a:lnTo>
                  <a:lnTo>
                    <a:pt x="1981136" y="494029"/>
                  </a:lnTo>
                  <a:lnTo>
                    <a:pt x="1979852" y="449046"/>
                  </a:lnTo>
                  <a:lnTo>
                    <a:pt x="1974103" y="404479"/>
                  </a:lnTo>
                  <a:lnTo>
                    <a:pt x="1963902" y="360745"/>
                  </a:lnTo>
                  <a:lnTo>
                    <a:pt x="1949259" y="318262"/>
                  </a:lnTo>
                  <a:lnTo>
                    <a:pt x="1889192" y="214098"/>
                  </a:lnTo>
                  <a:lnTo>
                    <a:pt x="1807813" y="110743"/>
                  </a:lnTo>
                  <a:lnTo>
                    <a:pt x="1736197" y="31583"/>
                  </a:lnTo>
                  <a:lnTo>
                    <a:pt x="1705419" y="0"/>
                  </a:lnTo>
                </a:path>
                <a:path w="2200275" h="3324225">
                  <a:moveTo>
                    <a:pt x="1150543" y="0"/>
                  </a:moveTo>
                  <a:lnTo>
                    <a:pt x="1188573" y="81581"/>
                  </a:lnTo>
                  <a:lnTo>
                    <a:pt x="1213676" y="133320"/>
                  </a:lnTo>
                  <a:lnTo>
                    <a:pt x="1239835" y="178450"/>
                  </a:lnTo>
                  <a:lnTo>
                    <a:pt x="1268498" y="205882"/>
                  </a:lnTo>
                  <a:lnTo>
                    <a:pt x="1321304" y="246629"/>
                  </a:lnTo>
                  <a:lnTo>
                    <a:pt x="1358511" y="274875"/>
                  </a:lnTo>
                  <a:lnTo>
                    <a:pt x="1395126" y="303720"/>
                  </a:lnTo>
                  <a:lnTo>
                    <a:pt x="1430492" y="333835"/>
                  </a:lnTo>
                  <a:lnTo>
                    <a:pt x="1463953" y="365891"/>
                  </a:lnTo>
                  <a:lnTo>
                    <a:pt x="1494853" y="400558"/>
                  </a:lnTo>
                  <a:lnTo>
                    <a:pt x="1526998" y="445123"/>
                  </a:lnTo>
                  <a:lnTo>
                    <a:pt x="1553035" y="493045"/>
                  </a:lnTo>
                  <a:lnTo>
                    <a:pt x="1571380" y="543968"/>
                  </a:lnTo>
                  <a:lnTo>
                    <a:pt x="1580451" y="597535"/>
                  </a:lnTo>
                  <a:lnTo>
                    <a:pt x="1579433" y="650220"/>
                  </a:lnTo>
                  <a:lnTo>
                    <a:pt x="1569831" y="701928"/>
                  </a:lnTo>
                  <a:lnTo>
                    <a:pt x="1553251" y="752304"/>
                  </a:lnTo>
                  <a:lnTo>
                    <a:pt x="1531302" y="800988"/>
                  </a:lnTo>
                  <a:lnTo>
                    <a:pt x="1505590" y="847179"/>
                  </a:lnTo>
                  <a:lnTo>
                    <a:pt x="1476200" y="890952"/>
                  </a:lnTo>
                  <a:lnTo>
                    <a:pt x="1443023" y="931844"/>
                  </a:lnTo>
                  <a:lnTo>
                    <a:pt x="1405953" y="969390"/>
                  </a:lnTo>
                  <a:lnTo>
                    <a:pt x="1366719" y="1001946"/>
                  </a:lnTo>
                  <a:lnTo>
                    <a:pt x="1324778" y="1030859"/>
                  </a:lnTo>
                  <a:lnTo>
                    <a:pt x="1280612" y="1056437"/>
                  </a:lnTo>
                  <a:lnTo>
                    <a:pt x="1234706" y="1078991"/>
                  </a:lnTo>
                  <a:lnTo>
                    <a:pt x="1189051" y="1098440"/>
                  </a:lnTo>
                  <a:lnTo>
                    <a:pt x="1142984" y="1116853"/>
                  </a:lnTo>
                  <a:lnTo>
                    <a:pt x="1097178" y="1135766"/>
                  </a:lnTo>
                  <a:lnTo>
                    <a:pt x="1052309" y="1156715"/>
                  </a:lnTo>
                  <a:lnTo>
                    <a:pt x="991131" y="1193625"/>
                  </a:lnTo>
                  <a:lnTo>
                    <a:pt x="938098" y="1240916"/>
                  </a:lnTo>
                  <a:lnTo>
                    <a:pt x="914350" y="1271656"/>
                  </a:lnTo>
                  <a:lnTo>
                    <a:pt x="894276" y="1304909"/>
                  </a:lnTo>
                  <a:lnTo>
                    <a:pt x="877079" y="1339947"/>
                  </a:lnTo>
                  <a:lnTo>
                    <a:pt x="861961" y="1376045"/>
                  </a:lnTo>
                  <a:lnTo>
                    <a:pt x="844737" y="1422282"/>
                  </a:lnTo>
                  <a:lnTo>
                    <a:pt x="829009" y="1469056"/>
                  </a:lnTo>
                  <a:lnTo>
                    <a:pt x="814289" y="1516187"/>
                  </a:lnTo>
                  <a:lnTo>
                    <a:pt x="800087" y="1563497"/>
                  </a:lnTo>
                  <a:lnTo>
                    <a:pt x="789129" y="1600362"/>
                  </a:lnTo>
                  <a:lnTo>
                    <a:pt x="778282" y="1637252"/>
                  </a:lnTo>
                  <a:lnTo>
                    <a:pt x="767638" y="1674189"/>
                  </a:lnTo>
                  <a:lnTo>
                    <a:pt x="757288" y="1711198"/>
                  </a:lnTo>
                  <a:lnTo>
                    <a:pt x="745583" y="1754181"/>
                  </a:lnTo>
                  <a:lnTo>
                    <a:pt x="733504" y="1797034"/>
                  </a:lnTo>
                  <a:lnTo>
                    <a:pt x="720230" y="1839481"/>
                  </a:lnTo>
                  <a:lnTo>
                    <a:pt x="704938" y="1881251"/>
                  </a:lnTo>
                  <a:lnTo>
                    <a:pt x="686345" y="1923490"/>
                  </a:lnTo>
                  <a:lnTo>
                    <a:pt x="665453" y="1964658"/>
                  </a:lnTo>
                  <a:lnTo>
                    <a:pt x="642900" y="2005016"/>
                  </a:lnTo>
                  <a:lnTo>
                    <a:pt x="619328" y="2044827"/>
                  </a:lnTo>
                  <a:lnTo>
                    <a:pt x="582785" y="2104151"/>
                  </a:lnTo>
                  <a:lnTo>
                    <a:pt x="544766" y="2162429"/>
                  </a:lnTo>
                  <a:lnTo>
                    <a:pt x="514583" y="2205998"/>
                  </a:lnTo>
                  <a:lnTo>
                    <a:pt x="483226" y="2248701"/>
                  </a:lnTo>
                  <a:lnTo>
                    <a:pt x="450629" y="2290435"/>
                  </a:lnTo>
                  <a:lnTo>
                    <a:pt x="416724" y="2331097"/>
                  </a:lnTo>
                  <a:lnTo>
                    <a:pt x="381444" y="2370582"/>
                  </a:lnTo>
                  <a:lnTo>
                    <a:pt x="349089" y="2404481"/>
                  </a:lnTo>
                  <a:lnTo>
                    <a:pt x="316002" y="2437653"/>
                  </a:lnTo>
                  <a:lnTo>
                    <a:pt x="282537" y="2470469"/>
                  </a:lnTo>
                  <a:lnTo>
                    <a:pt x="249047" y="2503297"/>
                  </a:lnTo>
                  <a:lnTo>
                    <a:pt x="220328" y="2531693"/>
                  </a:lnTo>
                  <a:lnTo>
                    <a:pt x="191779" y="2560256"/>
                  </a:lnTo>
                  <a:lnTo>
                    <a:pt x="163311" y="2588914"/>
                  </a:lnTo>
                  <a:lnTo>
                    <a:pt x="134835" y="2617597"/>
                  </a:lnTo>
                  <a:lnTo>
                    <a:pt x="105931" y="2646628"/>
                  </a:lnTo>
                  <a:lnTo>
                    <a:pt x="76991" y="2675636"/>
                  </a:lnTo>
                  <a:lnTo>
                    <a:pt x="48026" y="2704643"/>
                  </a:lnTo>
                  <a:lnTo>
                    <a:pt x="19050" y="2733675"/>
                  </a:lnTo>
                </a:path>
                <a:path w="2200275" h="3324225">
                  <a:moveTo>
                    <a:pt x="0" y="2638425"/>
                  </a:moveTo>
                  <a:lnTo>
                    <a:pt x="24848" y="2614074"/>
                  </a:lnTo>
                  <a:lnTo>
                    <a:pt x="57359" y="2582444"/>
                  </a:lnTo>
                  <a:lnTo>
                    <a:pt x="95326" y="2545597"/>
                  </a:lnTo>
                  <a:lnTo>
                    <a:pt x="136541" y="2505595"/>
                  </a:lnTo>
                  <a:lnTo>
                    <a:pt x="178798" y="2464502"/>
                  </a:lnTo>
                  <a:lnTo>
                    <a:pt x="219891" y="2424378"/>
                  </a:lnTo>
                  <a:lnTo>
                    <a:pt x="257611" y="2387286"/>
                  </a:lnTo>
                  <a:lnTo>
                    <a:pt x="289753" y="2355289"/>
                  </a:lnTo>
                  <a:lnTo>
                    <a:pt x="348685" y="2293801"/>
                  </a:lnTo>
                  <a:lnTo>
                    <a:pt x="382470" y="2256423"/>
                  </a:lnTo>
                  <a:lnTo>
                    <a:pt x="415245" y="2218197"/>
                  </a:lnTo>
                  <a:lnTo>
                    <a:pt x="446793" y="2179009"/>
                  </a:lnTo>
                  <a:lnTo>
                    <a:pt x="476894" y="2138741"/>
                  </a:lnTo>
                  <a:lnTo>
                    <a:pt x="505333" y="2097278"/>
                  </a:lnTo>
                  <a:lnTo>
                    <a:pt x="530225" y="2057314"/>
                  </a:lnTo>
                  <a:lnTo>
                    <a:pt x="553289" y="2016331"/>
                  </a:lnTo>
                  <a:lnTo>
                    <a:pt x="574484" y="1974389"/>
                  </a:lnTo>
                  <a:lnTo>
                    <a:pt x="593770" y="1931547"/>
                  </a:lnTo>
                  <a:lnTo>
                    <a:pt x="611106" y="1887866"/>
                  </a:lnTo>
                  <a:lnTo>
                    <a:pt x="626452" y="1843404"/>
                  </a:lnTo>
                  <a:lnTo>
                    <a:pt x="641193" y="1793358"/>
                  </a:lnTo>
                  <a:lnTo>
                    <a:pt x="653871" y="1742791"/>
                  </a:lnTo>
                  <a:lnTo>
                    <a:pt x="664961" y="1691822"/>
                  </a:lnTo>
                  <a:lnTo>
                    <a:pt x="674940" y="1640569"/>
                  </a:lnTo>
                  <a:lnTo>
                    <a:pt x="684283" y="1589149"/>
                  </a:lnTo>
                  <a:lnTo>
                    <a:pt x="693468" y="1537680"/>
                  </a:lnTo>
                  <a:lnTo>
                    <a:pt x="702970" y="1486281"/>
                  </a:lnTo>
                  <a:lnTo>
                    <a:pt x="712679" y="1437814"/>
                  </a:lnTo>
                  <a:lnTo>
                    <a:pt x="723118" y="1389482"/>
                  </a:lnTo>
                  <a:lnTo>
                    <a:pt x="734120" y="1341266"/>
                  </a:lnTo>
                  <a:lnTo>
                    <a:pt x="745519" y="1293147"/>
                  </a:lnTo>
                  <a:lnTo>
                    <a:pt x="757148" y="1245108"/>
                  </a:lnTo>
                  <a:lnTo>
                    <a:pt x="770652" y="1190811"/>
                  </a:lnTo>
                  <a:lnTo>
                    <a:pt x="786082" y="1137158"/>
                  </a:lnTo>
                  <a:lnTo>
                    <a:pt x="805365" y="1085123"/>
                  </a:lnTo>
                  <a:lnTo>
                    <a:pt x="830427" y="1035685"/>
                  </a:lnTo>
                  <a:lnTo>
                    <a:pt x="868229" y="985488"/>
                  </a:lnTo>
                  <a:lnTo>
                    <a:pt x="918108" y="948436"/>
                  </a:lnTo>
                  <a:lnTo>
                    <a:pt x="967401" y="932096"/>
                  </a:lnTo>
                  <a:lnTo>
                    <a:pt x="1019513" y="926591"/>
                  </a:lnTo>
                  <a:lnTo>
                    <a:pt x="1073122" y="926040"/>
                  </a:lnTo>
                  <a:lnTo>
                    <a:pt x="1126909" y="924560"/>
                  </a:lnTo>
                  <a:lnTo>
                    <a:pt x="1166240" y="919726"/>
                  </a:lnTo>
                  <a:lnTo>
                    <a:pt x="1204560" y="910558"/>
                  </a:lnTo>
                  <a:lnTo>
                    <a:pt x="1241112" y="896485"/>
                  </a:lnTo>
                  <a:lnTo>
                    <a:pt x="1275143" y="876935"/>
                  </a:lnTo>
                  <a:lnTo>
                    <a:pt x="1309741" y="847441"/>
                  </a:lnTo>
                  <a:lnTo>
                    <a:pt x="1337516" y="811958"/>
                  </a:lnTo>
                  <a:lnTo>
                    <a:pt x="1357600" y="771689"/>
                  </a:lnTo>
                  <a:lnTo>
                    <a:pt x="1369123" y="727837"/>
                  </a:lnTo>
                  <a:lnTo>
                    <a:pt x="1371560" y="699454"/>
                  </a:lnTo>
                  <a:lnTo>
                    <a:pt x="1370044" y="671179"/>
                  </a:lnTo>
                  <a:lnTo>
                    <a:pt x="1354772" y="616712"/>
                  </a:lnTo>
                  <a:lnTo>
                    <a:pt x="1312656" y="554863"/>
                  </a:lnTo>
                  <a:lnTo>
                    <a:pt x="1255966" y="504063"/>
                  </a:lnTo>
                  <a:lnTo>
                    <a:pt x="1216912" y="475702"/>
                  </a:lnTo>
                  <a:lnTo>
                    <a:pt x="1176193" y="449865"/>
                  </a:lnTo>
                  <a:lnTo>
                    <a:pt x="1133942" y="426553"/>
                  </a:lnTo>
                  <a:lnTo>
                    <a:pt x="1090295" y="405764"/>
                  </a:lnTo>
                  <a:lnTo>
                    <a:pt x="1037740" y="383835"/>
                  </a:lnTo>
                  <a:lnTo>
                    <a:pt x="985423" y="361775"/>
                  </a:lnTo>
                  <a:lnTo>
                    <a:pt x="935341" y="336309"/>
                  </a:lnTo>
                  <a:lnTo>
                    <a:pt x="889495" y="304165"/>
                  </a:lnTo>
                  <a:lnTo>
                    <a:pt x="840971" y="247888"/>
                  </a:lnTo>
                  <a:lnTo>
                    <a:pt x="822566" y="178943"/>
                  </a:lnTo>
                  <a:lnTo>
                    <a:pt x="838977" y="134695"/>
                  </a:lnTo>
                  <a:lnTo>
                    <a:pt x="873718" y="74993"/>
                  </a:lnTo>
                  <a:lnTo>
                    <a:pt x="908198" y="22530"/>
                  </a:lnTo>
                  <a:lnTo>
                    <a:pt x="923823" y="0"/>
                  </a:lnTo>
                </a:path>
                <a:path w="2200275" h="3324225">
                  <a:moveTo>
                    <a:pt x="16946" y="523875"/>
                  </a:moveTo>
                  <a:lnTo>
                    <a:pt x="58234" y="526496"/>
                  </a:lnTo>
                  <a:lnTo>
                    <a:pt x="106823" y="531830"/>
                  </a:lnTo>
                  <a:lnTo>
                    <a:pt x="157576" y="539511"/>
                  </a:lnTo>
                  <a:lnTo>
                    <a:pt x="205359" y="549173"/>
                  </a:lnTo>
                  <a:lnTo>
                    <a:pt x="245033" y="560451"/>
                  </a:lnTo>
                  <a:lnTo>
                    <a:pt x="284421" y="575817"/>
                  </a:lnTo>
                  <a:lnTo>
                    <a:pt x="322289" y="594232"/>
                  </a:lnTo>
                  <a:lnTo>
                    <a:pt x="357778" y="616457"/>
                  </a:lnTo>
                  <a:lnTo>
                    <a:pt x="390029" y="643254"/>
                  </a:lnTo>
                  <a:lnTo>
                    <a:pt x="436298" y="701389"/>
                  </a:lnTo>
                  <a:lnTo>
                    <a:pt x="468109" y="768858"/>
                  </a:lnTo>
                  <a:lnTo>
                    <a:pt x="480026" y="808343"/>
                  </a:lnTo>
                  <a:lnTo>
                    <a:pt x="488437" y="848709"/>
                  </a:lnTo>
                  <a:lnTo>
                    <a:pt x="493850" y="889694"/>
                  </a:lnTo>
                  <a:lnTo>
                    <a:pt x="496773" y="931037"/>
                  </a:lnTo>
                  <a:lnTo>
                    <a:pt x="497770" y="981863"/>
                  </a:lnTo>
                  <a:lnTo>
                    <a:pt x="496848" y="1032695"/>
                  </a:lnTo>
                  <a:lnTo>
                    <a:pt x="494998" y="1083540"/>
                  </a:lnTo>
                  <a:lnTo>
                    <a:pt x="493208" y="1134403"/>
                  </a:lnTo>
                  <a:lnTo>
                    <a:pt x="492467" y="1185290"/>
                  </a:lnTo>
                  <a:lnTo>
                    <a:pt x="493420" y="1233119"/>
                  </a:lnTo>
                  <a:lnTo>
                    <a:pt x="495608" y="1280926"/>
                  </a:lnTo>
                  <a:lnTo>
                    <a:pt x="498435" y="1328719"/>
                  </a:lnTo>
                  <a:lnTo>
                    <a:pt x="501304" y="1376507"/>
                  </a:lnTo>
                  <a:lnTo>
                    <a:pt x="503620" y="1424300"/>
                  </a:lnTo>
                  <a:lnTo>
                    <a:pt x="504784" y="1472107"/>
                  </a:lnTo>
                  <a:lnTo>
                    <a:pt x="504202" y="1519936"/>
                  </a:lnTo>
                  <a:lnTo>
                    <a:pt x="501295" y="1568989"/>
                  </a:lnTo>
                  <a:lnTo>
                    <a:pt x="496225" y="1617852"/>
                  </a:lnTo>
                  <a:lnTo>
                    <a:pt x="489324" y="1666525"/>
                  </a:lnTo>
                  <a:lnTo>
                    <a:pt x="480923" y="1715008"/>
                  </a:lnTo>
                  <a:lnTo>
                    <a:pt x="471297" y="1762373"/>
                  </a:lnTo>
                  <a:lnTo>
                    <a:pt x="460005" y="1809321"/>
                  </a:lnTo>
                  <a:lnTo>
                    <a:pt x="446738" y="1855722"/>
                  </a:lnTo>
                  <a:lnTo>
                    <a:pt x="431190" y="1901444"/>
                  </a:lnTo>
                  <a:lnTo>
                    <a:pt x="411931" y="1948805"/>
                  </a:lnTo>
                  <a:lnTo>
                    <a:pt x="389945" y="1994878"/>
                  </a:lnTo>
                  <a:lnTo>
                    <a:pt x="365439" y="2039667"/>
                  </a:lnTo>
                  <a:lnTo>
                    <a:pt x="338624" y="2083176"/>
                  </a:lnTo>
                  <a:lnTo>
                    <a:pt x="309709" y="2125407"/>
                  </a:lnTo>
                  <a:lnTo>
                    <a:pt x="278904" y="2166366"/>
                  </a:lnTo>
                  <a:lnTo>
                    <a:pt x="241220" y="2213117"/>
                  </a:lnTo>
                  <a:lnTo>
                    <a:pt x="206092" y="2254009"/>
                  </a:lnTo>
                  <a:lnTo>
                    <a:pt x="171826" y="2290706"/>
                  </a:lnTo>
                  <a:lnTo>
                    <a:pt x="136729" y="2324875"/>
                  </a:lnTo>
                  <a:lnTo>
                    <a:pt x="99109" y="2358182"/>
                  </a:lnTo>
                  <a:lnTo>
                    <a:pt x="57272" y="2392293"/>
                  </a:lnTo>
                  <a:lnTo>
                    <a:pt x="9525" y="2428875"/>
                  </a:lnTo>
                </a:path>
                <a:path w="2200275" h="3324225">
                  <a:moveTo>
                    <a:pt x="11037" y="658495"/>
                  </a:moveTo>
                  <a:lnTo>
                    <a:pt x="57638" y="657604"/>
                  </a:lnTo>
                  <a:lnTo>
                    <a:pt x="108444" y="663273"/>
                  </a:lnTo>
                  <a:lnTo>
                    <a:pt x="157993" y="675157"/>
                  </a:lnTo>
                  <a:lnTo>
                    <a:pt x="200825" y="692912"/>
                  </a:lnTo>
                  <a:lnTo>
                    <a:pt x="245505" y="722570"/>
                  </a:lnTo>
                  <a:lnTo>
                    <a:pt x="283906" y="759205"/>
                  </a:lnTo>
                  <a:lnTo>
                    <a:pt x="314819" y="802032"/>
                  </a:lnTo>
                  <a:lnTo>
                    <a:pt x="337032" y="850264"/>
                  </a:lnTo>
                  <a:lnTo>
                    <a:pt x="348816" y="896484"/>
                  </a:lnTo>
                  <a:lnTo>
                    <a:pt x="354145" y="943671"/>
                  </a:lnTo>
                  <a:lnTo>
                    <a:pt x="355058" y="991584"/>
                  </a:lnTo>
                  <a:lnTo>
                    <a:pt x="353596" y="1039984"/>
                  </a:lnTo>
                  <a:lnTo>
                    <a:pt x="351797" y="1088631"/>
                  </a:lnTo>
                  <a:lnTo>
                    <a:pt x="351701" y="1137285"/>
                  </a:lnTo>
                  <a:lnTo>
                    <a:pt x="355309" y="1189673"/>
                  </a:lnTo>
                  <a:lnTo>
                    <a:pt x="362084" y="1241774"/>
                  </a:lnTo>
                  <a:lnTo>
                    <a:pt x="370661" y="1293729"/>
                  </a:lnTo>
                  <a:lnTo>
                    <a:pt x="379673" y="1345678"/>
                  </a:lnTo>
                  <a:lnTo>
                    <a:pt x="387756" y="1397762"/>
                  </a:lnTo>
                  <a:lnTo>
                    <a:pt x="393521" y="1445178"/>
                  </a:lnTo>
                  <a:lnTo>
                    <a:pt x="397626" y="1492747"/>
                  </a:lnTo>
                  <a:lnTo>
                    <a:pt x="399786" y="1540408"/>
                  </a:lnTo>
                  <a:lnTo>
                    <a:pt x="399715" y="1588099"/>
                  </a:lnTo>
                  <a:lnTo>
                    <a:pt x="397129" y="1635760"/>
                  </a:lnTo>
                  <a:lnTo>
                    <a:pt x="391078" y="1687717"/>
                  </a:lnTo>
                  <a:lnTo>
                    <a:pt x="381814" y="1739150"/>
                  </a:lnTo>
                  <a:lnTo>
                    <a:pt x="369565" y="1789991"/>
                  </a:lnTo>
                  <a:lnTo>
                    <a:pt x="354561" y="1840175"/>
                  </a:lnTo>
                  <a:lnTo>
                    <a:pt x="337032" y="1889633"/>
                  </a:lnTo>
                  <a:lnTo>
                    <a:pt x="318598" y="1935494"/>
                  </a:lnTo>
                  <a:lnTo>
                    <a:pt x="298374" y="1980593"/>
                  </a:lnTo>
                  <a:lnTo>
                    <a:pt x="276155" y="2024697"/>
                  </a:lnTo>
                  <a:lnTo>
                    <a:pt x="251734" y="2067574"/>
                  </a:lnTo>
                  <a:lnTo>
                    <a:pt x="224906" y="2108990"/>
                  </a:lnTo>
                  <a:lnTo>
                    <a:pt x="195465" y="2148713"/>
                  </a:lnTo>
                  <a:lnTo>
                    <a:pt x="164380" y="2184406"/>
                  </a:lnTo>
                  <a:lnTo>
                    <a:pt x="123459" y="2226902"/>
                  </a:lnTo>
                  <a:lnTo>
                    <a:pt x="78535" y="2270995"/>
                  </a:lnTo>
                  <a:lnTo>
                    <a:pt x="35438" y="2311480"/>
                  </a:lnTo>
                  <a:lnTo>
                    <a:pt x="0" y="2343150"/>
                  </a:lnTo>
                </a:path>
                <a:path w="2200275" h="3324225">
                  <a:moveTo>
                    <a:pt x="9525" y="866775"/>
                  </a:moveTo>
                  <a:lnTo>
                    <a:pt x="74015" y="875188"/>
                  </a:lnTo>
                  <a:lnTo>
                    <a:pt x="126809" y="906652"/>
                  </a:lnTo>
                  <a:lnTo>
                    <a:pt x="148458" y="956945"/>
                  </a:lnTo>
                  <a:lnTo>
                    <a:pt x="154343" y="1013333"/>
                  </a:lnTo>
                  <a:lnTo>
                    <a:pt x="157497" y="1051278"/>
                  </a:lnTo>
                  <a:lnTo>
                    <a:pt x="168112" y="1126597"/>
                  </a:lnTo>
                  <a:lnTo>
                    <a:pt x="188632" y="1209569"/>
                  </a:lnTo>
                  <a:lnTo>
                    <a:pt x="203486" y="1254707"/>
                  </a:lnTo>
                  <a:lnTo>
                    <a:pt x="219100" y="1299643"/>
                  </a:lnTo>
                  <a:lnTo>
                    <a:pt x="234015" y="1344781"/>
                  </a:lnTo>
                  <a:lnTo>
                    <a:pt x="246773" y="1390523"/>
                  </a:lnTo>
                  <a:lnTo>
                    <a:pt x="257032" y="1440703"/>
                  </a:lnTo>
                  <a:lnTo>
                    <a:pt x="264452" y="1491361"/>
                  </a:lnTo>
                  <a:lnTo>
                    <a:pt x="270644" y="1546004"/>
                  </a:lnTo>
                  <a:lnTo>
                    <a:pt x="274785" y="1600755"/>
                  </a:lnTo>
                  <a:lnTo>
                    <a:pt x="276223" y="1655577"/>
                  </a:lnTo>
                  <a:lnTo>
                    <a:pt x="274307" y="1710436"/>
                  </a:lnTo>
                  <a:lnTo>
                    <a:pt x="268584" y="1764015"/>
                  </a:lnTo>
                  <a:lnTo>
                    <a:pt x="258736" y="1816900"/>
                  </a:lnTo>
                  <a:lnTo>
                    <a:pt x="244476" y="1868700"/>
                  </a:lnTo>
                  <a:lnTo>
                    <a:pt x="225518" y="1919024"/>
                  </a:lnTo>
                  <a:lnTo>
                    <a:pt x="201574" y="1967484"/>
                  </a:lnTo>
                  <a:lnTo>
                    <a:pt x="160499" y="2030491"/>
                  </a:lnTo>
                  <a:lnTo>
                    <a:pt x="113118" y="2089403"/>
                  </a:lnTo>
                  <a:lnTo>
                    <a:pt x="84833" y="2124265"/>
                  </a:lnTo>
                  <a:lnTo>
                    <a:pt x="66009" y="2148840"/>
                  </a:lnTo>
                  <a:lnTo>
                    <a:pt x="45168" y="2171414"/>
                  </a:lnTo>
                  <a:lnTo>
                    <a:pt x="10830" y="2200275"/>
                  </a:lnTo>
                </a:path>
              </a:pathLst>
            </a:custGeom>
            <a:ln w="9525">
              <a:solidFill>
                <a:srgbClr val="4D4EE6"/>
              </a:solidFill>
              <a:prstDash val="sysDash"/>
            </a:ln>
          </p:spPr>
          <p:txBody>
            <a:bodyPr wrap="square" lIns="0" tIns="0" rIns="0" bIns="0" rtlCol="0"/>
            <a:lstStyle/>
            <a:p>
              <a:endParaRPr/>
            </a:p>
          </p:txBody>
        </p:sp>
      </p:grpSp>
      <p:sp>
        <p:nvSpPr>
          <p:cNvPr id="5" name="object 5"/>
          <p:cNvSpPr txBox="1">
            <a:spLocks noGrp="1"/>
          </p:cNvSpPr>
          <p:nvPr>
            <p:ph type="title"/>
          </p:nvPr>
        </p:nvSpPr>
        <p:spPr>
          <a:xfrm>
            <a:off x="1522349" y="500062"/>
            <a:ext cx="6950075" cy="701040"/>
          </a:xfrm>
          <a:prstGeom prst="rect">
            <a:avLst/>
          </a:prstGeom>
        </p:spPr>
        <p:txBody>
          <a:bodyPr vert="horz" wrap="square" lIns="0" tIns="16510" rIns="0" bIns="0" rtlCol="0">
            <a:spAutoFit/>
          </a:bodyPr>
          <a:lstStyle/>
          <a:p>
            <a:pPr marL="12700">
              <a:lnSpc>
                <a:spcPct val="100000"/>
              </a:lnSpc>
              <a:spcBef>
                <a:spcPts val="130"/>
              </a:spcBef>
            </a:pPr>
            <a:r>
              <a:rPr sz="4400" spc="50" dirty="0">
                <a:solidFill>
                  <a:srgbClr val="00AF50"/>
                </a:solidFill>
                <a:latin typeface="Arial"/>
                <a:cs typeface="Arial"/>
              </a:rPr>
              <a:t>Resource</a:t>
            </a:r>
            <a:r>
              <a:rPr sz="4400" spc="-180" dirty="0">
                <a:solidFill>
                  <a:srgbClr val="00AF50"/>
                </a:solidFill>
                <a:latin typeface="Arial"/>
                <a:cs typeface="Arial"/>
              </a:rPr>
              <a:t> </a:t>
            </a:r>
            <a:r>
              <a:rPr sz="4400" spc="155" dirty="0">
                <a:solidFill>
                  <a:srgbClr val="00AF50"/>
                </a:solidFill>
                <a:latin typeface="Arial"/>
                <a:cs typeface="Arial"/>
              </a:rPr>
              <a:t>Allocation</a:t>
            </a:r>
            <a:r>
              <a:rPr sz="4400" spc="-165" dirty="0">
                <a:solidFill>
                  <a:srgbClr val="00AF50"/>
                </a:solidFill>
                <a:latin typeface="Arial"/>
                <a:cs typeface="Arial"/>
              </a:rPr>
              <a:t> </a:t>
            </a:r>
            <a:r>
              <a:rPr sz="4400" spc="35" dirty="0">
                <a:solidFill>
                  <a:srgbClr val="00AF50"/>
                </a:solidFill>
                <a:latin typeface="Arial"/>
                <a:cs typeface="Arial"/>
              </a:rPr>
              <a:t>Graph</a:t>
            </a:r>
            <a:endParaRPr sz="4400">
              <a:latin typeface="Arial"/>
              <a:cs typeface="Arial"/>
            </a:endParaRPr>
          </a:p>
        </p:txBody>
      </p:sp>
      <p:pic>
        <p:nvPicPr>
          <p:cNvPr id="6" name="object 6"/>
          <p:cNvPicPr/>
          <p:nvPr/>
        </p:nvPicPr>
        <p:blipFill>
          <a:blip r:embed="rId2" cstate="print"/>
          <a:stretch>
            <a:fillRect/>
          </a:stretch>
        </p:blipFill>
        <p:spPr>
          <a:xfrm>
            <a:off x="295275" y="2305050"/>
            <a:ext cx="4962525" cy="2886075"/>
          </a:xfrm>
          <a:prstGeom prst="rect">
            <a:avLst/>
          </a:prstGeom>
        </p:spPr>
      </p:pic>
      <p:grpSp>
        <p:nvGrpSpPr>
          <p:cNvPr id="7" name="object 7"/>
          <p:cNvGrpSpPr/>
          <p:nvPr/>
        </p:nvGrpSpPr>
        <p:grpSpPr>
          <a:xfrm>
            <a:off x="7981950" y="3276663"/>
            <a:ext cx="4215130" cy="3586479"/>
            <a:chOff x="7981950" y="3276663"/>
            <a:chExt cx="4215130" cy="3586479"/>
          </a:xfrm>
        </p:grpSpPr>
        <p:sp>
          <p:nvSpPr>
            <p:cNvPr id="8" name="object 8"/>
            <p:cNvSpPr/>
            <p:nvPr/>
          </p:nvSpPr>
          <p:spPr>
            <a:xfrm>
              <a:off x="10439400" y="6181725"/>
              <a:ext cx="1485900" cy="676275"/>
            </a:xfrm>
            <a:custGeom>
              <a:avLst/>
              <a:gdLst/>
              <a:ahLst/>
              <a:cxnLst/>
              <a:rect l="l" t="t" r="r" b="b"/>
              <a:pathLst>
                <a:path w="1485900" h="676275">
                  <a:moveTo>
                    <a:pt x="742950" y="0"/>
                  </a:moveTo>
                  <a:lnTo>
                    <a:pt x="693928" y="1565"/>
                  </a:lnTo>
                  <a:lnTo>
                    <a:pt x="645748" y="6199"/>
                  </a:lnTo>
                  <a:lnTo>
                    <a:pt x="598504" y="13803"/>
                  </a:lnTo>
                  <a:lnTo>
                    <a:pt x="552296" y="24282"/>
                  </a:lnTo>
                  <a:lnTo>
                    <a:pt x="507219" y="37539"/>
                  </a:lnTo>
                  <a:lnTo>
                    <a:pt x="463371" y="53477"/>
                  </a:lnTo>
                  <a:lnTo>
                    <a:pt x="420850" y="72001"/>
                  </a:lnTo>
                  <a:lnTo>
                    <a:pt x="379752" y="93014"/>
                  </a:lnTo>
                  <a:lnTo>
                    <a:pt x="340174" y="116419"/>
                  </a:lnTo>
                  <a:lnTo>
                    <a:pt x="302214" y="142120"/>
                  </a:lnTo>
                  <a:lnTo>
                    <a:pt x="265969" y="170021"/>
                  </a:lnTo>
                  <a:lnTo>
                    <a:pt x="231536" y="200024"/>
                  </a:lnTo>
                  <a:lnTo>
                    <a:pt x="199013" y="232034"/>
                  </a:lnTo>
                  <a:lnTo>
                    <a:pt x="168496" y="265955"/>
                  </a:lnTo>
                  <a:lnTo>
                    <a:pt x="140082" y="301689"/>
                  </a:lnTo>
                  <a:lnTo>
                    <a:pt x="113870" y="339140"/>
                  </a:lnTo>
                  <a:lnTo>
                    <a:pt x="89955" y="378212"/>
                  </a:lnTo>
                  <a:lnTo>
                    <a:pt x="68436" y="418809"/>
                  </a:lnTo>
                  <a:lnTo>
                    <a:pt x="49409" y="460833"/>
                  </a:lnTo>
                  <a:lnTo>
                    <a:pt x="32972" y="504190"/>
                  </a:lnTo>
                  <a:lnTo>
                    <a:pt x="19221" y="548781"/>
                  </a:lnTo>
                  <a:lnTo>
                    <a:pt x="8254" y="594511"/>
                  </a:lnTo>
                  <a:lnTo>
                    <a:pt x="0" y="676275"/>
                  </a:lnTo>
                  <a:lnTo>
                    <a:pt x="1485900" y="676275"/>
                  </a:lnTo>
                  <a:lnTo>
                    <a:pt x="1477645" y="594511"/>
                  </a:lnTo>
                  <a:lnTo>
                    <a:pt x="1466678" y="548781"/>
                  </a:lnTo>
                  <a:lnTo>
                    <a:pt x="1452927" y="504189"/>
                  </a:lnTo>
                  <a:lnTo>
                    <a:pt x="1436490" y="460833"/>
                  </a:lnTo>
                  <a:lnTo>
                    <a:pt x="1417463" y="418809"/>
                  </a:lnTo>
                  <a:lnTo>
                    <a:pt x="1395944" y="378212"/>
                  </a:lnTo>
                  <a:lnTo>
                    <a:pt x="1372029" y="339140"/>
                  </a:lnTo>
                  <a:lnTo>
                    <a:pt x="1345817" y="301689"/>
                  </a:lnTo>
                  <a:lnTo>
                    <a:pt x="1317403" y="265955"/>
                  </a:lnTo>
                  <a:lnTo>
                    <a:pt x="1286886" y="232034"/>
                  </a:lnTo>
                  <a:lnTo>
                    <a:pt x="1254363" y="200024"/>
                  </a:lnTo>
                  <a:lnTo>
                    <a:pt x="1219930" y="170021"/>
                  </a:lnTo>
                  <a:lnTo>
                    <a:pt x="1183685" y="142120"/>
                  </a:lnTo>
                  <a:lnTo>
                    <a:pt x="1145725" y="116419"/>
                  </a:lnTo>
                  <a:lnTo>
                    <a:pt x="1106147" y="93014"/>
                  </a:lnTo>
                  <a:lnTo>
                    <a:pt x="1065049" y="72001"/>
                  </a:lnTo>
                  <a:lnTo>
                    <a:pt x="1022528" y="53477"/>
                  </a:lnTo>
                  <a:lnTo>
                    <a:pt x="978680" y="37539"/>
                  </a:lnTo>
                  <a:lnTo>
                    <a:pt x="933603" y="24282"/>
                  </a:lnTo>
                  <a:lnTo>
                    <a:pt x="887395" y="13803"/>
                  </a:lnTo>
                  <a:lnTo>
                    <a:pt x="840151" y="6199"/>
                  </a:lnTo>
                  <a:lnTo>
                    <a:pt x="791971" y="1565"/>
                  </a:lnTo>
                  <a:lnTo>
                    <a:pt x="742950" y="0"/>
                  </a:lnTo>
                  <a:close/>
                </a:path>
              </a:pathLst>
            </a:custGeom>
            <a:solidFill>
              <a:srgbClr val="FFFFFF"/>
            </a:solidFill>
          </p:spPr>
          <p:txBody>
            <a:bodyPr wrap="square" lIns="0" tIns="0" rIns="0" bIns="0" rtlCol="0"/>
            <a:lstStyle/>
            <a:p>
              <a:endParaRPr/>
            </a:p>
          </p:txBody>
        </p:sp>
        <p:sp>
          <p:nvSpPr>
            <p:cNvPr id="9" name="object 9"/>
            <p:cNvSpPr/>
            <p:nvPr/>
          </p:nvSpPr>
          <p:spPr>
            <a:xfrm>
              <a:off x="8663051" y="3281426"/>
              <a:ext cx="3524250" cy="3576954"/>
            </a:xfrm>
            <a:custGeom>
              <a:avLst/>
              <a:gdLst/>
              <a:ahLst/>
              <a:cxnLst/>
              <a:rect l="l" t="t" r="r" b="b"/>
              <a:pathLst>
                <a:path w="3524250" h="3576954">
                  <a:moveTo>
                    <a:pt x="0" y="3562286"/>
                  </a:moveTo>
                  <a:lnTo>
                    <a:pt x="32242" y="3515796"/>
                  </a:lnTo>
                  <a:lnTo>
                    <a:pt x="70866" y="3474346"/>
                  </a:lnTo>
                  <a:lnTo>
                    <a:pt x="107653" y="3439186"/>
                  </a:lnTo>
                  <a:lnTo>
                    <a:pt x="141684" y="3401386"/>
                  </a:lnTo>
                  <a:lnTo>
                    <a:pt x="173720" y="3361678"/>
                  </a:lnTo>
                  <a:lnTo>
                    <a:pt x="204517" y="3320793"/>
                  </a:lnTo>
                  <a:lnTo>
                    <a:pt x="234834" y="3279464"/>
                  </a:lnTo>
                  <a:lnTo>
                    <a:pt x="265429" y="3238423"/>
                  </a:lnTo>
                  <a:lnTo>
                    <a:pt x="298856" y="3195395"/>
                  </a:lnTo>
                  <a:lnTo>
                    <a:pt x="333200" y="3153108"/>
                  </a:lnTo>
                  <a:lnTo>
                    <a:pt x="368710" y="3111825"/>
                  </a:lnTo>
                  <a:lnTo>
                    <a:pt x="405638" y="3071812"/>
                  </a:lnTo>
                  <a:lnTo>
                    <a:pt x="441182" y="3036200"/>
                  </a:lnTo>
                  <a:lnTo>
                    <a:pt x="478059" y="3002070"/>
                  </a:lnTo>
                  <a:lnTo>
                    <a:pt x="516223" y="2969406"/>
                  </a:lnTo>
                  <a:lnTo>
                    <a:pt x="555625" y="2938195"/>
                  </a:lnTo>
                  <a:lnTo>
                    <a:pt x="599571" y="2905972"/>
                  </a:lnTo>
                  <a:lnTo>
                    <a:pt x="644473" y="2875099"/>
                  </a:lnTo>
                  <a:lnTo>
                    <a:pt x="690038" y="2845157"/>
                  </a:lnTo>
                  <a:lnTo>
                    <a:pt x="735974" y="2815723"/>
                  </a:lnTo>
                  <a:lnTo>
                    <a:pt x="781987" y="2786378"/>
                  </a:lnTo>
                  <a:lnTo>
                    <a:pt x="827785" y="2756700"/>
                  </a:lnTo>
                  <a:lnTo>
                    <a:pt x="872701" y="2726687"/>
                  </a:lnTo>
                  <a:lnTo>
                    <a:pt x="917299" y="2696159"/>
                  </a:lnTo>
                  <a:lnTo>
                    <a:pt x="961690" y="2665296"/>
                  </a:lnTo>
                  <a:lnTo>
                    <a:pt x="1005984" y="2634278"/>
                  </a:lnTo>
                  <a:lnTo>
                    <a:pt x="1050290" y="2603284"/>
                  </a:lnTo>
                  <a:lnTo>
                    <a:pt x="1088020" y="2577168"/>
                  </a:lnTo>
                  <a:lnTo>
                    <a:pt x="1126091" y="2551602"/>
                  </a:lnTo>
                  <a:lnTo>
                    <a:pt x="1164754" y="2527051"/>
                  </a:lnTo>
                  <a:lnTo>
                    <a:pt x="1204258" y="2503979"/>
                  </a:lnTo>
                  <a:lnTo>
                    <a:pt x="1244853" y="2482850"/>
                  </a:lnTo>
                  <a:lnTo>
                    <a:pt x="1289226" y="2463072"/>
                  </a:lnTo>
                  <a:lnTo>
                    <a:pt x="1334849" y="2447023"/>
                  </a:lnTo>
                  <a:lnTo>
                    <a:pt x="1381638" y="2436108"/>
                  </a:lnTo>
                  <a:lnTo>
                    <a:pt x="1429512" y="2431732"/>
                  </a:lnTo>
                  <a:lnTo>
                    <a:pt x="1464431" y="2432987"/>
                  </a:lnTo>
                  <a:lnTo>
                    <a:pt x="1499123" y="2437093"/>
                  </a:lnTo>
                  <a:lnTo>
                    <a:pt x="1533650" y="2443049"/>
                  </a:lnTo>
                  <a:lnTo>
                    <a:pt x="1568069" y="2449855"/>
                  </a:lnTo>
                  <a:lnTo>
                    <a:pt x="1597642" y="2455565"/>
                  </a:lnTo>
                  <a:lnTo>
                    <a:pt x="1657026" y="2465528"/>
                  </a:lnTo>
                  <a:lnTo>
                    <a:pt x="1713251" y="2472490"/>
                  </a:lnTo>
                  <a:lnTo>
                    <a:pt x="1739725" y="2473815"/>
                  </a:lnTo>
                  <a:lnTo>
                    <a:pt x="1766127" y="2473066"/>
                  </a:lnTo>
                  <a:lnTo>
                    <a:pt x="1835384" y="2456992"/>
                  </a:lnTo>
                  <a:lnTo>
                    <a:pt x="1875726" y="2437212"/>
                  </a:lnTo>
                  <a:lnTo>
                    <a:pt x="1913973" y="2412631"/>
                  </a:lnTo>
                  <a:lnTo>
                    <a:pt x="1950720" y="2385555"/>
                  </a:lnTo>
                  <a:lnTo>
                    <a:pt x="1991365" y="2353778"/>
                  </a:lnTo>
                  <a:lnTo>
                    <a:pt x="2032142" y="2322195"/>
                  </a:lnTo>
                  <a:lnTo>
                    <a:pt x="2074181" y="2292640"/>
                  </a:lnTo>
                  <a:lnTo>
                    <a:pt x="2118614" y="2266950"/>
                  </a:lnTo>
                  <a:lnTo>
                    <a:pt x="2163119" y="2247376"/>
                  </a:lnTo>
                  <a:lnTo>
                    <a:pt x="2225236" y="2224170"/>
                  </a:lnTo>
                  <a:lnTo>
                    <a:pt x="2272299" y="2207196"/>
                  </a:lnTo>
                  <a:lnTo>
                    <a:pt x="2319482" y="2190507"/>
                  </a:lnTo>
                  <a:lnTo>
                    <a:pt x="2366772" y="2173986"/>
                  </a:lnTo>
                  <a:lnTo>
                    <a:pt x="2397061" y="2163244"/>
                  </a:lnTo>
                  <a:lnTo>
                    <a:pt x="2457211" y="2140428"/>
                  </a:lnTo>
                  <a:lnTo>
                    <a:pt x="2512891" y="2115290"/>
                  </a:lnTo>
                  <a:lnTo>
                    <a:pt x="2563100" y="2086735"/>
                  </a:lnTo>
                  <a:lnTo>
                    <a:pt x="2611272" y="2051827"/>
                  </a:lnTo>
                  <a:lnTo>
                    <a:pt x="2656266" y="2010330"/>
                  </a:lnTo>
                  <a:lnTo>
                    <a:pt x="2691897" y="1969547"/>
                  </a:lnTo>
                  <a:lnTo>
                    <a:pt x="2720072" y="1931670"/>
                  </a:lnTo>
                  <a:lnTo>
                    <a:pt x="2753423" y="1881455"/>
                  </a:lnTo>
                  <a:lnTo>
                    <a:pt x="2773235" y="1850691"/>
                  </a:lnTo>
                  <a:lnTo>
                    <a:pt x="2793428" y="1820189"/>
                  </a:lnTo>
                  <a:lnTo>
                    <a:pt x="2839509" y="1758505"/>
                  </a:lnTo>
                  <a:lnTo>
                    <a:pt x="2866040" y="1728025"/>
                  </a:lnTo>
                  <a:lnTo>
                    <a:pt x="2894048" y="1698879"/>
                  </a:lnTo>
                  <a:lnTo>
                    <a:pt x="2923413" y="1671066"/>
                  </a:lnTo>
                  <a:lnTo>
                    <a:pt x="2974816" y="1626584"/>
                  </a:lnTo>
                  <a:lnTo>
                    <a:pt x="3000422" y="1604271"/>
                  </a:lnTo>
                  <a:lnTo>
                    <a:pt x="3044130" y="1561849"/>
                  </a:lnTo>
                  <a:lnTo>
                    <a:pt x="3079095" y="1520821"/>
                  </a:lnTo>
                  <a:lnTo>
                    <a:pt x="3113609" y="1472114"/>
                  </a:lnTo>
                  <a:lnTo>
                    <a:pt x="3145911" y="1415206"/>
                  </a:lnTo>
                  <a:lnTo>
                    <a:pt x="3174492" y="1347418"/>
                  </a:lnTo>
                  <a:lnTo>
                    <a:pt x="3186779" y="1308512"/>
                  </a:lnTo>
                  <a:lnTo>
                    <a:pt x="3196637" y="1268892"/>
                  </a:lnTo>
                  <a:lnTo>
                    <a:pt x="3204209" y="1228725"/>
                  </a:lnTo>
                  <a:lnTo>
                    <a:pt x="3210764" y="1173253"/>
                  </a:lnTo>
                  <a:lnTo>
                    <a:pt x="3212083" y="1154684"/>
                  </a:lnTo>
                  <a:lnTo>
                    <a:pt x="3218931" y="1108666"/>
                  </a:lnTo>
                  <a:lnTo>
                    <a:pt x="3232189" y="1062628"/>
                  </a:lnTo>
                  <a:lnTo>
                    <a:pt x="3249651" y="1016572"/>
                  </a:lnTo>
                  <a:lnTo>
                    <a:pt x="3269106" y="970502"/>
                  </a:lnTo>
                  <a:lnTo>
                    <a:pt x="3288348" y="924419"/>
                  </a:lnTo>
                  <a:lnTo>
                    <a:pt x="3305167" y="878328"/>
                  </a:lnTo>
                  <a:lnTo>
                    <a:pt x="3317354" y="832230"/>
                  </a:lnTo>
                  <a:lnTo>
                    <a:pt x="3322701" y="786130"/>
                  </a:lnTo>
                  <a:lnTo>
                    <a:pt x="3324831" y="732733"/>
                  </a:lnTo>
                  <a:lnTo>
                    <a:pt x="3328343" y="679432"/>
                  </a:lnTo>
                  <a:lnTo>
                    <a:pt x="3333001" y="626213"/>
                  </a:lnTo>
                  <a:lnTo>
                    <a:pt x="3338570" y="573063"/>
                  </a:lnTo>
                  <a:lnTo>
                    <a:pt x="3344814" y="519968"/>
                  </a:lnTo>
                  <a:lnTo>
                    <a:pt x="3351499" y="466916"/>
                  </a:lnTo>
                  <a:lnTo>
                    <a:pt x="3358388" y="413893"/>
                  </a:lnTo>
                  <a:lnTo>
                    <a:pt x="3367236" y="375854"/>
                  </a:lnTo>
                  <a:lnTo>
                    <a:pt x="3383468" y="331872"/>
                  </a:lnTo>
                  <a:lnTo>
                    <a:pt x="3404945" y="283642"/>
                  </a:lnTo>
                  <a:lnTo>
                    <a:pt x="3429529" y="232860"/>
                  </a:lnTo>
                  <a:lnTo>
                    <a:pt x="3455083" y="181220"/>
                  </a:lnTo>
                  <a:lnTo>
                    <a:pt x="3479470" y="130419"/>
                  </a:lnTo>
                  <a:lnTo>
                    <a:pt x="3500552" y="82152"/>
                  </a:lnTo>
                  <a:lnTo>
                    <a:pt x="3516191" y="38113"/>
                  </a:lnTo>
                  <a:lnTo>
                    <a:pt x="3524250" y="0"/>
                  </a:lnTo>
                </a:path>
                <a:path w="3524250" h="3576954">
                  <a:moveTo>
                    <a:pt x="259498" y="3576572"/>
                  </a:moveTo>
                  <a:lnTo>
                    <a:pt x="304688" y="3487859"/>
                  </a:lnTo>
                  <a:lnTo>
                    <a:pt x="352276" y="3404105"/>
                  </a:lnTo>
                  <a:lnTo>
                    <a:pt x="405256" y="3325088"/>
                  </a:lnTo>
                  <a:lnTo>
                    <a:pt x="438206" y="3281261"/>
                  </a:lnTo>
                  <a:lnTo>
                    <a:pt x="470817" y="3237182"/>
                  </a:lnTo>
                  <a:lnTo>
                    <a:pt x="503745" y="3193422"/>
                  </a:lnTo>
                  <a:lnTo>
                    <a:pt x="537647" y="3150552"/>
                  </a:lnTo>
                  <a:lnTo>
                    <a:pt x="573179" y="3109144"/>
                  </a:lnTo>
                  <a:lnTo>
                    <a:pt x="610997" y="3069767"/>
                  </a:lnTo>
                  <a:lnTo>
                    <a:pt x="648493" y="3035373"/>
                  </a:lnTo>
                  <a:lnTo>
                    <a:pt x="687642" y="3002901"/>
                  </a:lnTo>
                  <a:lnTo>
                    <a:pt x="727930" y="2971752"/>
                  </a:lnTo>
                  <a:lnTo>
                    <a:pt x="768846" y="2941328"/>
                  </a:lnTo>
                  <a:lnTo>
                    <a:pt x="809878" y="2911030"/>
                  </a:lnTo>
                  <a:lnTo>
                    <a:pt x="855267" y="2877014"/>
                  </a:lnTo>
                  <a:lnTo>
                    <a:pt x="900477" y="2842750"/>
                  </a:lnTo>
                  <a:lnTo>
                    <a:pt x="945663" y="2808469"/>
                  </a:lnTo>
                  <a:lnTo>
                    <a:pt x="990980" y="2774403"/>
                  </a:lnTo>
                  <a:lnTo>
                    <a:pt x="1029103" y="2746134"/>
                  </a:lnTo>
                  <a:lnTo>
                    <a:pt x="1067529" y="2718268"/>
                  </a:lnTo>
                  <a:lnTo>
                    <a:pt x="1106455" y="2691185"/>
                  </a:lnTo>
                  <a:lnTo>
                    <a:pt x="1146080" y="2665261"/>
                  </a:lnTo>
                  <a:lnTo>
                    <a:pt x="1186602" y="2640872"/>
                  </a:lnTo>
                  <a:lnTo>
                    <a:pt x="1228217" y="2618397"/>
                  </a:lnTo>
                  <a:lnTo>
                    <a:pt x="1265096" y="2601377"/>
                  </a:lnTo>
                  <a:lnTo>
                    <a:pt x="1327697" y="2578778"/>
                  </a:lnTo>
                  <a:lnTo>
                    <a:pt x="1378870" y="2565473"/>
                  </a:lnTo>
                  <a:lnTo>
                    <a:pt x="1430853" y="2557563"/>
                  </a:lnTo>
                  <a:lnTo>
                    <a:pt x="1483359" y="2556243"/>
                  </a:lnTo>
                  <a:lnTo>
                    <a:pt x="1508228" y="2558114"/>
                  </a:lnTo>
                  <a:lnTo>
                    <a:pt x="1532953" y="2561301"/>
                  </a:lnTo>
                  <a:lnTo>
                    <a:pt x="1557583" y="2565415"/>
                  </a:lnTo>
                  <a:lnTo>
                    <a:pt x="1582166" y="2570073"/>
                  </a:lnTo>
                  <a:lnTo>
                    <a:pt x="1600285" y="2573485"/>
                  </a:lnTo>
                  <a:lnTo>
                    <a:pt x="1654809" y="2582456"/>
                  </a:lnTo>
                  <a:lnTo>
                    <a:pt x="1708925" y="2588978"/>
                  </a:lnTo>
                  <a:lnTo>
                    <a:pt x="1763220" y="2591904"/>
                  </a:lnTo>
                  <a:lnTo>
                    <a:pt x="1817348" y="2590107"/>
                  </a:lnTo>
                  <a:lnTo>
                    <a:pt x="1870964" y="2582456"/>
                  </a:lnTo>
                  <a:lnTo>
                    <a:pt x="1915221" y="2570807"/>
                  </a:lnTo>
                  <a:lnTo>
                    <a:pt x="1957943" y="2554578"/>
                  </a:lnTo>
                  <a:lnTo>
                    <a:pt x="1998926" y="2534183"/>
                  </a:lnTo>
                  <a:lnTo>
                    <a:pt x="2037969" y="2510040"/>
                  </a:lnTo>
                  <a:lnTo>
                    <a:pt x="2088816" y="2471991"/>
                  </a:lnTo>
                  <a:lnTo>
                    <a:pt x="2137664" y="2431313"/>
                  </a:lnTo>
                  <a:lnTo>
                    <a:pt x="2173505" y="2401619"/>
                  </a:lnTo>
                  <a:lnTo>
                    <a:pt x="2210029" y="2372803"/>
                  </a:lnTo>
                  <a:lnTo>
                    <a:pt x="2247492" y="2345357"/>
                  </a:lnTo>
                  <a:lnTo>
                    <a:pt x="2286150" y="2319773"/>
                  </a:lnTo>
                  <a:lnTo>
                    <a:pt x="2326258" y="2296541"/>
                  </a:lnTo>
                  <a:lnTo>
                    <a:pt x="2367381" y="2276238"/>
                  </a:lnTo>
                  <a:lnTo>
                    <a:pt x="2409540" y="2258142"/>
                  </a:lnTo>
                  <a:lnTo>
                    <a:pt x="2452309" y="2241320"/>
                  </a:lnTo>
                  <a:lnTo>
                    <a:pt x="2495260" y="2224839"/>
                  </a:lnTo>
                  <a:lnTo>
                    <a:pt x="2537968" y="2207768"/>
                  </a:lnTo>
                  <a:lnTo>
                    <a:pt x="2606436" y="2176446"/>
                  </a:lnTo>
                  <a:lnTo>
                    <a:pt x="2672333" y="2140077"/>
                  </a:lnTo>
                  <a:lnTo>
                    <a:pt x="2714642" y="2112605"/>
                  </a:lnTo>
                  <a:lnTo>
                    <a:pt x="2755058" y="2082514"/>
                  </a:lnTo>
                  <a:lnTo>
                    <a:pt x="2793259" y="2049708"/>
                  </a:lnTo>
                  <a:lnTo>
                    <a:pt x="2828925" y="2014093"/>
                  </a:lnTo>
                  <a:lnTo>
                    <a:pt x="2859897" y="1978364"/>
                  </a:lnTo>
                  <a:lnTo>
                    <a:pt x="2889154" y="1941147"/>
                  </a:lnTo>
                  <a:lnTo>
                    <a:pt x="2917793" y="1903382"/>
                  </a:lnTo>
                  <a:lnTo>
                    <a:pt x="2946907" y="1866011"/>
                  </a:lnTo>
                  <a:lnTo>
                    <a:pt x="2975619" y="1831562"/>
                  </a:lnTo>
                  <a:lnTo>
                    <a:pt x="3005248" y="1797875"/>
                  </a:lnTo>
                  <a:lnTo>
                    <a:pt x="3035329" y="1764569"/>
                  </a:lnTo>
                  <a:lnTo>
                    <a:pt x="3065399" y="1731264"/>
                  </a:lnTo>
                  <a:lnTo>
                    <a:pt x="3112277" y="1677654"/>
                  </a:lnTo>
                  <a:lnTo>
                    <a:pt x="3158490" y="1623568"/>
                  </a:lnTo>
                  <a:lnTo>
                    <a:pt x="3197685" y="1576609"/>
                  </a:lnTo>
                  <a:lnTo>
                    <a:pt x="3233547" y="1527175"/>
                  </a:lnTo>
                  <a:lnTo>
                    <a:pt x="3268138" y="1462897"/>
                  </a:lnTo>
                  <a:lnTo>
                    <a:pt x="3295777" y="1395095"/>
                  </a:lnTo>
                  <a:lnTo>
                    <a:pt x="3311189" y="1351299"/>
                  </a:lnTo>
                  <a:lnTo>
                    <a:pt x="3324780" y="1306957"/>
                  </a:lnTo>
                  <a:lnTo>
                    <a:pt x="3336157" y="1262042"/>
                  </a:lnTo>
                  <a:lnTo>
                    <a:pt x="3344926" y="1216533"/>
                  </a:lnTo>
                  <a:lnTo>
                    <a:pt x="3358038" y="1181540"/>
                  </a:lnTo>
                  <a:lnTo>
                    <a:pt x="3384542" y="1137096"/>
                  </a:lnTo>
                  <a:lnTo>
                    <a:pt x="3418904" y="1086964"/>
                  </a:lnTo>
                  <a:lnTo>
                    <a:pt x="3455590" y="1034910"/>
                  </a:lnTo>
                  <a:lnTo>
                    <a:pt x="3489065" y="984700"/>
                  </a:lnTo>
                  <a:lnTo>
                    <a:pt x="3513796" y="940100"/>
                  </a:lnTo>
                  <a:lnTo>
                    <a:pt x="3524250" y="904875"/>
                  </a:lnTo>
                </a:path>
              </a:pathLst>
            </a:custGeom>
            <a:ln w="9525">
              <a:solidFill>
                <a:srgbClr val="4D4EE6"/>
              </a:solidFill>
              <a:prstDash val="sysDash"/>
            </a:ln>
          </p:spPr>
          <p:txBody>
            <a:bodyPr wrap="square" lIns="0" tIns="0" rIns="0" bIns="0" rtlCol="0"/>
            <a:lstStyle/>
            <a:p>
              <a:endParaRPr/>
            </a:p>
          </p:txBody>
        </p:sp>
        <p:sp>
          <p:nvSpPr>
            <p:cNvPr id="10" name="object 10"/>
            <p:cNvSpPr/>
            <p:nvPr/>
          </p:nvSpPr>
          <p:spPr>
            <a:xfrm>
              <a:off x="11597189" y="6519862"/>
              <a:ext cx="594995" cy="338455"/>
            </a:xfrm>
            <a:custGeom>
              <a:avLst/>
              <a:gdLst/>
              <a:ahLst/>
              <a:cxnLst/>
              <a:rect l="l" t="t" r="r" b="b"/>
              <a:pathLst>
                <a:path w="594995" h="338454">
                  <a:moveTo>
                    <a:pt x="349555" y="338135"/>
                  </a:moveTo>
                  <a:lnTo>
                    <a:pt x="377091" y="319639"/>
                  </a:lnTo>
                  <a:lnTo>
                    <a:pt x="456238" y="265790"/>
                  </a:lnTo>
                  <a:lnTo>
                    <a:pt x="542790" y="205252"/>
                  </a:lnTo>
                  <a:lnTo>
                    <a:pt x="594811" y="165603"/>
                  </a:lnTo>
                </a:path>
                <a:path w="594995" h="338454">
                  <a:moveTo>
                    <a:pt x="0" y="338135"/>
                  </a:moveTo>
                  <a:lnTo>
                    <a:pt x="56551" y="311094"/>
                  </a:lnTo>
                  <a:lnTo>
                    <a:pt x="215827" y="229509"/>
                  </a:lnTo>
                  <a:lnTo>
                    <a:pt x="407464" y="118895"/>
                  </a:lnTo>
                  <a:lnTo>
                    <a:pt x="571062" y="0"/>
                  </a:lnTo>
                </a:path>
              </a:pathLst>
            </a:custGeom>
            <a:ln w="9525">
              <a:solidFill>
                <a:srgbClr val="4D4EE6"/>
              </a:solidFill>
              <a:prstDash val="sysDash"/>
            </a:ln>
          </p:spPr>
          <p:txBody>
            <a:bodyPr wrap="square" lIns="0" tIns="0" rIns="0" bIns="0" rtlCol="0"/>
            <a:lstStyle/>
            <a:p>
              <a:endParaRPr/>
            </a:p>
          </p:txBody>
        </p:sp>
        <p:sp>
          <p:nvSpPr>
            <p:cNvPr id="11" name="object 11"/>
            <p:cNvSpPr/>
            <p:nvPr/>
          </p:nvSpPr>
          <p:spPr>
            <a:xfrm>
              <a:off x="9199056" y="4672076"/>
              <a:ext cx="2993390" cy="2186305"/>
            </a:xfrm>
            <a:custGeom>
              <a:avLst/>
              <a:gdLst/>
              <a:ahLst/>
              <a:cxnLst/>
              <a:rect l="l" t="t" r="r" b="b"/>
              <a:pathLst>
                <a:path w="2993390" h="2186304">
                  <a:moveTo>
                    <a:pt x="397444" y="2171636"/>
                  </a:moveTo>
                  <a:lnTo>
                    <a:pt x="452610" y="2116367"/>
                  </a:lnTo>
                  <a:lnTo>
                    <a:pt x="510012" y="2061124"/>
                  </a:lnTo>
                  <a:lnTo>
                    <a:pt x="577022" y="1999780"/>
                  </a:lnTo>
                  <a:lnTo>
                    <a:pt x="614605" y="1967449"/>
                  </a:lnTo>
                  <a:lnTo>
                    <a:pt x="652956" y="1936674"/>
                  </a:lnTo>
                  <a:lnTo>
                    <a:pt x="692264" y="1908074"/>
                  </a:lnTo>
                  <a:lnTo>
                    <a:pt x="732718" y="1882264"/>
                  </a:lnTo>
                  <a:lnTo>
                    <a:pt x="774507" y="1859864"/>
                  </a:lnTo>
                  <a:lnTo>
                    <a:pt x="818681" y="1840911"/>
                  </a:lnTo>
                  <a:lnTo>
                    <a:pt x="863667" y="1825601"/>
                  </a:lnTo>
                  <a:lnTo>
                    <a:pt x="909285" y="1813085"/>
                  </a:lnTo>
                  <a:lnTo>
                    <a:pt x="955351" y="1802511"/>
                  </a:lnTo>
                  <a:lnTo>
                    <a:pt x="1001684" y="1793028"/>
                  </a:lnTo>
                  <a:lnTo>
                    <a:pt x="1048101" y="1783787"/>
                  </a:lnTo>
                  <a:lnTo>
                    <a:pt x="1094420" y="1773936"/>
                  </a:lnTo>
                  <a:lnTo>
                    <a:pt x="1142494" y="1762391"/>
                  </a:lnTo>
                  <a:lnTo>
                    <a:pt x="1190489" y="1750298"/>
                  </a:lnTo>
                  <a:lnTo>
                    <a:pt x="1238539" y="1738825"/>
                  </a:lnTo>
                  <a:lnTo>
                    <a:pt x="1286777" y="1729140"/>
                  </a:lnTo>
                  <a:lnTo>
                    <a:pt x="1335339" y="1722412"/>
                  </a:lnTo>
                  <a:lnTo>
                    <a:pt x="1381615" y="1719364"/>
                  </a:lnTo>
                  <a:lnTo>
                    <a:pt x="1427903" y="1719338"/>
                  </a:lnTo>
                  <a:lnTo>
                    <a:pt x="1474154" y="1722062"/>
                  </a:lnTo>
                  <a:lnTo>
                    <a:pt x="1520320" y="1727266"/>
                  </a:lnTo>
                  <a:lnTo>
                    <a:pt x="1566352" y="1734680"/>
                  </a:lnTo>
                  <a:lnTo>
                    <a:pt x="1604782" y="1741983"/>
                  </a:lnTo>
                  <a:lnTo>
                    <a:pt x="1643187" y="1749113"/>
                  </a:lnTo>
                  <a:lnTo>
                    <a:pt x="1681688" y="1755157"/>
                  </a:lnTo>
                  <a:lnTo>
                    <a:pt x="1720403" y="1759204"/>
                  </a:lnTo>
                  <a:lnTo>
                    <a:pt x="1766361" y="1760075"/>
                  </a:lnTo>
                  <a:lnTo>
                    <a:pt x="1812097" y="1756414"/>
                  </a:lnTo>
                  <a:lnTo>
                    <a:pt x="1857516" y="1748659"/>
                  </a:lnTo>
                  <a:lnTo>
                    <a:pt x="1902521" y="1737249"/>
                  </a:lnTo>
                  <a:lnTo>
                    <a:pt x="1947019" y="1722622"/>
                  </a:lnTo>
                  <a:lnTo>
                    <a:pt x="1990913" y="1705216"/>
                  </a:lnTo>
                  <a:lnTo>
                    <a:pt x="2035480" y="1684590"/>
                  </a:lnTo>
                  <a:lnTo>
                    <a:pt x="2079222" y="1661557"/>
                  </a:lnTo>
                  <a:lnTo>
                    <a:pt x="2122306" y="1636589"/>
                  </a:lnTo>
                  <a:lnTo>
                    <a:pt x="2164897" y="1610160"/>
                  </a:lnTo>
                  <a:lnTo>
                    <a:pt x="2207162" y="1582743"/>
                  </a:lnTo>
                  <a:lnTo>
                    <a:pt x="2249268" y="1554813"/>
                  </a:lnTo>
                  <a:lnTo>
                    <a:pt x="2291379" y="1526844"/>
                  </a:lnTo>
                  <a:lnTo>
                    <a:pt x="2333663" y="1499308"/>
                  </a:lnTo>
                  <a:lnTo>
                    <a:pt x="2376285" y="1472679"/>
                  </a:lnTo>
                  <a:lnTo>
                    <a:pt x="2419411" y="1447431"/>
                  </a:lnTo>
                  <a:lnTo>
                    <a:pt x="2467917" y="1420826"/>
                  </a:lnTo>
                  <a:lnTo>
                    <a:pt x="2516435" y="1394375"/>
                  </a:lnTo>
                  <a:lnTo>
                    <a:pt x="2564398" y="1366741"/>
                  </a:lnTo>
                  <a:lnTo>
                    <a:pt x="2611240" y="1336586"/>
                  </a:lnTo>
                  <a:lnTo>
                    <a:pt x="2656393" y="1302575"/>
                  </a:lnTo>
                  <a:lnTo>
                    <a:pt x="2687719" y="1274482"/>
                  </a:lnTo>
                  <a:lnTo>
                    <a:pt x="2719921" y="1241346"/>
                  </a:lnTo>
                  <a:lnTo>
                    <a:pt x="2752536" y="1203887"/>
                  </a:lnTo>
                  <a:lnTo>
                    <a:pt x="2785101" y="1162821"/>
                  </a:lnTo>
                  <a:lnTo>
                    <a:pt x="2817152" y="1118866"/>
                  </a:lnTo>
                  <a:lnTo>
                    <a:pt x="2848227" y="1072740"/>
                  </a:lnTo>
                  <a:lnTo>
                    <a:pt x="2877862" y="1025160"/>
                  </a:lnTo>
                  <a:lnTo>
                    <a:pt x="2905595" y="976844"/>
                  </a:lnTo>
                  <a:lnTo>
                    <a:pt x="2930963" y="928510"/>
                  </a:lnTo>
                  <a:lnTo>
                    <a:pt x="2953503" y="880876"/>
                  </a:lnTo>
                  <a:lnTo>
                    <a:pt x="2972751" y="834658"/>
                  </a:lnTo>
                  <a:lnTo>
                    <a:pt x="2988244" y="790575"/>
                  </a:lnTo>
                </a:path>
                <a:path w="2993390" h="2186304">
                  <a:moveTo>
                    <a:pt x="181276" y="2185922"/>
                  </a:moveTo>
                  <a:lnTo>
                    <a:pt x="231233" y="2108838"/>
                  </a:lnTo>
                  <a:lnTo>
                    <a:pt x="288419" y="2031977"/>
                  </a:lnTo>
                  <a:lnTo>
                    <a:pt x="358201" y="1953780"/>
                  </a:lnTo>
                  <a:lnTo>
                    <a:pt x="397053" y="1917002"/>
                  </a:lnTo>
                  <a:lnTo>
                    <a:pt x="437509" y="1882095"/>
                  </a:lnTo>
                  <a:lnTo>
                    <a:pt x="479556" y="1849250"/>
                  </a:lnTo>
                  <a:lnTo>
                    <a:pt x="523180" y="1818662"/>
                  </a:lnTo>
                  <a:lnTo>
                    <a:pt x="568368" y="1790525"/>
                  </a:lnTo>
                  <a:lnTo>
                    <a:pt x="615106" y="1765032"/>
                  </a:lnTo>
                  <a:lnTo>
                    <a:pt x="663382" y="1742376"/>
                  </a:lnTo>
                  <a:lnTo>
                    <a:pt x="707648" y="1724798"/>
                  </a:lnTo>
                  <a:lnTo>
                    <a:pt x="752720" y="1709692"/>
                  </a:lnTo>
                  <a:lnTo>
                    <a:pt x="798456" y="1696647"/>
                  </a:lnTo>
                  <a:lnTo>
                    <a:pt x="844714" y="1685250"/>
                  </a:lnTo>
                  <a:lnTo>
                    <a:pt x="891353" y="1675089"/>
                  </a:lnTo>
                  <a:lnTo>
                    <a:pt x="938229" y="1665753"/>
                  </a:lnTo>
                  <a:lnTo>
                    <a:pt x="985200" y="1656829"/>
                  </a:lnTo>
                  <a:lnTo>
                    <a:pt x="1032357" y="1648001"/>
                  </a:lnTo>
                  <a:lnTo>
                    <a:pt x="1079539" y="1639305"/>
                  </a:lnTo>
                  <a:lnTo>
                    <a:pt x="1126760" y="1630834"/>
                  </a:lnTo>
                  <a:lnTo>
                    <a:pt x="1174033" y="1622680"/>
                  </a:lnTo>
                  <a:lnTo>
                    <a:pt x="1221372" y="1614937"/>
                  </a:lnTo>
                  <a:lnTo>
                    <a:pt x="1268789" y="1607696"/>
                  </a:lnTo>
                  <a:lnTo>
                    <a:pt x="1316299" y="1601051"/>
                  </a:lnTo>
                  <a:lnTo>
                    <a:pt x="1363914" y="1595094"/>
                  </a:lnTo>
                  <a:lnTo>
                    <a:pt x="1417331" y="1589363"/>
                  </a:lnTo>
                  <a:lnTo>
                    <a:pt x="1470825" y="1584189"/>
                  </a:lnTo>
                  <a:lnTo>
                    <a:pt x="1524283" y="1578852"/>
                  </a:lnTo>
                  <a:lnTo>
                    <a:pt x="1577594" y="1572637"/>
                  </a:lnTo>
                  <a:lnTo>
                    <a:pt x="1630644" y="1564824"/>
                  </a:lnTo>
                  <a:lnTo>
                    <a:pt x="1683319" y="1554695"/>
                  </a:lnTo>
                  <a:lnTo>
                    <a:pt x="1731421" y="1542980"/>
                  </a:lnTo>
                  <a:lnTo>
                    <a:pt x="1779040" y="1529429"/>
                  </a:lnTo>
                  <a:lnTo>
                    <a:pt x="1826305" y="1514541"/>
                  </a:lnTo>
                  <a:lnTo>
                    <a:pt x="1873349" y="1498817"/>
                  </a:lnTo>
                  <a:lnTo>
                    <a:pt x="1920301" y="1482758"/>
                  </a:lnTo>
                  <a:lnTo>
                    <a:pt x="1967291" y="1466862"/>
                  </a:lnTo>
                  <a:lnTo>
                    <a:pt x="2015604" y="1451222"/>
                  </a:lnTo>
                  <a:lnTo>
                    <a:pt x="2064157" y="1436298"/>
                  </a:lnTo>
                  <a:lnTo>
                    <a:pt x="2112879" y="1421872"/>
                  </a:lnTo>
                  <a:lnTo>
                    <a:pt x="2161698" y="1407722"/>
                  </a:lnTo>
                  <a:lnTo>
                    <a:pt x="2210544" y="1393629"/>
                  </a:lnTo>
                  <a:lnTo>
                    <a:pt x="2259346" y="1379371"/>
                  </a:lnTo>
                  <a:lnTo>
                    <a:pt x="2308032" y="1364729"/>
                  </a:lnTo>
                  <a:lnTo>
                    <a:pt x="2350841" y="1351389"/>
                  </a:lnTo>
                  <a:lnTo>
                    <a:pt x="2393329" y="1337148"/>
                  </a:lnTo>
                  <a:lnTo>
                    <a:pt x="2435173" y="1321263"/>
                  </a:lnTo>
                  <a:lnTo>
                    <a:pt x="2476053" y="1302994"/>
                  </a:lnTo>
                  <a:lnTo>
                    <a:pt x="2519660" y="1279481"/>
                  </a:lnTo>
                  <a:lnTo>
                    <a:pt x="2561064" y="1252470"/>
                  </a:lnTo>
                  <a:lnTo>
                    <a:pt x="2599586" y="1221616"/>
                  </a:lnTo>
                  <a:lnTo>
                    <a:pt x="2634549" y="1186573"/>
                  </a:lnTo>
                  <a:lnTo>
                    <a:pt x="2667870" y="1144135"/>
                  </a:lnTo>
                  <a:lnTo>
                    <a:pt x="2696838" y="1098678"/>
                  </a:lnTo>
                  <a:lnTo>
                    <a:pt x="2722862" y="1051165"/>
                  </a:lnTo>
                  <a:lnTo>
                    <a:pt x="2747350" y="1002562"/>
                  </a:lnTo>
                  <a:lnTo>
                    <a:pt x="2771709" y="953833"/>
                  </a:lnTo>
                  <a:lnTo>
                    <a:pt x="2806822" y="881142"/>
                  </a:lnTo>
                  <a:lnTo>
                    <a:pt x="2828349" y="834514"/>
                  </a:lnTo>
                  <a:lnTo>
                    <a:pt x="2851532" y="783385"/>
                  </a:lnTo>
                  <a:lnTo>
                    <a:pt x="2875629" y="729519"/>
                  </a:lnTo>
                  <a:lnTo>
                    <a:pt x="2899895" y="674681"/>
                  </a:lnTo>
                  <a:lnTo>
                    <a:pt x="2923589" y="620635"/>
                  </a:lnTo>
                  <a:lnTo>
                    <a:pt x="2945966" y="569147"/>
                  </a:lnTo>
                  <a:lnTo>
                    <a:pt x="2966284" y="521981"/>
                  </a:lnTo>
                  <a:lnTo>
                    <a:pt x="2983799" y="480902"/>
                  </a:lnTo>
                  <a:lnTo>
                    <a:pt x="2992943" y="459153"/>
                  </a:lnTo>
                </a:path>
                <a:path w="2993390" h="2186304">
                  <a:moveTo>
                    <a:pt x="0" y="2185922"/>
                  </a:moveTo>
                  <a:lnTo>
                    <a:pt x="31017" y="2131745"/>
                  </a:lnTo>
                  <a:lnTo>
                    <a:pt x="68010" y="2073038"/>
                  </a:lnTo>
                  <a:lnTo>
                    <a:pt x="113980" y="2008149"/>
                  </a:lnTo>
                  <a:lnTo>
                    <a:pt x="144184" y="1970362"/>
                  </a:lnTo>
                  <a:lnTo>
                    <a:pt x="175966" y="1933979"/>
                  </a:lnTo>
                  <a:lnTo>
                    <a:pt x="209097" y="1898804"/>
                  </a:lnTo>
                  <a:lnTo>
                    <a:pt x="243346" y="1864645"/>
                  </a:lnTo>
                  <a:lnTo>
                    <a:pt x="278481" y="1831308"/>
                  </a:lnTo>
                  <a:lnTo>
                    <a:pt x="314273" y="1798598"/>
                  </a:lnTo>
                  <a:lnTo>
                    <a:pt x="350491" y="1766322"/>
                  </a:lnTo>
                  <a:lnTo>
                    <a:pt x="386903" y="1734286"/>
                  </a:lnTo>
                  <a:lnTo>
                    <a:pt x="428119" y="1698445"/>
                  </a:lnTo>
                  <a:lnTo>
                    <a:pt x="470036" y="1663475"/>
                  </a:lnTo>
                  <a:lnTo>
                    <a:pt x="513125" y="1630349"/>
                  </a:lnTo>
                  <a:lnTo>
                    <a:pt x="557855" y="1600039"/>
                  </a:lnTo>
                  <a:lnTo>
                    <a:pt x="604693" y="1573515"/>
                  </a:lnTo>
                  <a:lnTo>
                    <a:pt x="654111" y="1551749"/>
                  </a:lnTo>
                  <a:lnTo>
                    <a:pt x="704968" y="1535764"/>
                  </a:lnTo>
                  <a:lnTo>
                    <a:pt x="757020" y="1524557"/>
                  </a:lnTo>
                  <a:lnTo>
                    <a:pt x="809907" y="1516712"/>
                  </a:lnTo>
                  <a:lnTo>
                    <a:pt x="863269" y="1510817"/>
                  </a:lnTo>
                  <a:lnTo>
                    <a:pt x="916747" y="1505458"/>
                  </a:lnTo>
                  <a:lnTo>
                    <a:pt x="962288" y="1500502"/>
                  </a:lnTo>
                  <a:lnTo>
                    <a:pt x="1007793" y="1495243"/>
                  </a:lnTo>
                  <a:lnTo>
                    <a:pt x="1053285" y="1489850"/>
                  </a:lnTo>
                  <a:lnTo>
                    <a:pt x="1098790" y="1484490"/>
                  </a:lnTo>
                  <a:lnTo>
                    <a:pt x="1144331" y="1479334"/>
                  </a:lnTo>
                  <a:lnTo>
                    <a:pt x="1185495" y="1474938"/>
                  </a:lnTo>
                  <a:lnTo>
                    <a:pt x="1226659" y="1470542"/>
                  </a:lnTo>
                  <a:lnTo>
                    <a:pt x="1267775" y="1465732"/>
                  </a:lnTo>
                  <a:lnTo>
                    <a:pt x="1308796" y="1460093"/>
                  </a:lnTo>
                  <a:lnTo>
                    <a:pt x="1357695" y="1451850"/>
                  </a:lnTo>
                  <a:lnTo>
                    <a:pt x="1406261" y="1442061"/>
                  </a:lnTo>
                  <a:lnTo>
                    <a:pt x="1454457" y="1430737"/>
                  </a:lnTo>
                  <a:lnTo>
                    <a:pt x="1502249" y="1417886"/>
                  </a:lnTo>
                  <a:lnTo>
                    <a:pt x="1549600" y="1403520"/>
                  </a:lnTo>
                  <a:lnTo>
                    <a:pt x="1596475" y="1387647"/>
                  </a:lnTo>
                  <a:lnTo>
                    <a:pt x="1642838" y="1370276"/>
                  </a:lnTo>
                  <a:lnTo>
                    <a:pt x="1688653" y="1351419"/>
                  </a:lnTo>
                  <a:lnTo>
                    <a:pt x="1738287" y="1329175"/>
                  </a:lnTo>
                  <a:lnTo>
                    <a:pt x="1787398" y="1305771"/>
                  </a:lnTo>
                  <a:lnTo>
                    <a:pt x="1836227" y="1281734"/>
                  </a:lnTo>
                  <a:lnTo>
                    <a:pt x="1885014" y="1257592"/>
                  </a:lnTo>
                  <a:lnTo>
                    <a:pt x="1933998" y="1233870"/>
                  </a:lnTo>
                  <a:lnTo>
                    <a:pt x="1983420" y="1211097"/>
                  </a:lnTo>
                  <a:lnTo>
                    <a:pt x="2033622" y="1189573"/>
                  </a:lnTo>
                  <a:lnTo>
                    <a:pt x="2084226" y="1169001"/>
                  </a:lnTo>
                  <a:lnTo>
                    <a:pt x="2134964" y="1148739"/>
                  </a:lnTo>
                  <a:lnTo>
                    <a:pt x="2185568" y="1128149"/>
                  </a:lnTo>
                  <a:lnTo>
                    <a:pt x="2235769" y="1106589"/>
                  </a:lnTo>
                  <a:lnTo>
                    <a:pt x="2281842" y="1085117"/>
                  </a:lnTo>
                  <a:lnTo>
                    <a:pt x="2327073" y="1061992"/>
                  </a:lnTo>
                  <a:lnTo>
                    <a:pt x="2371201" y="1036950"/>
                  </a:lnTo>
                  <a:lnTo>
                    <a:pt x="2413963" y="1009723"/>
                  </a:lnTo>
                  <a:lnTo>
                    <a:pt x="2455098" y="980046"/>
                  </a:lnTo>
                  <a:lnTo>
                    <a:pt x="2498282" y="944401"/>
                  </a:lnTo>
                  <a:lnTo>
                    <a:pt x="2538918" y="905956"/>
                  </a:lnTo>
                  <a:lnTo>
                    <a:pt x="2577078" y="864997"/>
                  </a:lnTo>
                  <a:lnTo>
                    <a:pt x="2612832" y="821817"/>
                  </a:lnTo>
                  <a:lnTo>
                    <a:pt x="2642160" y="782445"/>
                  </a:lnTo>
                  <a:lnTo>
                    <a:pt x="2669726" y="741849"/>
                  </a:lnTo>
                  <a:lnTo>
                    <a:pt x="2695659" y="700174"/>
                  </a:lnTo>
                  <a:lnTo>
                    <a:pt x="2720085" y="657566"/>
                  </a:lnTo>
                  <a:lnTo>
                    <a:pt x="2743134" y="614172"/>
                  </a:lnTo>
                  <a:lnTo>
                    <a:pt x="2773125" y="548607"/>
                  </a:lnTo>
                  <a:lnTo>
                    <a:pt x="2792241" y="503431"/>
                  </a:lnTo>
                  <a:lnTo>
                    <a:pt x="2813286" y="452247"/>
                  </a:lnTo>
                  <a:lnTo>
                    <a:pt x="2835645" y="396743"/>
                  </a:lnTo>
                  <a:lnTo>
                    <a:pt x="2858707" y="338610"/>
                  </a:lnTo>
                  <a:lnTo>
                    <a:pt x="2881856" y="279538"/>
                  </a:lnTo>
                  <a:lnTo>
                    <a:pt x="2904480" y="221215"/>
                  </a:lnTo>
                  <a:lnTo>
                    <a:pt x="2925965" y="165333"/>
                  </a:lnTo>
                  <a:lnTo>
                    <a:pt x="2945698" y="113581"/>
                  </a:lnTo>
                  <a:lnTo>
                    <a:pt x="2963064" y="67648"/>
                  </a:lnTo>
                  <a:lnTo>
                    <a:pt x="2977451" y="29224"/>
                  </a:lnTo>
                  <a:lnTo>
                    <a:pt x="2988244" y="0"/>
                  </a:lnTo>
                </a:path>
              </a:pathLst>
            </a:custGeom>
            <a:ln w="9525">
              <a:solidFill>
                <a:srgbClr val="4D4EE6"/>
              </a:solidFill>
              <a:prstDash val="sysDash"/>
            </a:ln>
          </p:spPr>
          <p:txBody>
            <a:bodyPr wrap="square" lIns="0" tIns="0" rIns="0" bIns="0" rtlCol="0"/>
            <a:lstStyle/>
            <a:p>
              <a:endParaRPr/>
            </a:p>
          </p:txBody>
        </p:sp>
        <p:sp>
          <p:nvSpPr>
            <p:cNvPr id="12" name="object 12"/>
            <p:cNvSpPr/>
            <p:nvPr/>
          </p:nvSpPr>
          <p:spPr>
            <a:xfrm>
              <a:off x="7981950" y="5200650"/>
              <a:ext cx="4210050" cy="1657350"/>
            </a:xfrm>
            <a:custGeom>
              <a:avLst/>
              <a:gdLst/>
              <a:ahLst/>
              <a:cxnLst/>
              <a:rect l="l" t="t" r="r" b="b"/>
              <a:pathLst>
                <a:path w="4210050" h="1657350">
                  <a:moveTo>
                    <a:pt x="4210050" y="0"/>
                  </a:moveTo>
                  <a:lnTo>
                    <a:pt x="4175299" y="75594"/>
                  </a:lnTo>
                  <a:lnTo>
                    <a:pt x="4155312" y="117681"/>
                  </a:lnTo>
                  <a:lnTo>
                    <a:pt x="4133992" y="159601"/>
                  </a:lnTo>
                  <a:lnTo>
                    <a:pt x="4110863" y="200913"/>
                  </a:lnTo>
                  <a:lnTo>
                    <a:pt x="4081733" y="247333"/>
                  </a:lnTo>
                  <a:lnTo>
                    <a:pt x="4050280" y="293168"/>
                  </a:lnTo>
                  <a:lnTo>
                    <a:pt x="4017201" y="338409"/>
                  </a:lnTo>
                  <a:lnTo>
                    <a:pt x="3983188" y="383051"/>
                  </a:lnTo>
                  <a:lnTo>
                    <a:pt x="3904043" y="484849"/>
                  </a:lnTo>
                  <a:lnTo>
                    <a:pt x="3881751" y="514175"/>
                  </a:lnTo>
                  <a:lnTo>
                    <a:pt x="3859910" y="543610"/>
                  </a:lnTo>
                  <a:lnTo>
                    <a:pt x="3798254" y="630105"/>
                  </a:lnTo>
                  <a:lnTo>
                    <a:pt x="3771114" y="666940"/>
                  </a:lnTo>
                  <a:lnTo>
                    <a:pt x="3742435" y="703267"/>
                  </a:lnTo>
                  <a:lnTo>
                    <a:pt x="3711598" y="738619"/>
                  </a:lnTo>
                  <a:lnTo>
                    <a:pt x="3677981" y="772529"/>
                  </a:lnTo>
                  <a:lnTo>
                    <a:pt x="3640963" y="804532"/>
                  </a:lnTo>
                  <a:lnTo>
                    <a:pt x="3607530" y="829065"/>
                  </a:lnTo>
                  <a:lnTo>
                    <a:pt x="3570647" y="852452"/>
                  </a:lnTo>
                  <a:lnTo>
                    <a:pt x="3530377" y="874655"/>
                  </a:lnTo>
                  <a:lnTo>
                    <a:pt x="3486784" y="895639"/>
                  </a:lnTo>
                  <a:lnTo>
                    <a:pt x="3439932" y="915368"/>
                  </a:lnTo>
                  <a:lnTo>
                    <a:pt x="3389883" y="933805"/>
                  </a:lnTo>
                  <a:lnTo>
                    <a:pt x="3336176" y="950890"/>
                  </a:lnTo>
                  <a:lnTo>
                    <a:pt x="3281572" y="966000"/>
                  </a:lnTo>
                  <a:lnTo>
                    <a:pt x="3226974" y="979487"/>
                  </a:lnTo>
                  <a:lnTo>
                    <a:pt x="3173284" y="991701"/>
                  </a:lnTo>
                  <a:lnTo>
                    <a:pt x="3067629" y="1014439"/>
                  </a:lnTo>
                  <a:lnTo>
                    <a:pt x="3013614" y="1025667"/>
                  </a:lnTo>
                  <a:lnTo>
                    <a:pt x="2763816" y="1076624"/>
                  </a:lnTo>
                  <a:lnTo>
                    <a:pt x="2668079" y="1096994"/>
                  </a:lnTo>
                  <a:lnTo>
                    <a:pt x="2620358" y="1107581"/>
                  </a:lnTo>
                  <a:lnTo>
                    <a:pt x="2572893" y="1118489"/>
                  </a:lnTo>
                  <a:lnTo>
                    <a:pt x="2374300" y="1165889"/>
                  </a:lnTo>
                  <a:lnTo>
                    <a:pt x="2323535" y="1177540"/>
                  </a:lnTo>
                  <a:lnTo>
                    <a:pt x="2272415" y="1188724"/>
                  </a:lnTo>
                  <a:lnTo>
                    <a:pt x="2220981" y="1199245"/>
                  </a:lnTo>
                  <a:lnTo>
                    <a:pt x="2169277" y="1208910"/>
                  </a:lnTo>
                  <a:lnTo>
                    <a:pt x="2117344" y="1217523"/>
                  </a:lnTo>
                  <a:lnTo>
                    <a:pt x="2066524" y="1224757"/>
                  </a:lnTo>
                  <a:lnTo>
                    <a:pt x="2015294" y="1230930"/>
                  </a:lnTo>
                  <a:lnTo>
                    <a:pt x="1963802" y="1236216"/>
                  </a:lnTo>
                  <a:lnTo>
                    <a:pt x="1912196" y="1240787"/>
                  </a:lnTo>
                  <a:lnTo>
                    <a:pt x="1860626" y="1244816"/>
                  </a:lnTo>
                  <a:lnTo>
                    <a:pt x="1681702" y="1257211"/>
                  </a:lnTo>
                  <a:lnTo>
                    <a:pt x="1604645" y="1263053"/>
                  </a:lnTo>
                  <a:lnTo>
                    <a:pt x="1554625" y="1267358"/>
                  </a:lnTo>
                  <a:lnTo>
                    <a:pt x="1504768" y="1271996"/>
                  </a:lnTo>
                  <a:lnTo>
                    <a:pt x="1454977" y="1276949"/>
                  </a:lnTo>
                  <a:lnTo>
                    <a:pt x="1405156" y="1282202"/>
                  </a:lnTo>
                  <a:lnTo>
                    <a:pt x="1305036" y="1293539"/>
                  </a:lnTo>
                  <a:lnTo>
                    <a:pt x="1203635" y="1305875"/>
                  </a:lnTo>
                  <a:lnTo>
                    <a:pt x="1100181" y="1319078"/>
                  </a:lnTo>
                  <a:lnTo>
                    <a:pt x="888892" y="1347114"/>
                  </a:lnTo>
                  <a:lnTo>
                    <a:pt x="836164" y="1354618"/>
                  </a:lnTo>
                  <a:lnTo>
                    <a:pt x="783449" y="1362631"/>
                  </a:lnTo>
                  <a:lnTo>
                    <a:pt x="730869" y="1371307"/>
                  </a:lnTo>
                  <a:lnTo>
                    <a:pt x="678543" y="1380803"/>
                  </a:lnTo>
                  <a:lnTo>
                    <a:pt x="626594" y="1391271"/>
                  </a:lnTo>
                  <a:lnTo>
                    <a:pt x="575143" y="1402866"/>
                  </a:lnTo>
                  <a:lnTo>
                    <a:pt x="524310" y="1415744"/>
                  </a:lnTo>
                  <a:lnTo>
                    <a:pt x="474218" y="1430058"/>
                  </a:lnTo>
                  <a:lnTo>
                    <a:pt x="425245" y="1445709"/>
                  </a:lnTo>
                  <a:lnTo>
                    <a:pt x="376735" y="1462823"/>
                  </a:lnTo>
                  <a:lnTo>
                    <a:pt x="328710" y="1481388"/>
                  </a:lnTo>
                  <a:lnTo>
                    <a:pt x="281193" y="1501394"/>
                  </a:lnTo>
                  <a:lnTo>
                    <a:pt x="234206" y="1522828"/>
                  </a:lnTo>
                  <a:lnTo>
                    <a:pt x="187771" y="1545680"/>
                  </a:lnTo>
                  <a:lnTo>
                    <a:pt x="141910" y="1569938"/>
                  </a:lnTo>
                  <a:lnTo>
                    <a:pt x="96647" y="1595591"/>
                  </a:lnTo>
                  <a:lnTo>
                    <a:pt x="0" y="1657350"/>
                  </a:lnTo>
                  <a:lnTo>
                    <a:pt x="39624" y="1657350"/>
                  </a:lnTo>
                  <a:lnTo>
                    <a:pt x="113283" y="1610326"/>
                  </a:lnTo>
                  <a:lnTo>
                    <a:pt x="157827" y="1585068"/>
                  </a:lnTo>
                  <a:lnTo>
                    <a:pt x="202951" y="1561185"/>
                  </a:lnTo>
                  <a:lnTo>
                    <a:pt x="248633" y="1538692"/>
                  </a:lnTo>
                  <a:lnTo>
                    <a:pt x="294846" y="1517598"/>
                  </a:lnTo>
                  <a:lnTo>
                    <a:pt x="341565" y="1497916"/>
                  </a:lnTo>
                  <a:lnTo>
                    <a:pt x="388764" y="1479657"/>
                  </a:lnTo>
                  <a:lnTo>
                    <a:pt x="436419" y="1462833"/>
                  </a:lnTo>
                  <a:lnTo>
                    <a:pt x="484504" y="1447457"/>
                  </a:lnTo>
                  <a:lnTo>
                    <a:pt x="533838" y="1433376"/>
                  </a:lnTo>
                  <a:lnTo>
                    <a:pt x="583991" y="1420690"/>
                  </a:lnTo>
                  <a:lnTo>
                    <a:pt x="634838" y="1409251"/>
                  </a:lnTo>
                  <a:lnTo>
                    <a:pt x="686252" y="1398906"/>
                  </a:lnTo>
                  <a:lnTo>
                    <a:pt x="738108" y="1389508"/>
                  </a:lnTo>
                  <a:lnTo>
                    <a:pt x="790280" y="1380906"/>
                  </a:lnTo>
                  <a:lnTo>
                    <a:pt x="842643" y="1372949"/>
                  </a:lnTo>
                  <a:lnTo>
                    <a:pt x="895070" y="1365489"/>
                  </a:lnTo>
                  <a:lnTo>
                    <a:pt x="1052829" y="1344430"/>
                  </a:lnTo>
                  <a:lnTo>
                    <a:pt x="1208240" y="1324414"/>
                  </a:lnTo>
                  <a:lnTo>
                    <a:pt x="1309243" y="1312125"/>
                  </a:lnTo>
                  <a:lnTo>
                    <a:pt x="1409017" y="1300836"/>
                  </a:lnTo>
                  <a:lnTo>
                    <a:pt x="1458674" y="1295607"/>
                  </a:lnTo>
                  <a:lnTo>
                    <a:pt x="1508299" y="1290678"/>
                  </a:lnTo>
                  <a:lnTo>
                    <a:pt x="1557983" y="1286065"/>
                  </a:lnTo>
                  <a:lnTo>
                    <a:pt x="1607820" y="1281785"/>
                  </a:lnTo>
                  <a:lnTo>
                    <a:pt x="1684527" y="1275943"/>
                  </a:lnTo>
                  <a:lnTo>
                    <a:pt x="1863905" y="1263611"/>
                  </a:lnTo>
                  <a:lnTo>
                    <a:pt x="1915839" y="1259556"/>
                  </a:lnTo>
                  <a:lnTo>
                    <a:pt x="1967853" y="1254947"/>
                  </a:lnTo>
                  <a:lnTo>
                    <a:pt x="2019803" y="1249610"/>
                  </a:lnTo>
                  <a:lnTo>
                    <a:pt x="2071544" y="1243374"/>
                  </a:lnTo>
                  <a:lnTo>
                    <a:pt x="2122931" y="1236065"/>
                  </a:lnTo>
                  <a:lnTo>
                    <a:pt x="2175427" y="1227338"/>
                  </a:lnTo>
                  <a:lnTo>
                    <a:pt x="2227626" y="1217578"/>
                  </a:lnTo>
                  <a:lnTo>
                    <a:pt x="2279499" y="1206975"/>
                  </a:lnTo>
                  <a:lnTo>
                    <a:pt x="2331015" y="1195718"/>
                  </a:lnTo>
                  <a:lnTo>
                    <a:pt x="2382141" y="1183999"/>
                  </a:lnTo>
                  <a:lnTo>
                    <a:pt x="2507585" y="1154030"/>
                  </a:lnTo>
                  <a:lnTo>
                    <a:pt x="2628410" y="1125711"/>
                  </a:lnTo>
                  <a:lnTo>
                    <a:pt x="2675955" y="1115176"/>
                  </a:lnTo>
                  <a:lnTo>
                    <a:pt x="2771402" y="1094875"/>
                  </a:lnTo>
                  <a:lnTo>
                    <a:pt x="3075100" y="1032691"/>
                  </a:lnTo>
                  <a:lnTo>
                    <a:pt x="3172611" y="1011826"/>
                  </a:lnTo>
                  <a:lnTo>
                    <a:pt x="3217568" y="1001769"/>
                  </a:lnTo>
                  <a:lnTo>
                    <a:pt x="3263407" y="990866"/>
                  </a:lnTo>
                  <a:lnTo>
                    <a:pt x="3309638" y="978909"/>
                  </a:lnTo>
                  <a:lnTo>
                    <a:pt x="3355770" y="965690"/>
                  </a:lnTo>
                  <a:lnTo>
                    <a:pt x="3401314" y="951001"/>
                  </a:lnTo>
                  <a:lnTo>
                    <a:pt x="3452908" y="931972"/>
                  </a:lnTo>
                  <a:lnTo>
                    <a:pt x="3501225" y="911600"/>
                  </a:lnTo>
                  <a:lnTo>
                    <a:pt x="3546205" y="889919"/>
                  </a:lnTo>
                  <a:lnTo>
                    <a:pt x="3587787" y="866962"/>
                  </a:lnTo>
                  <a:lnTo>
                    <a:pt x="3625912" y="842764"/>
                  </a:lnTo>
                  <a:lnTo>
                    <a:pt x="3660521" y="817359"/>
                  </a:lnTo>
                  <a:lnTo>
                    <a:pt x="3698615" y="784506"/>
                  </a:lnTo>
                  <a:lnTo>
                    <a:pt x="3733080" y="749835"/>
                  </a:lnTo>
                  <a:lnTo>
                    <a:pt x="3764581" y="713790"/>
                  </a:lnTo>
                  <a:lnTo>
                    <a:pt x="3793786" y="676819"/>
                  </a:lnTo>
                  <a:lnTo>
                    <a:pt x="3821361" y="639366"/>
                  </a:lnTo>
                  <a:lnTo>
                    <a:pt x="3874369" y="564748"/>
                  </a:lnTo>
                  <a:lnTo>
                    <a:pt x="3905023" y="523156"/>
                  </a:lnTo>
                  <a:lnTo>
                    <a:pt x="3927221" y="493961"/>
                  </a:lnTo>
                  <a:lnTo>
                    <a:pt x="4000602" y="399480"/>
                  </a:lnTo>
                  <a:lnTo>
                    <a:pt x="4029216" y="362150"/>
                  </a:lnTo>
                  <a:lnTo>
                    <a:pt x="4057364" y="324392"/>
                  </a:lnTo>
                  <a:lnTo>
                    <a:pt x="4084644" y="286193"/>
                  </a:lnTo>
                  <a:lnTo>
                    <a:pt x="4110654" y="247536"/>
                  </a:lnTo>
                  <a:lnTo>
                    <a:pt x="4134993" y="208406"/>
                  </a:lnTo>
                  <a:lnTo>
                    <a:pt x="4210050" y="58293"/>
                  </a:lnTo>
                  <a:lnTo>
                    <a:pt x="4210050" y="0"/>
                  </a:lnTo>
                  <a:close/>
                </a:path>
              </a:pathLst>
            </a:custGeom>
            <a:solidFill>
              <a:srgbClr val="E35220"/>
            </a:solidFill>
          </p:spPr>
          <p:txBody>
            <a:bodyPr wrap="square" lIns="0" tIns="0" rIns="0" bIns="0" rtlCol="0"/>
            <a:lstStyle/>
            <a:p>
              <a:endParaRPr/>
            </a:p>
          </p:txBody>
        </p:sp>
      </p:grpSp>
      <p:sp>
        <p:nvSpPr>
          <p:cNvPr id="13" name="object 13"/>
          <p:cNvSpPr txBox="1"/>
          <p:nvPr/>
        </p:nvSpPr>
        <p:spPr>
          <a:xfrm>
            <a:off x="5481701" y="1557555"/>
            <a:ext cx="4062095" cy="827405"/>
          </a:xfrm>
          <a:prstGeom prst="rect">
            <a:avLst/>
          </a:prstGeom>
        </p:spPr>
        <p:txBody>
          <a:bodyPr vert="horz" wrap="square" lIns="0" tIns="47625" rIns="0" bIns="0" rtlCol="0">
            <a:spAutoFit/>
          </a:bodyPr>
          <a:lstStyle/>
          <a:p>
            <a:pPr algn="ctr">
              <a:lnSpc>
                <a:spcPct val="100000"/>
              </a:lnSpc>
              <a:spcBef>
                <a:spcPts val="375"/>
              </a:spcBef>
              <a:tabLst>
                <a:tab pos="943610" algn="l"/>
                <a:tab pos="1696085" algn="l"/>
                <a:tab pos="2439670" algn="l"/>
                <a:tab pos="2859405" algn="l"/>
              </a:tabLst>
            </a:pPr>
            <a:r>
              <a:rPr sz="2400" spc="300" dirty="0">
                <a:solidFill>
                  <a:srgbClr val="7061FD"/>
                </a:solidFill>
                <a:latin typeface="Calibri"/>
                <a:cs typeface="Calibri"/>
              </a:rPr>
              <a:t>+</a:t>
            </a:r>
            <a:r>
              <a:rPr sz="2400" spc="300" dirty="0">
                <a:solidFill>
                  <a:srgbClr val="1F1348"/>
                </a:solidFill>
                <a:latin typeface="Calibri"/>
                <a:cs typeface="Calibri"/>
              </a:rPr>
              <a:t>We	</a:t>
            </a:r>
            <a:r>
              <a:rPr sz="2400" spc="145" dirty="0">
                <a:solidFill>
                  <a:srgbClr val="1F1348"/>
                </a:solidFill>
                <a:latin typeface="Calibri"/>
                <a:cs typeface="Calibri"/>
              </a:rPr>
              <a:t>can	</a:t>
            </a:r>
            <a:r>
              <a:rPr sz="2400" spc="150" dirty="0">
                <a:solidFill>
                  <a:srgbClr val="1F1348"/>
                </a:solidFill>
                <a:latin typeface="Calibri"/>
                <a:cs typeface="Calibri"/>
              </a:rPr>
              <a:t>use	</a:t>
            </a:r>
            <a:r>
              <a:rPr sz="2400" spc="135" dirty="0">
                <a:solidFill>
                  <a:srgbClr val="1F1348"/>
                </a:solidFill>
                <a:latin typeface="Calibri"/>
                <a:cs typeface="Calibri"/>
              </a:rPr>
              <a:t>a	</a:t>
            </a:r>
            <a:r>
              <a:rPr sz="2400" spc="140" dirty="0">
                <a:solidFill>
                  <a:srgbClr val="1F1348"/>
                </a:solidFill>
                <a:latin typeface="Calibri"/>
                <a:cs typeface="Calibri"/>
              </a:rPr>
              <a:t>directed</a:t>
            </a:r>
            <a:endParaRPr sz="2400">
              <a:latin typeface="Calibri"/>
              <a:cs typeface="Calibri"/>
            </a:endParaRPr>
          </a:p>
          <a:p>
            <a:pPr marL="19685" algn="ctr">
              <a:lnSpc>
                <a:spcPct val="100000"/>
              </a:lnSpc>
              <a:spcBef>
                <a:spcPts val="275"/>
              </a:spcBef>
              <a:tabLst>
                <a:tab pos="801370" algn="l"/>
              </a:tabLst>
            </a:pPr>
            <a:r>
              <a:rPr sz="2400" spc="130" dirty="0">
                <a:solidFill>
                  <a:srgbClr val="1F1348"/>
                </a:solidFill>
                <a:latin typeface="Calibri"/>
                <a:cs typeface="Calibri"/>
              </a:rPr>
              <a:t>a	</a:t>
            </a:r>
            <a:r>
              <a:rPr sz="2400" b="1" spc="150" dirty="0">
                <a:solidFill>
                  <a:srgbClr val="1F1348"/>
                </a:solidFill>
                <a:latin typeface="Calibri"/>
                <a:cs typeface="Calibri"/>
              </a:rPr>
              <a:t>resource-allocation</a:t>
            </a:r>
            <a:endParaRPr sz="2400">
              <a:latin typeface="Calibri"/>
              <a:cs typeface="Calibri"/>
            </a:endParaRPr>
          </a:p>
        </p:txBody>
      </p:sp>
      <p:sp>
        <p:nvSpPr>
          <p:cNvPr id="14" name="object 14"/>
          <p:cNvSpPr txBox="1"/>
          <p:nvPr/>
        </p:nvSpPr>
        <p:spPr>
          <a:xfrm>
            <a:off x="9771380" y="1557555"/>
            <a:ext cx="1062355" cy="827405"/>
          </a:xfrm>
          <a:prstGeom prst="rect">
            <a:avLst/>
          </a:prstGeom>
        </p:spPr>
        <p:txBody>
          <a:bodyPr vert="horz" wrap="square" lIns="0" tIns="47625" rIns="0" bIns="0" rtlCol="0">
            <a:spAutoFit/>
          </a:bodyPr>
          <a:lstStyle/>
          <a:p>
            <a:pPr marL="12700">
              <a:lnSpc>
                <a:spcPct val="100000"/>
              </a:lnSpc>
              <a:spcBef>
                <a:spcPts val="375"/>
              </a:spcBef>
            </a:pPr>
            <a:r>
              <a:rPr sz="2400" spc="185" dirty="0">
                <a:solidFill>
                  <a:srgbClr val="1F1348"/>
                </a:solidFill>
                <a:latin typeface="Calibri"/>
                <a:cs typeface="Calibri"/>
              </a:rPr>
              <a:t>graph</a:t>
            </a:r>
            <a:endParaRPr sz="2400">
              <a:latin typeface="Calibri"/>
              <a:cs typeface="Calibri"/>
            </a:endParaRPr>
          </a:p>
          <a:p>
            <a:pPr marL="174625">
              <a:lnSpc>
                <a:spcPct val="100000"/>
              </a:lnSpc>
              <a:spcBef>
                <a:spcPts val="275"/>
              </a:spcBef>
            </a:pPr>
            <a:r>
              <a:rPr sz="2400" b="1" spc="300" dirty="0">
                <a:solidFill>
                  <a:srgbClr val="1F1348"/>
                </a:solidFill>
                <a:latin typeface="Calibri"/>
                <a:cs typeface="Calibri"/>
              </a:rPr>
              <a:t>g</a:t>
            </a:r>
            <a:r>
              <a:rPr sz="2400" b="1" spc="170" dirty="0">
                <a:solidFill>
                  <a:srgbClr val="1F1348"/>
                </a:solidFill>
                <a:latin typeface="Calibri"/>
                <a:cs typeface="Calibri"/>
              </a:rPr>
              <a:t>r</a:t>
            </a:r>
            <a:r>
              <a:rPr sz="2400" b="1" spc="160" dirty="0">
                <a:solidFill>
                  <a:srgbClr val="1F1348"/>
                </a:solidFill>
                <a:latin typeface="Calibri"/>
                <a:cs typeface="Calibri"/>
              </a:rPr>
              <a:t>a</a:t>
            </a:r>
            <a:r>
              <a:rPr sz="2400" b="1" spc="235" dirty="0">
                <a:solidFill>
                  <a:srgbClr val="1F1348"/>
                </a:solidFill>
                <a:latin typeface="Calibri"/>
                <a:cs typeface="Calibri"/>
              </a:rPr>
              <a:t>ph</a:t>
            </a:r>
            <a:endParaRPr sz="2400">
              <a:latin typeface="Calibri"/>
              <a:cs typeface="Calibri"/>
            </a:endParaRPr>
          </a:p>
        </p:txBody>
      </p:sp>
      <p:sp>
        <p:nvSpPr>
          <p:cNvPr id="15" name="object 15"/>
          <p:cNvSpPr txBox="1"/>
          <p:nvPr/>
        </p:nvSpPr>
        <p:spPr>
          <a:xfrm>
            <a:off x="10867390" y="1557555"/>
            <a:ext cx="868680" cy="827405"/>
          </a:xfrm>
          <a:prstGeom prst="rect">
            <a:avLst/>
          </a:prstGeom>
        </p:spPr>
        <p:txBody>
          <a:bodyPr vert="horz" wrap="square" lIns="0" tIns="47625" rIns="0" bIns="0" rtlCol="0">
            <a:spAutoFit/>
          </a:bodyPr>
          <a:lstStyle/>
          <a:p>
            <a:pPr marR="13335" algn="r">
              <a:lnSpc>
                <a:spcPct val="100000"/>
              </a:lnSpc>
              <a:spcBef>
                <a:spcPts val="375"/>
              </a:spcBef>
            </a:pPr>
            <a:r>
              <a:rPr sz="2400" spc="150" dirty="0">
                <a:solidFill>
                  <a:srgbClr val="1F1348"/>
                </a:solidFill>
                <a:latin typeface="Calibri"/>
                <a:cs typeface="Calibri"/>
              </a:rPr>
              <a:t>ca</a:t>
            </a:r>
            <a:r>
              <a:rPr sz="2400" spc="65" dirty="0">
                <a:solidFill>
                  <a:srgbClr val="1F1348"/>
                </a:solidFill>
                <a:latin typeface="Calibri"/>
                <a:cs typeface="Calibri"/>
              </a:rPr>
              <a:t>l</a:t>
            </a:r>
            <a:r>
              <a:rPr sz="2400" spc="70" dirty="0">
                <a:solidFill>
                  <a:srgbClr val="1F1348"/>
                </a:solidFill>
                <a:latin typeface="Calibri"/>
                <a:cs typeface="Calibri"/>
              </a:rPr>
              <a:t>l</a:t>
            </a:r>
            <a:r>
              <a:rPr sz="2400" spc="130" dirty="0">
                <a:solidFill>
                  <a:srgbClr val="1F1348"/>
                </a:solidFill>
                <a:latin typeface="Calibri"/>
                <a:cs typeface="Calibri"/>
              </a:rPr>
              <a:t>e</a:t>
            </a:r>
            <a:r>
              <a:rPr sz="2400" spc="270" dirty="0">
                <a:solidFill>
                  <a:srgbClr val="1F1348"/>
                </a:solidFill>
                <a:latin typeface="Calibri"/>
                <a:cs typeface="Calibri"/>
              </a:rPr>
              <a:t>d</a:t>
            </a:r>
            <a:endParaRPr sz="2400">
              <a:latin typeface="Calibri"/>
              <a:cs typeface="Calibri"/>
            </a:endParaRPr>
          </a:p>
          <a:p>
            <a:pPr marR="5080" algn="r">
              <a:lnSpc>
                <a:spcPct val="100000"/>
              </a:lnSpc>
              <a:spcBef>
                <a:spcPts val="275"/>
              </a:spcBef>
            </a:pPr>
            <a:r>
              <a:rPr sz="2400" spc="60" dirty="0">
                <a:solidFill>
                  <a:srgbClr val="1F1348"/>
                </a:solidFill>
                <a:latin typeface="Calibri"/>
                <a:cs typeface="Calibri"/>
              </a:rPr>
              <a:t>to</a:t>
            </a:r>
            <a:endParaRPr sz="2400">
              <a:latin typeface="Calibri"/>
              <a:cs typeface="Calibri"/>
            </a:endParaRPr>
          </a:p>
        </p:txBody>
      </p:sp>
      <p:sp>
        <p:nvSpPr>
          <p:cNvPr id="16" name="object 16"/>
          <p:cNvSpPr txBox="1"/>
          <p:nvPr/>
        </p:nvSpPr>
        <p:spPr>
          <a:xfrm>
            <a:off x="5481701" y="2226119"/>
            <a:ext cx="6257290" cy="2295525"/>
          </a:xfrm>
          <a:prstGeom prst="rect">
            <a:avLst/>
          </a:prstGeom>
        </p:spPr>
        <p:txBody>
          <a:bodyPr vert="horz" wrap="square" lIns="0" tIns="180975" rIns="0" bIns="0" rtlCol="0">
            <a:spAutoFit/>
          </a:bodyPr>
          <a:lstStyle/>
          <a:p>
            <a:pPr marL="241300" algn="just">
              <a:lnSpc>
                <a:spcPct val="100000"/>
              </a:lnSpc>
              <a:spcBef>
                <a:spcPts val="1425"/>
              </a:spcBef>
            </a:pPr>
            <a:r>
              <a:rPr sz="2400" spc="110" dirty="0">
                <a:solidFill>
                  <a:srgbClr val="1F1348"/>
                </a:solidFill>
                <a:latin typeface="Calibri"/>
                <a:cs typeface="Calibri"/>
              </a:rPr>
              <a:t>characterize</a:t>
            </a:r>
            <a:r>
              <a:rPr sz="2400" spc="35" dirty="0">
                <a:solidFill>
                  <a:srgbClr val="1F1348"/>
                </a:solidFill>
                <a:latin typeface="Calibri"/>
                <a:cs typeface="Calibri"/>
              </a:rPr>
              <a:t> </a:t>
            </a:r>
            <a:r>
              <a:rPr sz="2400" spc="130" dirty="0">
                <a:solidFill>
                  <a:srgbClr val="1F1348"/>
                </a:solidFill>
                <a:latin typeface="Calibri"/>
                <a:cs typeface="Calibri"/>
              </a:rPr>
              <a:t>a</a:t>
            </a:r>
            <a:r>
              <a:rPr sz="2400" spc="45" dirty="0">
                <a:solidFill>
                  <a:srgbClr val="1F1348"/>
                </a:solidFill>
                <a:latin typeface="Calibri"/>
                <a:cs typeface="Calibri"/>
              </a:rPr>
              <a:t> </a:t>
            </a:r>
            <a:r>
              <a:rPr sz="2400" spc="165" dirty="0">
                <a:solidFill>
                  <a:srgbClr val="1F1348"/>
                </a:solidFill>
                <a:latin typeface="Calibri"/>
                <a:cs typeface="Calibri"/>
              </a:rPr>
              <a:t>deadlock</a:t>
            </a:r>
            <a:r>
              <a:rPr sz="2400" spc="110" dirty="0">
                <a:solidFill>
                  <a:srgbClr val="1F1348"/>
                </a:solidFill>
                <a:latin typeface="Calibri"/>
                <a:cs typeface="Calibri"/>
              </a:rPr>
              <a:t> </a:t>
            </a:r>
            <a:r>
              <a:rPr sz="2400" spc="75" dirty="0">
                <a:solidFill>
                  <a:srgbClr val="1F1348"/>
                </a:solidFill>
                <a:latin typeface="Calibri"/>
                <a:cs typeface="Calibri"/>
              </a:rPr>
              <a:t>situation.</a:t>
            </a:r>
            <a:endParaRPr sz="2400">
              <a:latin typeface="Calibri"/>
              <a:cs typeface="Calibri"/>
            </a:endParaRPr>
          </a:p>
          <a:p>
            <a:pPr marL="241300" marR="5080" indent="-229235" algn="just">
              <a:lnSpc>
                <a:spcPct val="109500"/>
              </a:lnSpc>
              <a:spcBef>
                <a:spcPts val="1050"/>
              </a:spcBef>
            </a:pPr>
            <a:r>
              <a:rPr sz="2400" spc="145" dirty="0">
                <a:solidFill>
                  <a:srgbClr val="7061FD"/>
                </a:solidFill>
                <a:latin typeface="Calibri"/>
                <a:cs typeface="Calibri"/>
              </a:rPr>
              <a:t>+</a:t>
            </a:r>
            <a:r>
              <a:rPr sz="2400" spc="145" dirty="0">
                <a:solidFill>
                  <a:srgbClr val="1F1348"/>
                </a:solidFill>
                <a:latin typeface="Calibri"/>
                <a:cs typeface="Calibri"/>
              </a:rPr>
              <a:t>Vertices</a:t>
            </a:r>
            <a:r>
              <a:rPr sz="2400" spc="150" dirty="0">
                <a:solidFill>
                  <a:srgbClr val="1F1348"/>
                </a:solidFill>
                <a:latin typeface="Calibri"/>
                <a:cs typeface="Calibri"/>
              </a:rPr>
              <a:t> </a:t>
            </a:r>
            <a:r>
              <a:rPr sz="2400" spc="95" dirty="0">
                <a:solidFill>
                  <a:srgbClr val="1F1348"/>
                </a:solidFill>
                <a:latin typeface="Calibri"/>
                <a:cs typeface="Calibri"/>
              </a:rPr>
              <a:t>represent</a:t>
            </a:r>
            <a:r>
              <a:rPr sz="2400" spc="100" dirty="0">
                <a:solidFill>
                  <a:srgbClr val="1F1348"/>
                </a:solidFill>
                <a:latin typeface="Calibri"/>
                <a:cs typeface="Calibri"/>
              </a:rPr>
              <a:t> </a:t>
            </a:r>
            <a:r>
              <a:rPr sz="2400" spc="120" dirty="0">
                <a:solidFill>
                  <a:srgbClr val="1F1348"/>
                </a:solidFill>
                <a:latin typeface="Calibri"/>
                <a:cs typeface="Calibri"/>
              </a:rPr>
              <a:t>resources </a:t>
            </a:r>
            <a:r>
              <a:rPr sz="2400" spc="125" dirty="0">
                <a:solidFill>
                  <a:srgbClr val="1F1348"/>
                </a:solidFill>
                <a:latin typeface="Calibri"/>
                <a:cs typeface="Calibri"/>
              </a:rPr>
              <a:t> </a:t>
            </a:r>
            <a:r>
              <a:rPr sz="2400" spc="180" dirty="0">
                <a:solidFill>
                  <a:srgbClr val="1F1348"/>
                </a:solidFill>
                <a:latin typeface="Calibri"/>
                <a:cs typeface="Calibri"/>
              </a:rPr>
              <a:t>and </a:t>
            </a:r>
            <a:r>
              <a:rPr sz="2400" spc="185" dirty="0">
                <a:solidFill>
                  <a:srgbClr val="1F1348"/>
                </a:solidFill>
                <a:latin typeface="Calibri"/>
                <a:cs typeface="Calibri"/>
              </a:rPr>
              <a:t> </a:t>
            </a:r>
            <a:r>
              <a:rPr sz="2400" spc="125" dirty="0">
                <a:solidFill>
                  <a:srgbClr val="1F1348"/>
                </a:solidFill>
                <a:latin typeface="Calibri"/>
                <a:cs typeface="Calibri"/>
              </a:rPr>
              <a:t>processes.</a:t>
            </a:r>
            <a:r>
              <a:rPr sz="2400" spc="130" dirty="0">
                <a:solidFill>
                  <a:srgbClr val="1F1348"/>
                </a:solidFill>
                <a:latin typeface="Calibri"/>
                <a:cs typeface="Calibri"/>
              </a:rPr>
              <a:t> </a:t>
            </a:r>
            <a:r>
              <a:rPr sz="2400" spc="145" dirty="0">
                <a:solidFill>
                  <a:srgbClr val="1F1348"/>
                </a:solidFill>
                <a:latin typeface="Calibri"/>
                <a:cs typeface="Calibri"/>
              </a:rPr>
              <a:t>We</a:t>
            </a:r>
            <a:r>
              <a:rPr sz="2400" spc="150" dirty="0">
                <a:solidFill>
                  <a:srgbClr val="1F1348"/>
                </a:solidFill>
                <a:latin typeface="Calibri"/>
                <a:cs typeface="Calibri"/>
              </a:rPr>
              <a:t> </a:t>
            </a:r>
            <a:r>
              <a:rPr sz="2400" spc="60" dirty="0">
                <a:solidFill>
                  <a:srgbClr val="1F1348"/>
                </a:solidFill>
                <a:latin typeface="Calibri"/>
                <a:cs typeface="Calibri"/>
              </a:rPr>
              <a:t>will</a:t>
            </a:r>
            <a:r>
              <a:rPr sz="2400" spc="65" dirty="0">
                <a:solidFill>
                  <a:srgbClr val="1F1348"/>
                </a:solidFill>
                <a:latin typeface="Calibri"/>
                <a:cs typeface="Calibri"/>
              </a:rPr>
              <a:t> </a:t>
            </a:r>
            <a:r>
              <a:rPr sz="2400" spc="150" dirty="0">
                <a:solidFill>
                  <a:srgbClr val="1F1348"/>
                </a:solidFill>
                <a:latin typeface="Calibri"/>
                <a:cs typeface="Calibri"/>
              </a:rPr>
              <a:t>use</a:t>
            </a:r>
            <a:r>
              <a:rPr sz="2400" spc="155" dirty="0">
                <a:solidFill>
                  <a:srgbClr val="1F1348"/>
                </a:solidFill>
                <a:latin typeface="Calibri"/>
                <a:cs typeface="Calibri"/>
              </a:rPr>
              <a:t> </a:t>
            </a:r>
            <a:r>
              <a:rPr sz="2400" b="1" spc="175" dirty="0">
                <a:solidFill>
                  <a:srgbClr val="1F1348"/>
                </a:solidFill>
                <a:latin typeface="Calibri"/>
                <a:cs typeface="Calibri"/>
              </a:rPr>
              <a:t>rectangular </a:t>
            </a:r>
            <a:r>
              <a:rPr sz="2400" b="1" spc="180" dirty="0">
                <a:solidFill>
                  <a:srgbClr val="1F1348"/>
                </a:solidFill>
                <a:latin typeface="Calibri"/>
                <a:cs typeface="Calibri"/>
              </a:rPr>
              <a:t> </a:t>
            </a:r>
            <a:r>
              <a:rPr sz="2400" b="1" spc="155" dirty="0">
                <a:solidFill>
                  <a:srgbClr val="1F1348"/>
                </a:solidFill>
                <a:latin typeface="Calibri"/>
                <a:cs typeface="Calibri"/>
              </a:rPr>
              <a:t>vertices</a:t>
            </a:r>
            <a:r>
              <a:rPr sz="2400" b="1" spc="160" dirty="0">
                <a:solidFill>
                  <a:srgbClr val="1F1348"/>
                </a:solidFill>
                <a:latin typeface="Calibri"/>
                <a:cs typeface="Calibri"/>
              </a:rPr>
              <a:t> </a:t>
            </a:r>
            <a:r>
              <a:rPr sz="2400" spc="70" dirty="0">
                <a:solidFill>
                  <a:srgbClr val="1F1348"/>
                </a:solidFill>
                <a:latin typeface="Calibri"/>
                <a:cs typeface="Calibri"/>
              </a:rPr>
              <a:t>to</a:t>
            </a:r>
            <a:r>
              <a:rPr sz="2400" spc="75" dirty="0">
                <a:solidFill>
                  <a:srgbClr val="1F1348"/>
                </a:solidFill>
                <a:latin typeface="Calibri"/>
                <a:cs typeface="Calibri"/>
              </a:rPr>
              <a:t> </a:t>
            </a:r>
            <a:r>
              <a:rPr sz="2400" spc="105" dirty="0">
                <a:solidFill>
                  <a:srgbClr val="1F1348"/>
                </a:solidFill>
                <a:latin typeface="Calibri"/>
                <a:cs typeface="Calibri"/>
              </a:rPr>
              <a:t>represent</a:t>
            </a:r>
            <a:r>
              <a:rPr sz="2400" spc="110" dirty="0">
                <a:solidFill>
                  <a:srgbClr val="1F1348"/>
                </a:solidFill>
                <a:latin typeface="Calibri"/>
                <a:cs typeface="Calibri"/>
              </a:rPr>
              <a:t> </a:t>
            </a:r>
            <a:r>
              <a:rPr sz="2400" b="1" spc="160" dirty="0">
                <a:solidFill>
                  <a:srgbClr val="1F1348"/>
                </a:solidFill>
                <a:latin typeface="Calibri"/>
                <a:cs typeface="Calibri"/>
              </a:rPr>
              <a:t>resource</a:t>
            </a:r>
            <a:r>
              <a:rPr sz="2400" b="1" spc="165" dirty="0">
                <a:solidFill>
                  <a:srgbClr val="1F1348"/>
                </a:solidFill>
                <a:latin typeface="Calibri"/>
                <a:cs typeface="Calibri"/>
              </a:rPr>
              <a:t> </a:t>
            </a:r>
            <a:r>
              <a:rPr sz="2400" b="1" spc="155" dirty="0">
                <a:solidFill>
                  <a:srgbClr val="1F1348"/>
                </a:solidFill>
                <a:latin typeface="Calibri"/>
                <a:cs typeface="Calibri"/>
              </a:rPr>
              <a:t>classes</a:t>
            </a:r>
            <a:r>
              <a:rPr sz="2400" spc="155" dirty="0">
                <a:solidFill>
                  <a:srgbClr val="1F1348"/>
                </a:solidFill>
                <a:latin typeface="Calibri"/>
                <a:cs typeface="Calibri"/>
              </a:rPr>
              <a:t>, </a:t>
            </a:r>
            <a:r>
              <a:rPr sz="2400" spc="160" dirty="0">
                <a:solidFill>
                  <a:srgbClr val="1F1348"/>
                </a:solidFill>
                <a:latin typeface="Calibri"/>
                <a:cs typeface="Calibri"/>
              </a:rPr>
              <a:t> </a:t>
            </a:r>
            <a:r>
              <a:rPr sz="2400" spc="50" dirty="0">
                <a:solidFill>
                  <a:srgbClr val="1F1348"/>
                </a:solidFill>
                <a:latin typeface="Calibri"/>
                <a:cs typeface="Calibri"/>
              </a:rPr>
              <a:t>with</a:t>
            </a:r>
            <a:r>
              <a:rPr sz="2400" spc="315" dirty="0">
                <a:solidFill>
                  <a:srgbClr val="1F1348"/>
                </a:solidFill>
                <a:latin typeface="Calibri"/>
                <a:cs typeface="Calibri"/>
              </a:rPr>
              <a:t> </a:t>
            </a:r>
            <a:r>
              <a:rPr sz="2400" spc="130" dirty="0">
                <a:solidFill>
                  <a:srgbClr val="1F1348"/>
                </a:solidFill>
                <a:latin typeface="Calibri"/>
                <a:cs typeface="Calibri"/>
              </a:rPr>
              <a:t>dots</a:t>
            </a:r>
            <a:r>
              <a:rPr sz="2400" spc="195" dirty="0">
                <a:solidFill>
                  <a:srgbClr val="1F1348"/>
                </a:solidFill>
                <a:latin typeface="Calibri"/>
                <a:cs typeface="Calibri"/>
              </a:rPr>
              <a:t> </a:t>
            </a:r>
            <a:r>
              <a:rPr sz="2400" spc="55" dirty="0">
                <a:solidFill>
                  <a:srgbClr val="1F1348"/>
                </a:solidFill>
                <a:latin typeface="Calibri"/>
                <a:cs typeface="Calibri"/>
              </a:rPr>
              <a:t>within</a:t>
            </a:r>
            <a:r>
              <a:rPr sz="2400" spc="315" dirty="0">
                <a:solidFill>
                  <a:srgbClr val="1F1348"/>
                </a:solidFill>
                <a:latin typeface="Calibri"/>
                <a:cs typeface="Calibri"/>
              </a:rPr>
              <a:t> </a:t>
            </a:r>
            <a:r>
              <a:rPr sz="2400" spc="95" dirty="0">
                <a:solidFill>
                  <a:srgbClr val="1F1348"/>
                </a:solidFill>
                <a:latin typeface="Calibri"/>
                <a:cs typeface="Calibri"/>
              </a:rPr>
              <a:t>the</a:t>
            </a:r>
            <a:r>
              <a:rPr sz="2400" spc="145" dirty="0">
                <a:solidFill>
                  <a:srgbClr val="1F1348"/>
                </a:solidFill>
                <a:latin typeface="Calibri"/>
                <a:cs typeface="Calibri"/>
              </a:rPr>
              <a:t> </a:t>
            </a:r>
            <a:r>
              <a:rPr sz="2400" spc="75" dirty="0">
                <a:solidFill>
                  <a:srgbClr val="1F1348"/>
                </a:solidFill>
                <a:latin typeface="Calibri"/>
                <a:cs typeface="Calibri"/>
              </a:rPr>
              <a:t>vertex</a:t>
            </a:r>
            <a:r>
              <a:rPr sz="2400" spc="229" dirty="0">
                <a:solidFill>
                  <a:srgbClr val="1F1348"/>
                </a:solidFill>
                <a:latin typeface="Calibri"/>
                <a:cs typeface="Calibri"/>
              </a:rPr>
              <a:t> </a:t>
            </a:r>
            <a:r>
              <a:rPr sz="2400" spc="70" dirty="0">
                <a:solidFill>
                  <a:srgbClr val="1F1348"/>
                </a:solidFill>
                <a:latin typeface="Calibri"/>
                <a:cs typeface="Calibri"/>
              </a:rPr>
              <a:t>to</a:t>
            </a:r>
            <a:r>
              <a:rPr sz="2400" spc="300" dirty="0">
                <a:solidFill>
                  <a:srgbClr val="1F1348"/>
                </a:solidFill>
                <a:latin typeface="Calibri"/>
                <a:cs typeface="Calibri"/>
              </a:rPr>
              <a:t> </a:t>
            </a:r>
            <a:r>
              <a:rPr sz="2400" spc="100" dirty="0">
                <a:solidFill>
                  <a:srgbClr val="1F1348"/>
                </a:solidFill>
                <a:latin typeface="Calibri"/>
                <a:cs typeface="Calibri"/>
              </a:rPr>
              <a:t>represent</a:t>
            </a:r>
            <a:endParaRPr sz="2400">
              <a:latin typeface="Calibri"/>
              <a:cs typeface="Calibri"/>
            </a:endParaRPr>
          </a:p>
        </p:txBody>
      </p:sp>
      <p:sp>
        <p:nvSpPr>
          <p:cNvPr id="17" name="object 17"/>
          <p:cNvSpPr txBox="1"/>
          <p:nvPr/>
        </p:nvSpPr>
        <p:spPr>
          <a:xfrm>
            <a:off x="5710554" y="4505388"/>
            <a:ext cx="1313180" cy="826769"/>
          </a:xfrm>
          <a:prstGeom prst="rect">
            <a:avLst/>
          </a:prstGeom>
        </p:spPr>
        <p:txBody>
          <a:bodyPr vert="horz" wrap="square" lIns="0" tIns="47625" rIns="0" bIns="0" rtlCol="0">
            <a:spAutoFit/>
          </a:bodyPr>
          <a:lstStyle/>
          <a:p>
            <a:pPr marL="12700">
              <a:lnSpc>
                <a:spcPct val="100000"/>
              </a:lnSpc>
              <a:spcBef>
                <a:spcPts val="375"/>
              </a:spcBef>
            </a:pPr>
            <a:r>
              <a:rPr sz="2400" spc="55" dirty="0">
                <a:solidFill>
                  <a:srgbClr val="1F1348"/>
                </a:solidFill>
                <a:latin typeface="Calibri"/>
                <a:cs typeface="Calibri"/>
              </a:rPr>
              <a:t>i</a:t>
            </a:r>
            <a:r>
              <a:rPr sz="2400" spc="150" dirty="0">
                <a:solidFill>
                  <a:srgbClr val="1F1348"/>
                </a:solidFill>
                <a:latin typeface="Calibri"/>
                <a:cs typeface="Calibri"/>
              </a:rPr>
              <a:t>n</a:t>
            </a:r>
            <a:r>
              <a:rPr sz="2400" spc="105" dirty="0">
                <a:solidFill>
                  <a:srgbClr val="1F1348"/>
                </a:solidFill>
                <a:latin typeface="Calibri"/>
                <a:cs typeface="Calibri"/>
              </a:rPr>
              <a:t>s</a:t>
            </a:r>
            <a:r>
              <a:rPr sz="2400" spc="-60" dirty="0">
                <a:solidFill>
                  <a:srgbClr val="1F1348"/>
                </a:solidFill>
                <a:latin typeface="Calibri"/>
                <a:cs typeface="Calibri"/>
              </a:rPr>
              <a:t>t</a:t>
            </a:r>
            <a:r>
              <a:rPr sz="2400" spc="120" dirty="0">
                <a:solidFill>
                  <a:srgbClr val="1F1348"/>
                </a:solidFill>
                <a:latin typeface="Calibri"/>
                <a:cs typeface="Calibri"/>
              </a:rPr>
              <a:t>a</a:t>
            </a:r>
            <a:r>
              <a:rPr sz="2400" spc="160" dirty="0">
                <a:solidFill>
                  <a:srgbClr val="1F1348"/>
                </a:solidFill>
                <a:latin typeface="Calibri"/>
                <a:cs typeface="Calibri"/>
              </a:rPr>
              <a:t>n</a:t>
            </a:r>
            <a:r>
              <a:rPr sz="2400" spc="165" dirty="0">
                <a:solidFill>
                  <a:srgbClr val="1F1348"/>
                </a:solidFill>
                <a:latin typeface="Calibri"/>
                <a:cs typeface="Calibri"/>
              </a:rPr>
              <a:t>ce</a:t>
            </a:r>
            <a:r>
              <a:rPr sz="2400" spc="125" dirty="0">
                <a:solidFill>
                  <a:srgbClr val="1F1348"/>
                </a:solidFill>
                <a:latin typeface="Calibri"/>
                <a:cs typeface="Calibri"/>
              </a:rPr>
              <a:t>s</a:t>
            </a:r>
            <a:endParaRPr sz="2400">
              <a:latin typeface="Calibri"/>
              <a:cs typeface="Calibri"/>
            </a:endParaRPr>
          </a:p>
          <a:p>
            <a:pPr marL="12700">
              <a:lnSpc>
                <a:spcPct val="100000"/>
              </a:lnSpc>
              <a:spcBef>
                <a:spcPts val="275"/>
              </a:spcBef>
            </a:pPr>
            <a:r>
              <a:rPr sz="2400" b="1" spc="155" dirty="0">
                <a:solidFill>
                  <a:srgbClr val="1F1348"/>
                </a:solidFill>
                <a:latin typeface="Calibri"/>
                <a:cs typeface="Calibri"/>
              </a:rPr>
              <a:t>vertices</a:t>
            </a:r>
            <a:endParaRPr sz="2400">
              <a:latin typeface="Calibri"/>
              <a:cs typeface="Calibri"/>
            </a:endParaRPr>
          </a:p>
        </p:txBody>
      </p:sp>
      <p:sp>
        <p:nvSpPr>
          <p:cNvPr id="18" name="object 18"/>
          <p:cNvSpPr txBox="1"/>
          <p:nvPr/>
        </p:nvSpPr>
        <p:spPr>
          <a:xfrm>
            <a:off x="7149718" y="4505388"/>
            <a:ext cx="4587240" cy="826769"/>
          </a:xfrm>
          <a:prstGeom prst="rect">
            <a:avLst/>
          </a:prstGeom>
        </p:spPr>
        <p:txBody>
          <a:bodyPr vert="horz" wrap="square" lIns="0" tIns="47625" rIns="0" bIns="0" rtlCol="0">
            <a:spAutoFit/>
          </a:bodyPr>
          <a:lstStyle/>
          <a:p>
            <a:pPr marR="5080" algn="r">
              <a:lnSpc>
                <a:spcPct val="100000"/>
              </a:lnSpc>
              <a:spcBef>
                <a:spcPts val="375"/>
              </a:spcBef>
              <a:tabLst>
                <a:tab pos="676275" algn="l"/>
                <a:tab pos="1515110" algn="l"/>
                <a:tab pos="3183255" algn="l"/>
              </a:tabLst>
            </a:pPr>
            <a:r>
              <a:rPr sz="2400" spc="100" dirty="0">
                <a:solidFill>
                  <a:srgbClr val="1F1348"/>
                </a:solidFill>
                <a:latin typeface="Calibri"/>
                <a:cs typeface="Calibri"/>
              </a:rPr>
              <a:t>of	</a:t>
            </a:r>
            <a:r>
              <a:rPr sz="2400" spc="90" dirty="0">
                <a:solidFill>
                  <a:srgbClr val="1F1348"/>
                </a:solidFill>
                <a:latin typeface="Calibri"/>
                <a:cs typeface="Calibri"/>
              </a:rPr>
              <a:t>the	</a:t>
            </a:r>
            <a:r>
              <a:rPr sz="2400" spc="105" dirty="0">
                <a:solidFill>
                  <a:srgbClr val="1F1348"/>
                </a:solidFill>
                <a:latin typeface="Calibri"/>
                <a:cs typeface="Calibri"/>
              </a:rPr>
              <a:t>resource.	</a:t>
            </a:r>
            <a:r>
              <a:rPr sz="2400" b="1" spc="165" dirty="0">
                <a:solidFill>
                  <a:srgbClr val="1F1348"/>
                </a:solidFill>
                <a:latin typeface="Calibri"/>
                <a:cs typeface="Calibri"/>
              </a:rPr>
              <a:t>Circular</a:t>
            </a:r>
            <a:endParaRPr sz="2400">
              <a:latin typeface="Calibri"/>
              <a:cs typeface="Calibri"/>
            </a:endParaRPr>
          </a:p>
          <a:p>
            <a:pPr marR="6985" algn="r">
              <a:lnSpc>
                <a:spcPct val="100000"/>
              </a:lnSpc>
              <a:spcBef>
                <a:spcPts val="275"/>
              </a:spcBef>
              <a:tabLst>
                <a:tab pos="742950" algn="l"/>
                <a:tab pos="1391920" algn="l"/>
                <a:tab pos="2354580" algn="l"/>
                <a:tab pos="3030855" algn="l"/>
              </a:tabLst>
            </a:pPr>
            <a:r>
              <a:rPr sz="2400" spc="60" dirty="0">
                <a:solidFill>
                  <a:srgbClr val="1F1348"/>
                </a:solidFill>
                <a:latin typeface="Calibri"/>
                <a:cs typeface="Calibri"/>
              </a:rPr>
              <a:t>will	</a:t>
            </a:r>
            <a:r>
              <a:rPr sz="2400" spc="204" dirty="0">
                <a:solidFill>
                  <a:srgbClr val="1F1348"/>
                </a:solidFill>
                <a:latin typeface="Calibri"/>
                <a:cs typeface="Calibri"/>
              </a:rPr>
              <a:t>be	</a:t>
            </a:r>
            <a:r>
              <a:rPr sz="2400" spc="170" dirty="0">
                <a:solidFill>
                  <a:srgbClr val="1F1348"/>
                </a:solidFill>
                <a:latin typeface="Calibri"/>
                <a:cs typeface="Calibri"/>
              </a:rPr>
              <a:t>used	</a:t>
            </a:r>
            <a:r>
              <a:rPr sz="2400" spc="65" dirty="0">
                <a:solidFill>
                  <a:srgbClr val="1F1348"/>
                </a:solidFill>
                <a:latin typeface="Calibri"/>
                <a:cs typeface="Calibri"/>
              </a:rPr>
              <a:t>for	</a:t>
            </a:r>
            <a:r>
              <a:rPr sz="2400" b="1" spc="165" dirty="0">
                <a:solidFill>
                  <a:srgbClr val="1F1348"/>
                </a:solidFill>
                <a:latin typeface="Calibri"/>
                <a:cs typeface="Calibri"/>
              </a:rPr>
              <a:t>processes</a:t>
            </a:r>
            <a:r>
              <a:rPr sz="2400" spc="165" dirty="0">
                <a:solidFill>
                  <a:srgbClr val="1F1348"/>
                </a:solidFill>
                <a:latin typeface="Calibri"/>
                <a:cs typeface="Calibri"/>
              </a:rPr>
              <a:t>.</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800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BB7FFF-C626-403D-99A8-B9FB63BB78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53d70f-135f-4c57-97e3-0275b71f4d64"/>
    <ds:schemaRef ds:uri="2190e04c-d178-4ea5-bf4c-1d62bbd43f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30F353-C67A-4578-BAD1-582FC80CBE87}">
  <ds:schemaRefs>
    <ds:schemaRef ds:uri="http://schemas.microsoft.com/sharepoint/v3/contenttype/forms"/>
  </ds:schemaRefs>
</ds:datastoreItem>
</file>

<file path=customXml/itemProps3.xml><?xml version="1.0" encoding="utf-8"?>
<ds:datastoreItem xmlns:ds="http://schemas.openxmlformats.org/officeDocument/2006/customXml" ds:itemID="{30E3D5D9-3057-498A-A0D4-83D04CEC65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TotalTime>
  <Words>3109</Words>
  <Application>Microsoft Office PowerPoint</Application>
  <PresentationFormat>Widescreen</PresentationFormat>
  <Paragraphs>203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Process  Deadlocks</vt:lpstr>
      <vt:lpstr>Process Deadlocks (6 hrs.)</vt:lpstr>
      <vt:lpstr>DeadLock</vt:lpstr>
      <vt:lpstr>Deadlock</vt:lpstr>
      <vt:lpstr>Deadlock</vt:lpstr>
      <vt:lpstr>Types of Resources</vt:lpstr>
      <vt:lpstr>Types of Resources</vt:lpstr>
      <vt:lpstr>PowerPoint Presentation</vt:lpstr>
      <vt:lpstr>Resource Allocation Graph</vt:lpstr>
      <vt:lpstr>Resource  Allocation Graph</vt:lpstr>
      <vt:lpstr>Resource Allocation Graph</vt:lpstr>
      <vt:lpstr>Conditions for Deadlock</vt:lpstr>
      <vt:lpstr>Deadlock Prevention</vt:lpstr>
      <vt:lpstr>Deadlock  Ignorance</vt:lpstr>
      <vt:lpstr>Ostrich Algorithm</vt:lpstr>
      <vt:lpstr>Handling Deadlock</vt:lpstr>
      <vt:lpstr>Deadlock prevention</vt:lpstr>
      <vt:lpstr>Deadlock prevention</vt:lpstr>
      <vt:lpstr>Deadlock Prevention</vt:lpstr>
      <vt:lpstr>Deadlock Prevention</vt:lpstr>
      <vt:lpstr>Deadlock Prevention</vt:lpstr>
      <vt:lpstr>Deadlock Prevention</vt:lpstr>
      <vt:lpstr>Deadlock Prevention</vt:lpstr>
      <vt:lpstr>Deadlock Avoidance in Operating System</vt:lpstr>
      <vt:lpstr>Safe State and  Unsafe State</vt:lpstr>
      <vt:lpstr>Bankers Algorithm</vt:lpstr>
      <vt:lpstr>Characteristics of Banker's Algorithm</vt:lpstr>
      <vt:lpstr>Data Structures used to implement the Banker’s Algorithm</vt:lpstr>
      <vt:lpstr>PowerPoint Presentation</vt:lpstr>
      <vt:lpstr>Disadvantages of  Banker's Algorithm</vt:lpstr>
      <vt:lpstr>Deadlock Detection and Recovery</vt:lpstr>
      <vt:lpstr>Deadlock  Detection and  Recovery</vt:lpstr>
      <vt:lpstr>Deadlock Detection</vt:lpstr>
      <vt:lpstr>Deadlock Detection</vt:lpstr>
      <vt:lpstr>Deadlock Detection</vt:lpstr>
      <vt:lpstr>Deadlock Detection</vt:lpstr>
      <vt:lpstr>Deadlock  Recovery</vt:lpstr>
      <vt:lpstr>Kill the Process – One way is to kill all the  process in deadlock or the second way kill the  process one by one, and check after each if still  deadlock exists and do the same till the  deadlock is removed.</vt:lpstr>
      <vt:lpstr>Last but not the least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Deadlocks</dc:title>
  <cp:lastModifiedBy>Lenovo</cp:lastModifiedBy>
  <cp:revision>5</cp:revision>
  <dcterms:created xsi:type="dcterms:W3CDTF">2021-05-09T05:00:17Z</dcterms:created>
  <dcterms:modified xsi:type="dcterms:W3CDTF">2021-07-17T13:49:49Z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2021-05-07T00:00:00Z</vt:filetime>
  </property>
  <property fmtid="{D5CDD505-2E9C-101B-9397-08002B2CF9AE}" pid="3" name="LastSaved">
    <vt:filetime>2021-05-09T00:00:00Z</vt:filetime>
  </property>
  <property fmtid="{D5CDD505-2E9C-101B-9397-08002B2CF9AE}" pid="4" name="ContentTypeId">
    <vt:lpwstr>0x0101007AC2453619E89948B7C0CC0B76A91114</vt:lpwstr>
  </property>
</Properties>
</file>