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notesSlides/notesSlide6.xml" ContentType="application/vnd.openxmlformats-officedocument.presentationml.notesSlide+xml"/>
  <Override PartName="/ppt/slideLayouts/slideLayout8.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9.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7.xml" ContentType="application/vnd.openxmlformats-officedocument.presentationml.notesSlide+xml"/>
  <Override PartName="/ppt/slideLayouts/slideLayout6.xml" ContentType="application/vnd.openxmlformats-officedocument.presentationml.slideLayout+xml"/>
  <Override PartName="/ppt/notesSlides/notesSlide8.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2.xml" ContentType="application/vnd.openxmlformats-officedocument.presentationml.notesSlide+xml"/>
  <Override PartName="/ppt/slideLayouts/slideLayout4.xml" ContentType="application/vnd.openxmlformats-officedocument.presentationml.slideLayout+xml"/>
  <Override PartName="/ppt/notesSlides/notesSlide11.xml" ContentType="application/vnd.openxmlformats-officedocument.presentationml.notes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notesSlides/notesSlide10.xml" ContentType="application/vnd.openxmlformats-officedocument.presentationml.notesSlide+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A8FD80-BFCB-4B42-9560-168638ED0B7F}" type="datetimeFigureOut">
              <a:rPr lang="en-US" smtClean="0"/>
              <a:t>3/5/2020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483BD4-3472-4D12-B285-F9E090B52530}" type="slidenum">
              <a:rPr lang="en-US" smtClean="0"/>
              <a:t>‹#›</a:t>
            </a:fld>
            <a:endParaRPr lang="en-US"/>
          </a:p>
        </p:txBody>
      </p:sp>
    </p:spTree>
    <p:extLst>
      <p:ext uri="{BB962C8B-B14F-4D97-AF65-F5344CB8AC3E}">
        <p14:creationId xmlns:p14="http://schemas.microsoft.com/office/powerpoint/2010/main" val="3268785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charset="0"/>
              </a:defRPr>
            </a:lvl1pPr>
            <a:lvl2pPr marL="734852" indent="-282635" defTabSz="913854">
              <a:defRPr>
                <a:solidFill>
                  <a:schemeClr val="tx1"/>
                </a:solidFill>
                <a:latin typeface="Verdana" charset="0"/>
              </a:defRPr>
            </a:lvl2pPr>
            <a:lvl3pPr marL="1130541" indent="-226108" defTabSz="913854">
              <a:defRPr>
                <a:solidFill>
                  <a:schemeClr val="tx1"/>
                </a:solidFill>
                <a:latin typeface="Verdana" charset="0"/>
              </a:defRPr>
            </a:lvl3pPr>
            <a:lvl4pPr marL="1582758" indent="-226108" defTabSz="913854">
              <a:defRPr>
                <a:solidFill>
                  <a:schemeClr val="tx1"/>
                </a:solidFill>
                <a:latin typeface="Verdana" charset="0"/>
              </a:defRPr>
            </a:lvl4pPr>
            <a:lvl5pPr marL="2034974" indent="-226108" defTabSz="913854">
              <a:defRPr>
                <a:solidFill>
                  <a:schemeClr val="tx1"/>
                </a:solidFill>
                <a:latin typeface="Verdana" charset="0"/>
              </a:defRPr>
            </a:lvl5pPr>
            <a:lvl6pPr marL="2487191" indent="-226108" defTabSz="913854" eaLnBrk="0" fontAlgn="base" hangingPunct="0">
              <a:spcBef>
                <a:spcPct val="0"/>
              </a:spcBef>
              <a:spcAft>
                <a:spcPct val="0"/>
              </a:spcAft>
              <a:defRPr>
                <a:solidFill>
                  <a:schemeClr val="tx1"/>
                </a:solidFill>
                <a:latin typeface="Verdana" charset="0"/>
              </a:defRPr>
            </a:lvl6pPr>
            <a:lvl7pPr marL="2939407" indent="-226108" defTabSz="913854" eaLnBrk="0" fontAlgn="base" hangingPunct="0">
              <a:spcBef>
                <a:spcPct val="0"/>
              </a:spcBef>
              <a:spcAft>
                <a:spcPct val="0"/>
              </a:spcAft>
              <a:defRPr>
                <a:solidFill>
                  <a:schemeClr val="tx1"/>
                </a:solidFill>
                <a:latin typeface="Verdana" charset="0"/>
              </a:defRPr>
            </a:lvl7pPr>
            <a:lvl8pPr marL="3391624" indent="-226108" defTabSz="913854" eaLnBrk="0" fontAlgn="base" hangingPunct="0">
              <a:spcBef>
                <a:spcPct val="0"/>
              </a:spcBef>
              <a:spcAft>
                <a:spcPct val="0"/>
              </a:spcAft>
              <a:defRPr>
                <a:solidFill>
                  <a:schemeClr val="tx1"/>
                </a:solidFill>
                <a:latin typeface="Verdana" charset="0"/>
              </a:defRPr>
            </a:lvl8pPr>
            <a:lvl9pPr marL="3843840" indent="-226108" defTabSz="913854" eaLnBrk="0" fontAlgn="base" hangingPunct="0">
              <a:spcBef>
                <a:spcPct val="0"/>
              </a:spcBef>
              <a:spcAft>
                <a:spcPct val="0"/>
              </a:spcAft>
              <a:defRPr>
                <a:solidFill>
                  <a:schemeClr val="tx1"/>
                </a:solidFill>
                <a:latin typeface="Verdana" charset="0"/>
              </a:defRPr>
            </a:lvl9pPr>
          </a:lstStyle>
          <a:p>
            <a:fld id="{2CF24FF9-D3B7-4967-B106-ECF021B1CBF4}" type="slidenum">
              <a:rPr lang="en-US" smtClean="0">
                <a:latin typeface="Times New Roman" charset="0"/>
              </a:rPr>
              <a:pPr/>
              <a:t>1</a:t>
            </a:fld>
            <a:endParaRPr lang="en-US" smtClean="0">
              <a:latin typeface="Times New Roman"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charset="0"/>
              </a:defRPr>
            </a:lvl1pPr>
            <a:lvl2pPr marL="734852" indent="-282635" defTabSz="913854">
              <a:defRPr>
                <a:solidFill>
                  <a:schemeClr val="tx1"/>
                </a:solidFill>
                <a:latin typeface="Verdana" charset="0"/>
              </a:defRPr>
            </a:lvl2pPr>
            <a:lvl3pPr marL="1130541" indent="-226108" defTabSz="913854">
              <a:defRPr>
                <a:solidFill>
                  <a:schemeClr val="tx1"/>
                </a:solidFill>
                <a:latin typeface="Verdana" charset="0"/>
              </a:defRPr>
            </a:lvl3pPr>
            <a:lvl4pPr marL="1582758" indent="-226108" defTabSz="913854">
              <a:defRPr>
                <a:solidFill>
                  <a:schemeClr val="tx1"/>
                </a:solidFill>
                <a:latin typeface="Verdana" charset="0"/>
              </a:defRPr>
            </a:lvl4pPr>
            <a:lvl5pPr marL="2034974" indent="-226108" defTabSz="913854">
              <a:defRPr>
                <a:solidFill>
                  <a:schemeClr val="tx1"/>
                </a:solidFill>
                <a:latin typeface="Verdana" charset="0"/>
              </a:defRPr>
            </a:lvl5pPr>
            <a:lvl6pPr marL="2487191" indent="-226108" defTabSz="913854" eaLnBrk="0" fontAlgn="base" hangingPunct="0">
              <a:spcBef>
                <a:spcPct val="0"/>
              </a:spcBef>
              <a:spcAft>
                <a:spcPct val="0"/>
              </a:spcAft>
              <a:defRPr>
                <a:solidFill>
                  <a:schemeClr val="tx1"/>
                </a:solidFill>
                <a:latin typeface="Verdana" charset="0"/>
              </a:defRPr>
            </a:lvl6pPr>
            <a:lvl7pPr marL="2939407" indent="-226108" defTabSz="913854" eaLnBrk="0" fontAlgn="base" hangingPunct="0">
              <a:spcBef>
                <a:spcPct val="0"/>
              </a:spcBef>
              <a:spcAft>
                <a:spcPct val="0"/>
              </a:spcAft>
              <a:defRPr>
                <a:solidFill>
                  <a:schemeClr val="tx1"/>
                </a:solidFill>
                <a:latin typeface="Verdana" charset="0"/>
              </a:defRPr>
            </a:lvl7pPr>
            <a:lvl8pPr marL="3391624" indent="-226108" defTabSz="913854" eaLnBrk="0" fontAlgn="base" hangingPunct="0">
              <a:spcBef>
                <a:spcPct val="0"/>
              </a:spcBef>
              <a:spcAft>
                <a:spcPct val="0"/>
              </a:spcAft>
              <a:defRPr>
                <a:solidFill>
                  <a:schemeClr val="tx1"/>
                </a:solidFill>
                <a:latin typeface="Verdana" charset="0"/>
              </a:defRPr>
            </a:lvl8pPr>
            <a:lvl9pPr marL="3843840" indent="-226108" defTabSz="913854" eaLnBrk="0" fontAlgn="base" hangingPunct="0">
              <a:spcBef>
                <a:spcPct val="0"/>
              </a:spcBef>
              <a:spcAft>
                <a:spcPct val="0"/>
              </a:spcAft>
              <a:defRPr>
                <a:solidFill>
                  <a:schemeClr val="tx1"/>
                </a:solidFill>
                <a:latin typeface="Verdana" charset="0"/>
              </a:defRPr>
            </a:lvl9pPr>
          </a:lstStyle>
          <a:p>
            <a:fld id="{F6BCC5B1-6F07-497B-BEBE-F7A6E8741826}" type="slidenum">
              <a:rPr lang="en-US" smtClean="0">
                <a:latin typeface="Times New Roman" charset="0"/>
              </a:rPr>
              <a:pPr/>
              <a:t>10</a:t>
            </a:fld>
            <a:endParaRPr lang="en-US" smtClean="0">
              <a:latin typeface="Times New Roman"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charset="0"/>
              </a:defRPr>
            </a:lvl1pPr>
            <a:lvl2pPr marL="734852" indent="-282635" defTabSz="913854">
              <a:defRPr>
                <a:solidFill>
                  <a:schemeClr val="tx1"/>
                </a:solidFill>
                <a:latin typeface="Verdana" charset="0"/>
              </a:defRPr>
            </a:lvl2pPr>
            <a:lvl3pPr marL="1130541" indent="-226108" defTabSz="913854">
              <a:defRPr>
                <a:solidFill>
                  <a:schemeClr val="tx1"/>
                </a:solidFill>
                <a:latin typeface="Verdana" charset="0"/>
              </a:defRPr>
            </a:lvl3pPr>
            <a:lvl4pPr marL="1582758" indent="-226108" defTabSz="913854">
              <a:defRPr>
                <a:solidFill>
                  <a:schemeClr val="tx1"/>
                </a:solidFill>
                <a:latin typeface="Verdana" charset="0"/>
              </a:defRPr>
            </a:lvl4pPr>
            <a:lvl5pPr marL="2034974" indent="-226108" defTabSz="913854">
              <a:defRPr>
                <a:solidFill>
                  <a:schemeClr val="tx1"/>
                </a:solidFill>
                <a:latin typeface="Verdana" charset="0"/>
              </a:defRPr>
            </a:lvl5pPr>
            <a:lvl6pPr marL="2487191" indent="-226108" defTabSz="913854" eaLnBrk="0" fontAlgn="base" hangingPunct="0">
              <a:spcBef>
                <a:spcPct val="0"/>
              </a:spcBef>
              <a:spcAft>
                <a:spcPct val="0"/>
              </a:spcAft>
              <a:defRPr>
                <a:solidFill>
                  <a:schemeClr val="tx1"/>
                </a:solidFill>
                <a:latin typeface="Verdana" charset="0"/>
              </a:defRPr>
            </a:lvl6pPr>
            <a:lvl7pPr marL="2939407" indent="-226108" defTabSz="913854" eaLnBrk="0" fontAlgn="base" hangingPunct="0">
              <a:spcBef>
                <a:spcPct val="0"/>
              </a:spcBef>
              <a:spcAft>
                <a:spcPct val="0"/>
              </a:spcAft>
              <a:defRPr>
                <a:solidFill>
                  <a:schemeClr val="tx1"/>
                </a:solidFill>
                <a:latin typeface="Verdana" charset="0"/>
              </a:defRPr>
            </a:lvl7pPr>
            <a:lvl8pPr marL="3391624" indent="-226108" defTabSz="913854" eaLnBrk="0" fontAlgn="base" hangingPunct="0">
              <a:spcBef>
                <a:spcPct val="0"/>
              </a:spcBef>
              <a:spcAft>
                <a:spcPct val="0"/>
              </a:spcAft>
              <a:defRPr>
                <a:solidFill>
                  <a:schemeClr val="tx1"/>
                </a:solidFill>
                <a:latin typeface="Verdana" charset="0"/>
              </a:defRPr>
            </a:lvl8pPr>
            <a:lvl9pPr marL="3843840" indent="-226108" defTabSz="913854" eaLnBrk="0" fontAlgn="base" hangingPunct="0">
              <a:spcBef>
                <a:spcPct val="0"/>
              </a:spcBef>
              <a:spcAft>
                <a:spcPct val="0"/>
              </a:spcAft>
              <a:defRPr>
                <a:solidFill>
                  <a:schemeClr val="tx1"/>
                </a:solidFill>
                <a:latin typeface="Verdana" charset="0"/>
              </a:defRPr>
            </a:lvl9pPr>
          </a:lstStyle>
          <a:p>
            <a:fld id="{37AFC1AC-6E3F-421F-A058-74AF65C63477}" type="slidenum">
              <a:rPr lang="en-US" smtClean="0">
                <a:latin typeface="Times New Roman" charset="0"/>
              </a:rPr>
              <a:pPr/>
              <a:t>11</a:t>
            </a:fld>
            <a:endParaRPr lang="en-US" smtClean="0">
              <a:latin typeface="Times New Roman"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charset="0"/>
              </a:defRPr>
            </a:lvl1pPr>
            <a:lvl2pPr marL="734852" indent="-282635" defTabSz="913854">
              <a:defRPr>
                <a:solidFill>
                  <a:schemeClr val="tx1"/>
                </a:solidFill>
                <a:latin typeface="Verdana" charset="0"/>
              </a:defRPr>
            </a:lvl2pPr>
            <a:lvl3pPr marL="1130541" indent="-226108" defTabSz="913854">
              <a:defRPr>
                <a:solidFill>
                  <a:schemeClr val="tx1"/>
                </a:solidFill>
                <a:latin typeface="Verdana" charset="0"/>
              </a:defRPr>
            </a:lvl3pPr>
            <a:lvl4pPr marL="1582758" indent="-226108" defTabSz="913854">
              <a:defRPr>
                <a:solidFill>
                  <a:schemeClr val="tx1"/>
                </a:solidFill>
                <a:latin typeface="Verdana" charset="0"/>
              </a:defRPr>
            </a:lvl4pPr>
            <a:lvl5pPr marL="2034974" indent="-226108" defTabSz="913854">
              <a:defRPr>
                <a:solidFill>
                  <a:schemeClr val="tx1"/>
                </a:solidFill>
                <a:latin typeface="Verdana" charset="0"/>
              </a:defRPr>
            </a:lvl5pPr>
            <a:lvl6pPr marL="2487191" indent="-226108" defTabSz="913854" eaLnBrk="0" fontAlgn="base" hangingPunct="0">
              <a:spcBef>
                <a:spcPct val="0"/>
              </a:spcBef>
              <a:spcAft>
                <a:spcPct val="0"/>
              </a:spcAft>
              <a:defRPr>
                <a:solidFill>
                  <a:schemeClr val="tx1"/>
                </a:solidFill>
                <a:latin typeface="Verdana" charset="0"/>
              </a:defRPr>
            </a:lvl6pPr>
            <a:lvl7pPr marL="2939407" indent="-226108" defTabSz="913854" eaLnBrk="0" fontAlgn="base" hangingPunct="0">
              <a:spcBef>
                <a:spcPct val="0"/>
              </a:spcBef>
              <a:spcAft>
                <a:spcPct val="0"/>
              </a:spcAft>
              <a:defRPr>
                <a:solidFill>
                  <a:schemeClr val="tx1"/>
                </a:solidFill>
                <a:latin typeface="Verdana" charset="0"/>
              </a:defRPr>
            </a:lvl7pPr>
            <a:lvl8pPr marL="3391624" indent="-226108" defTabSz="913854" eaLnBrk="0" fontAlgn="base" hangingPunct="0">
              <a:spcBef>
                <a:spcPct val="0"/>
              </a:spcBef>
              <a:spcAft>
                <a:spcPct val="0"/>
              </a:spcAft>
              <a:defRPr>
                <a:solidFill>
                  <a:schemeClr val="tx1"/>
                </a:solidFill>
                <a:latin typeface="Verdana" charset="0"/>
              </a:defRPr>
            </a:lvl8pPr>
            <a:lvl9pPr marL="3843840" indent="-226108" defTabSz="913854" eaLnBrk="0" fontAlgn="base" hangingPunct="0">
              <a:spcBef>
                <a:spcPct val="0"/>
              </a:spcBef>
              <a:spcAft>
                <a:spcPct val="0"/>
              </a:spcAft>
              <a:defRPr>
                <a:solidFill>
                  <a:schemeClr val="tx1"/>
                </a:solidFill>
                <a:latin typeface="Verdana" charset="0"/>
              </a:defRPr>
            </a:lvl9pPr>
          </a:lstStyle>
          <a:p>
            <a:fld id="{63D0CD6D-DD84-46FD-BD81-98BF0A039C07}" type="slidenum">
              <a:rPr lang="en-US" smtClean="0">
                <a:latin typeface="Times New Roman" charset="0"/>
              </a:rPr>
              <a:pPr/>
              <a:t>12</a:t>
            </a:fld>
            <a:endParaRPr lang="en-US" smtClean="0">
              <a:latin typeface="Times New Roman"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charset="0"/>
              </a:defRPr>
            </a:lvl1pPr>
            <a:lvl2pPr marL="734852" indent="-282635" defTabSz="913854">
              <a:defRPr>
                <a:solidFill>
                  <a:schemeClr val="tx1"/>
                </a:solidFill>
                <a:latin typeface="Verdana" charset="0"/>
              </a:defRPr>
            </a:lvl2pPr>
            <a:lvl3pPr marL="1130541" indent="-226108" defTabSz="913854">
              <a:defRPr>
                <a:solidFill>
                  <a:schemeClr val="tx1"/>
                </a:solidFill>
                <a:latin typeface="Verdana" charset="0"/>
              </a:defRPr>
            </a:lvl3pPr>
            <a:lvl4pPr marL="1582758" indent="-226108" defTabSz="913854">
              <a:defRPr>
                <a:solidFill>
                  <a:schemeClr val="tx1"/>
                </a:solidFill>
                <a:latin typeface="Verdana" charset="0"/>
              </a:defRPr>
            </a:lvl4pPr>
            <a:lvl5pPr marL="2034974" indent="-226108" defTabSz="913854">
              <a:defRPr>
                <a:solidFill>
                  <a:schemeClr val="tx1"/>
                </a:solidFill>
                <a:latin typeface="Verdana" charset="0"/>
              </a:defRPr>
            </a:lvl5pPr>
            <a:lvl6pPr marL="2487191" indent="-226108" defTabSz="913854" eaLnBrk="0" fontAlgn="base" hangingPunct="0">
              <a:spcBef>
                <a:spcPct val="0"/>
              </a:spcBef>
              <a:spcAft>
                <a:spcPct val="0"/>
              </a:spcAft>
              <a:defRPr>
                <a:solidFill>
                  <a:schemeClr val="tx1"/>
                </a:solidFill>
                <a:latin typeface="Verdana" charset="0"/>
              </a:defRPr>
            </a:lvl6pPr>
            <a:lvl7pPr marL="2939407" indent="-226108" defTabSz="913854" eaLnBrk="0" fontAlgn="base" hangingPunct="0">
              <a:spcBef>
                <a:spcPct val="0"/>
              </a:spcBef>
              <a:spcAft>
                <a:spcPct val="0"/>
              </a:spcAft>
              <a:defRPr>
                <a:solidFill>
                  <a:schemeClr val="tx1"/>
                </a:solidFill>
                <a:latin typeface="Verdana" charset="0"/>
              </a:defRPr>
            </a:lvl7pPr>
            <a:lvl8pPr marL="3391624" indent="-226108" defTabSz="913854" eaLnBrk="0" fontAlgn="base" hangingPunct="0">
              <a:spcBef>
                <a:spcPct val="0"/>
              </a:spcBef>
              <a:spcAft>
                <a:spcPct val="0"/>
              </a:spcAft>
              <a:defRPr>
                <a:solidFill>
                  <a:schemeClr val="tx1"/>
                </a:solidFill>
                <a:latin typeface="Verdana" charset="0"/>
              </a:defRPr>
            </a:lvl8pPr>
            <a:lvl9pPr marL="3843840" indent="-226108" defTabSz="913854" eaLnBrk="0" fontAlgn="base" hangingPunct="0">
              <a:spcBef>
                <a:spcPct val="0"/>
              </a:spcBef>
              <a:spcAft>
                <a:spcPct val="0"/>
              </a:spcAft>
              <a:defRPr>
                <a:solidFill>
                  <a:schemeClr val="tx1"/>
                </a:solidFill>
                <a:latin typeface="Verdana" charset="0"/>
              </a:defRPr>
            </a:lvl9pPr>
          </a:lstStyle>
          <a:p>
            <a:fld id="{FCAA2E8D-C12C-4F0F-BAB3-BB58B1C6E725}" type="slidenum">
              <a:rPr lang="en-US" smtClean="0">
                <a:latin typeface="Times New Roman" charset="0"/>
              </a:rPr>
              <a:pPr/>
              <a:t>2</a:t>
            </a:fld>
            <a:endParaRPr lang="en-US" smtClean="0">
              <a:latin typeface="Times New Roman"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charset="0"/>
              </a:defRPr>
            </a:lvl1pPr>
            <a:lvl2pPr marL="734852" indent="-282635" defTabSz="913854">
              <a:defRPr>
                <a:solidFill>
                  <a:schemeClr val="tx1"/>
                </a:solidFill>
                <a:latin typeface="Verdana" charset="0"/>
              </a:defRPr>
            </a:lvl2pPr>
            <a:lvl3pPr marL="1130541" indent="-226108" defTabSz="913854">
              <a:defRPr>
                <a:solidFill>
                  <a:schemeClr val="tx1"/>
                </a:solidFill>
                <a:latin typeface="Verdana" charset="0"/>
              </a:defRPr>
            </a:lvl3pPr>
            <a:lvl4pPr marL="1582758" indent="-226108" defTabSz="913854">
              <a:defRPr>
                <a:solidFill>
                  <a:schemeClr val="tx1"/>
                </a:solidFill>
                <a:latin typeface="Verdana" charset="0"/>
              </a:defRPr>
            </a:lvl4pPr>
            <a:lvl5pPr marL="2034974" indent="-226108" defTabSz="913854">
              <a:defRPr>
                <a:solidFill>
                  <a:schemeClr val="tx1"/>
                </a:solidFill>
                <a:latin typeface="Verdana" charset="0"/>
              </a:defRPr>
            </a:lvl5pPr>
            <a:lvl6pPr marL="2487191" indent="-226108" defTabSz="913854" eaLnBrk="0" fontAlgn="base" hangingPunct="0">
              <a:spcBef>
                <a:spcPct val="0"/>
              </a:spcBef>
              <a:spcAft>
                <a:spcPct val="0"/>
              </a:spcAft>
              <a:defRPr>
                <a:solidFill>
                  <a:schemeClr val="tx1"/>
                </a:solidFill>
                <a:latin typeface="Verdana" charset="0"/>
              </a:defRPr>
            </a:lvl6pPr>
            <a:lvl7pPr marL="2939407" indent="-226108" defTabSz="913854" eaLnBrk="0" fontAlgn="base" hangingPunct="0">
              <a:spcBef>
                <a:spcPct val="0"/>
              </a:spcBef>
              <a:spcAft>
                <a:spcPct val="0"/>
              </a:spcAft>
              <a:defRPr>
                <a:solidFill>
                  <a:schemeClr val="tx1"/>
                </a:solidFill>
                <a:latin typeface="Verdana" charset="0"/>
              </a:defRPr>
            </a:lvl7pPr>
            <a:lvl8pPr marL="3391624" indent="-226108" defTabSz="913854" eaLnBrk="0" fontAlgn="base" hangingPunct="0">
              <a:spcBef>
                <a:spcPct val="0"/>
              </a:spcBef>
              <a:spcAft>
                <a:spcPct val="0"/>
              </a:spcAft>
              <a:defRPr>
                <a:solidFill>
                  <a:schemeClr val="tx1"/>
                </a:solidFill>
                <a:latin typeface="Verdana" charset="0"/>
              </a:defRPr>
            </a:lvl8pPr>
            <a:lvl9pPr marL="3843840" indent="-226108" defTabSz="913854" eaLnBrk="0" fontAlgn="base" hangingPunct="0">
              <a:spcBef>
                <a:spcPct val="0"/>
              </a:spcBef>
              <a:spcAft>
                <a:spcPct val="0"/>
              </a:spcAft>
              <a:defRPr>
                <a:solidFill>
                  <a:schemeClr val="tx1"/>
                </a:solidFill>
                <a:latin typeface="Verdana" charset="0"/>
              </a:defRPr>
            </a:lvl9pPr>
          </a:lstStyle>
          <a:p>
            <a:fld id="{FCA8CB96-8854-4B05-840E-07027D7A6FEF}" type="slidenum">
              <a:rPr lang="en-US" smtClean="0">
                <a:latin typeface="Times New Roman" charset="0"/>
              </a:rPr>
              <a:pPr/>
              <a:t>3</a:t>
            </a:fld>
            <a:endParaRPr lang="en-US" smtClean="0">
              <a:latin typeface="Times New Roman"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charset="0"/>
              </a:defRPr>
            </a:lvl1pPr>
            <a:lvl2pPr marL="734852" indent="-282635" defTabSz="913854">
              <a:defRPr>
                <a:solidFill>
                  <a:schemeClr val="tx1"/>
                </a:solidFill>
                <a:latin typeface="Verdana" charset="0"/>
              </a:defRPr>
            </a:lvl2pPr>
            <a:lvl3pPr marL="1130541" indent="-226108" defTabSz="913854">
              <a:defRPr>
                <a:solidFill>
                  <a:schemeClr val="tx1"/>
                </a:solidFill>
                <a:latin typeface="Verdana" charset="0"/>
              </a:defRPr>
            </a:lvl3pPr>
            <a:lvl4pPr marL="1582758" indent="-226108" defTabSz="913854">
              <a:defRPr>
                <a:solidFill>
                  <a:schemeClr val="tx1"/>
                </a:solidFill>
                <a:latin typeface="Verdana" charset="0"/>
              </a:defRPr>
            </a:lvl4pPr>
            <a:lvl5pPr marL="2034974" indent="-226108" defTabSz="913854">
              <a:defRPr>
                <a:solidFill>
                  <a:schemeClr val="tx1"/>
                </a:solidFill>
                <a:latin typeface="Verdana" charset="0"/>
              </a:defRPr>
            </a:lvl5pPr>
            <a:lvl6pPr marL="2487191" indent="-226108" defTabSz="913854" eaLnBrk="0" fontAlgn="base" hangingPunct="0">
              <a:spcBef>
                <a:spcPct val="0"/>
              </a:spcBef>
              <a:spcAft>
                <a:spcPct val="0"/>
              </a:spcAft>
              <a:defRPr>
                <a:solidFill>
                  <a:schemeClr val="tx1"/>
                </a:solidFill>
                <a:latin typeface="Verdana" charset="0"/>
              </a:defRPr>
            </a:lvl6pPr>
            <a:lvl7pPr marL="2939407" indent="-226108" defTabSz="913854" eaLnBrk="0" fontAlgn="base" hangingPunct="0">
              <a:spcBef>
                <a:spcPct val="0"/>
              </a:spcBef>
              <a:spcAft>
                <a:spcPct val="0"/>
              </a:spcAft>
              <a:defRPr>
                <a:solidFill>
                  <a:schemeClr val="tx1"/>
                </a:solidFill>
                <a:latin typeface="Verdana" charset="0"/>
              </a:defRPr>
            </a:lvl7pPr>
            <a:lvl8pPr marL="3391624" indent="-226108" defTabSz="913854" eaLnBrk="0" fontAlgn="base" hangingPunct="0">
              <a:spcBef>
                <a:spcPct val="0"/>
              </a:spcBef>
              <a:spcAft>
                <a:spcPct val="0"/>
              </a:spcAft>
              <a:defRPr>
                <a:solidFill>
                  <a:schemeClr val="tx1"/>
                </a:solidFill>
                <a:latin typeface="Verdana" charset="0"/>
              </a:defRPr>
            </a:lvl8pPr>
            <a:lvl9pPr marL="3843840" indent="-226108" defTabSz="913854" eaLnBrk="0" fontAlgn="base" hangingPunct="0">
              <a:spcBef>
                <a:spcPct val="0"/>
              </a:spcBef>
              <a:spcAft>
                <a:spcPct val="0"/>
              </a:spcAft>
              <a:defRPr>
                <a:solidFill>
                  <a:schemeClr val="tx1"/>
                </a:solidFill>
                <a:latin typeface="Verdana" charset="0"/>
              </a:defRPr>
            </a:lvl9pPr>
          </a:lstStyle>
          <a:p>
            <a:fld id="{34E3357E-0454-402C-8714-5AA2E80D57C7}" type="slidenum">
              <a:rPr lang="en-US" smtClean="0">
                <a:latin typeface="Times New Roman" charset="0"/>
              </a:rPr>
              <a:pPr/>
              <a:t>4</a:t>
            </a:fld>
            <a:endParaRPr lang="en-US" smtClean="0">
              <a:latin typeface="Times New Roman"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charset="0"/>
              </a:defRPr>
            </a:lvl1pPr>
            <a:lvl2pPr marL="734852" indent="-282635" defTabSz="913854">
              <a:defRPr>
                <a:solidFill>
                  <a:schemeClr val="tx1"/>
                </a:solidFill>
                <a:latin typeface="Verdana" charset="0"/>
              </a:defRPr>
            </a:lvl2pPr>
            <a:lvl3pPr marL="1130541" indent="-226108" defTabSz="913854">
              <a:defRPr>
                <a:solidFill>
                  <a:schemeClr val="tx1"/>
                </a:solidFill>
                <a:latin typeface="Verdana" charset="0"/>
              </a:defRPr>
            </a:lvl3pPr>
            <a:lvl4pPr marL="1582758" indent="-226108" defTabSz="913854">
              <a:defRPr>
                <a:solidFill>
                  <a:schemeClr val="tx1"/>
                </a:solidFill>
                <a:latin typeface="Verdana" charset="0"/>
              </a:defRPr>
            </a:lvl4pPr>
            <a:lvl5pPr marL="2034974" indent="-226108" defTabSz="913854">
              <a:defRPr>
                <a:solidFill>
                  <a:schemeClr val="tx1"/>
                </a:solidFill>
                <a:latin typeface="Verdana" charset="0"/>
              </a:defRPr>
            </a:lvl5pPr>
            <a:lvl6pPr marL="2487191" indent="-226108" defTabSz="913854" eaLnBrk="0" fontAlgn="base" hangingPunct="0">
              <a:spcBef>
                <a:spcPct val="0"/>
              </a:spcBef>
              <a:spcAft>
                <a:spcPct val="0"/>
              </a:spcAft>
              <a:defRPr>
                <a:solidFill>
                  <a:schemeClr val="tx1"/>
                </a:solidFill>
                <a:latin typeface="Verdana" charset="0"/>
              </a:defRPr>
            </a:lvl6pPr>
            <a:lvl7pPr marL="2939407" indent="-226108" defTabSz="913854" eaLnBrk="0" fontAlgn="base" hangingPunct="0">
              <a:spcBef>
                <a:spcPct val="0"/>
              </a:spcBef>
              <a:spcAft>
                <a:spcPct val="0"/>
              </a:spcAft>
              <a:defRPr>
                <a:solidFill>
                  <a:schemeClr val="tx1"/>
                </a:solidFill>
                <a:latin typeface="Verdana" charset="0"/>
              </a:defRPr>
            </a:lvl7pPr>
            <a:lvl8pPr marL="3391624" indent="-226108" defTabSz="913854" eaLnBrk="0" fontAlgn="base" hangingPunct="0">
              <a:spcBef>
                <a:spcPct val="0"/>
              </a:spcBef>
              <a:spcAft>
                <a:spcPct val="0"/>
              </a:spcAft>
              <a:defRPr>
                <a:solidFill>
                  <a:schemeClr val="tx1"/>
                </a:solidFill>
                <a:latin typeface="Verdana" charset="0"/>
              </a:defRPr>
            </a:lvl8pPr>
            <a:lvl9pPr marL="3843840" indent="-226108" defTabSz="913854" eaLnBrk="0" fontAlgn="base" hangingPunct="0">
              <a:spcBef>
                <a:spcPct val="0"/>
              </a:spcBef>
              <a:spcAft>
                <a:spcPct val="0"/>
              </a:spcAft>
              <a:defRPr>
                <a:solidFill>
                  <a:schemeClr val="tx1"/>
                </a:solidFill>
                <a:latin typeface="Verdana" charset="0"/>
              </a:defRPr>
            </a:lvl9pPr>
          </a:lstStyle>
          <a:p>
            <a:fld id="{55DE8885-A3E3-499F-993B-3940EA4FE38D}" type="slidenum">
              <a:rPr lang="en-US" smtClean="0">
                <a:latin typeface="Times New Roman" charset="0"/>
              </a:rPr>
              <a:pPr/>
              <a:t>5</a:t>
            </a:fld>
            <a:endParaRPr lang="en-US" smtClean="0">
              <a:latin typeface="Times New Roman"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charset="0"/>
              </a:defRPr>
            </a:lvl1pPr>
            <a:lvl2pPr marL="734852" indent="-282635" defTabSz="913854">
              <a:defRPr>
                <a:solidFill>
                  <a:schemeClr val="tx1"/>
                </a:solidFill>
                <a:latin typeface="Verdana" charset="0"/>
              </a:defRPr>
            </a:lvl2pPr>
            <a:lvl3pPr marL="1130541" indent="-226108" defTabSz="913854">
              <a:defRPr>
                <a:solidFill>
                  <a:schemeClr val="tx1"/>
                </a:solidFill>
                <a:latin typeface="Verdana" charset="0"/>
              </a:defRPr>
            </a:lvl3pPr>
            <a:lvl4pPr marL="1582758" indent="-226108" defTabSz="913854">
              <a:defRPr>
                <a:solidFill>
                  <a:schemeClr val="tx1"/>
                </a:solidFill>
                <a:latin typeface="Verdana" charset="0"/>
              </a:defRPr>
            </a:lvl4pPr>
            <a:lvl5pPr marL="2034974" indent="-226108" defTabSz="913854">
              <a:defRPr>
                <a:solidFill>
                  <a:schemeClr val="tx1"/>
                </a:solidFill>
                <a:latin typeface="Verdana" charset="0"/>
              </a:defRPr>
            </a:lvl5pPr>
            <a:lvl6pPr marL="2487191" indent="-226108" defTabSz="913854" eaLnBrk="0" fontAlgn="base" hangingPunct="0">
              <a:spcBef>
                <a:spcPct val="0"/>
              </a:spcBef>
              <a:spcAft>
                <a:spcPct val="0"/>
              </a:spcAft>
              <a:defRPr>
                <a:solidFill>
                  <a:schemeClr val="tx1"/>
                </a:solidFill>
                <a:latin typeface="Verdana" charset="0"/>
              </a:defRPr>
            </a:lvl6pPr>
            <a:lvl7pPr marL="2939407" indent="-226108" defTabSz="913854" eaLnBrk="0" fontAlgn="base" hangingPunct="0">
              <a:spcBef>
                <a:spcPct val="0"/>
              </a:spcBef>
              <a:spcAft>
                <a:spcPct val="0"/>
              </a:spcAft>
              <a:defRPr>
                <a:solidFill>
                  <a:schemeClr val="tx1"/>
                </a:solidFill>
                <a:latin typeface="Verdana" charset="0"/>
              </a:defRPr>
            </a:lvl7pPr>
            <a:lvl8pPr marL="3391624" indent="-226108" defTabSz="913854" eaLnBrk="0" fontAlgn="base" hangingPunct="0">
              <a:spcBef>
                <a:spcPct val="0"/>
              </a:spcBef>
              <a:spcAft>
                <a:spcPct val="0"/>
              </a:spcAft>
              <a:defRPr>
                <a:solidFill>
                  <a:schemeClr val="tx1"/>
                </a:solidFill>
                <a:latin typeface="Verdana" charset="0"/>
              </a:defRPr>
            </a:lvl8pPr>
            <a:lvl9pPr marL="3843840" indent="-226108" defTabSz="913854" eaLnBrk="0" fontAlgn="base" hangingPunct="0">
              <a:spcBef>
                <a:spcPct val="0"/>
              </a:spcBef>
              <a:spcAft>
                <a:spcPct val="0"/>
              </a:spcAft>
              <a:defRPr>
                <a:solidFill>
                  <a:schemeClr val="tx1"/>
                </a:solidFill>
                <a:latin typeface="Verdana" charset="0"/>
              </a:defRPr>
            </a:lvl9pPr>
          </a:lstStyle>
          <a:p>
            <a:fld id="{E5280065-2268-455C-BE32-A09F1F58EA46}" type="slidenum">
              <a:rPr lang="en-US" smtClean="0">
                <a:latin typeface="Times New Roman" charset="0"/>
              </a:rPr>
              <a:pPr/>
              <a:t>6</a:t>
            </a:fld>
            <a:endParaRPr lang="en-US" smtClean="0">
              <a:latin typeface="Times New Roman"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charset="0"/>
              </a:defRPr>
            </a:lvl1pPr>
            <a:lvl2pPr marL="734852" indent="-282635" defTabSz="913854">
              <a:defRPr>
                <a:solidFill>
                  <a:schemeClr val="tx1"/>
                </a:solidFill>
                <a:latin typeface="Verdana" charset="0"/>
              </a:defRPr>
            </a:lvl2pPr>
            <a:lvl3pPr marL="1130541" indent="-226108" defTabSz="913854">
              <a:defRPr>
                <a:solidFill>
                  <a:schemeClr val="tx1"/>
                </a:solidFill>
                <a:latin typeface="Verdana" charset="0"/>
              </a:defRPr>
            </a:lvl3pPr>
            <a:lvl4pPr marL="1582758" indent="-226108" defTabSz="913854">
              <a:defRPr>
                <a:solidFill>
                  <a:schemeClr val="tx1"/>
                </a:solidFill>
                <a:latin typeface="Verdana" charset="0"/>
              </a:defRPr>
            </a:lvl4pPr>
            <a:lvl5pPr marL="2034974" indent="-226108" defTabSz="913854">
              <a:defRPr>
                <a:solidFill>
                  <a:schemeClr val="tx1"/>
                </a:solidFill>
                <a:latin typeface="Verdana" charset="0"/>
              </a:defRPr>
            </a:lvl5pPr>
            <a:lvl6pPr marL="2487191" indent="-226108" defTabSz="913854" eaLnBrk="0" fontAlgn="base" hangingPunct="0">
              <a:spcBef>
                <a:spcPct val="0"/>
              </a:spcBef>
              <a:spcAft>
                <a:spcPct val="0"/>
              </a:spcAft>
              <a:defRPr>
                <a:solidFill>
                  <a:schemeClr val="tx1"/>
                </a:solidFill>
                <a:latin typeface="Verdana" charset="0"/>
              </a:defRPr>
            </a:lvl6pPr>
            <a:lvl7pPr marL="2939407" indent="-226108" defTabSz="913854" eaLnBrk="0" fontAlgn="base" hangingPunct="0">
              <a:spcBef>
                <a:spcPct val="0"/>
              </a:spcBef>
              <a:spcAft>
                <a:spcPct val="0"/>
              </a:spcAft>
              <a:defRPr>
                <a:solidFill>
                  <a:schemeClr val="tx1"/>
                </a:solidFill>
                <a:latin typeface="Verdana" charset="0"/>
              </a:defRPr>
            </a:lvl7pPr>
            <a:lvl8pPr marL="3391624" indent="-226108" defTabSz="913854" eaLnBrk="0" fontAlgn="base" hangingPunct="0">
              <a:spcBef>
                <a:spcPct val="0"/>
              </a:spcBef>
              <a:spcAft>
                <a:spcPct val="0"/>
              </a:spcAft>
              <a:defRPr>
                <a:solidFill>
                  <a:schemeClr val="tx1"/>
                </a:solidFill>
                <a:latin typeface="Verdana" charset="0"/>
              </a:defRPr>
            </a:lvl8pPr>
            <a:lvl9pPr marL="3843840" indent="-226108" defTabSz="913854" eaLnBrk="0" fontAlgn="base" hangingPunct="0">
              <a:spcBef>
                <a:spcPct val="0"/>
              </a:spcBef>
              <a:spcAft>
                <a:spcPct val="0"/>
              </a:spcAft>
              <a:defRPr>
                <a:solidFill>
                  <a:schemeClr val="tx1"/>
                </a:solidFill>
                <a:latin typeface="Verdana" charset="0"/>
              </a:defRPr>
            </a:lvl9pPr>
          </a:lstStyle>
          <a:p>
            <a:fld id="{B1E73149-24F7-4877-82CD-03A45F3CB3CF}" type="slidenum">
              <a:rPr lang="en-US" smtClean="0">
                <a:latin typeface="Times New Roman" charset="0"/>
              </a:rPr>
              <a:pPr/>
              <a:t>7</a:t>
            </a:fld>
            <a:endParaRPr lang="en-US" smtClean="0">
              <a:latin typeface="Times New Roman"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charset="0"/>
              </a:defRPr>
            </a:lvl1pPr>
            <a:lvl2pPr marL="734852" indent="-282635" defTabSz="913854">
              <a:defRPr>
                <a:solidFill>
                  <a:schemeClr val="tx1"/>
                </a:solidFill>
                <a:latin typeface="Verdana" charset="0"/>
              </a:defRPr>
            </a:lvl2pPr>
            <a:lvl3pPr marL="1130541" indent="-226108" defTabSz="913854">
              <a:defRPr>
                <a:solidFill>
                  <a:schemeClr val="tx1"/>
                </a:solidFill>
                <a:latin typeface="Verdana" charset="0"/>
              </a:defRPr>
            </a:lvl3pPr>
            <a:lvl4pPr marL="1582758" indent="-226108" defTabSz="913854">
              <a:defRPr>
                <a:solidFill>
                  <a:schemeClr val="tx1"/>
                </a:solidFill>
                <a:latin typeface="Verdana" charset="0"/>
              </a:defRPr>
            </a:lvl4pPr>
            <a:lvl5pPr marL="2034974" indent="-226108" defTabSz="913854">
              <a:defRPr>
                <a:solidFill>
                  <a:schemeClr val="tx1"/>
                </a:solidFill>
                <a:latin typeface="Verdana" charset="0"/>
              </a:defRPr>
            </a:lvl5pPr>
            <a:lvl6pPr marL="2487191" indent="-226108" defTabSz="913854" eaLnBrk="0" fontAlgn="base" hangingPunct="0">
              <a:spcBef>
                <a:spcPct val="0"/>
              </a:spcBef>
              <a:spcAft>
                <a:spcPct val="0"/>
              </a:spcAft>
              <a:defRPr>
                <a:solidFill>
                  <a:schemeClr val="tx1"/>
                </a:solidFill>
                <a:latin typeface="Verdana" charset="0"/>
              </a:defRPr>
            </a:lvl6pPr>
            <a:lvl7pPr marL="2939407" indent="-226108" defTabSz="913854" eaLnBrk="0" fontAlgn="base" hangingPunct="0">
              <a:spcBef>
                <a:spcPct val="0"/>
              </a:spcBef>
              <a:spcAft>
                <a:spcPct val="0"/>
              </a:spcAft>
              <a:defRPr>
                <a:solidFill>
                  <a:schemeClr val="tx1"/>
                </a:solidFill>
                <a:latin typeface="Verdana" charset="0"/>
              </a:defRPr>
            </a:lvl7pPr>
            <a:lvl8pPr marL="3391624" indent="-226108" defTabSz="913854" eaLnBrk="0" fontAlgn="base" hangingPunct="0">
              <a:spcBef>
                <a:spcPct val="0"/>
              </a:spcBef>
              <a:spcAft>
                <a:spcPct val="0"/>
              </a:spcAft>
              <a:defRPr>
                <a:solidFill>
                  <a:schemeClr val="tx1"/>
                </a:solidFill>
                <a:latin typeface="Verdana" charset="0"/>
              </a:defRPr>
            </a:lvl8pPr>
            <a:lvl9pPr marL="3843840" indent="-226108" defTabSz="913854" eaLnBrk="0" fontAlgn="base" hangingPunct="0">
              <a:spcBef>
                <a:spcPct val="0"/>
              </a:spcBef>
              <a:spcAft>
                <a:spcPct val="0"/>
              </a:spcAft>
              <a:defRPr>
                <a:solidFill>
                  <a:schemeClr val="tx1"/>
                </a:solidFill>
                <a:latin typeface="Verdana" charset="0"/>
              </a:defRPr>
            </a:lvl9pPr>
          </a:lstStyle>
          <a:p>
            <a:fld id="{5CCDAD71-F29E-417B-89F5-9B8940FF86CB}" type="slidenum">
              <a:rPr lang="en-US" smtClean="0">
                <a:latin typeface="Times New Roman" charset="0"/>
              </a:rPr>
              <a:pPr/>
              <a:t>8</a:t>
            </a:fld>
            <a:endParaRPr lang="en-US" smtClean="0">
              <a:latin typeface="Times New Roman"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charset="0"/>
              </a:defRPr>
            </a:lvl1pPr>
            <a:lvl2pPr marL="734852" indent="-282635" defTabSz="913854">
              <a:defRPr>
                <a:solidFill>
                  <a:schemeClr val="tx1"/>
                </a:solidFill>
                <a:latin typeface="Verdana" charset="0"/>
              </a:defRPr>
            </a:lvl2pPr>
            <a:lvl3pPr marL="1130541" indent="-226108" defTabSz="913854">
              <a:defRPr>
                <a:solidFill>
                  <a:schemeClr val="tx1"/>
                </a:solidFill>
                <a:latin typeface="Verdana" charset="0"/>
              </a:defRPr>
            </a:lvl3pPr>
            <a:lvl4pPr marL="1582758" indent="-226108" defTabSz="913854">
              <a:defRPr>
                <a:solidFill>
                  <a:schemeClr val="tx1"/>
                </a:solidFill>
                <a:latin typeface="Verdana" charset="0"/>
              </a:defRPr>
            </a:lvl4pPr>
            <a:lvl5pPr marL="2034974" indent="-226108" defTabSz="913854">
              <a:defRPr>
                <a:solidFill>
                  <a:schemeClr val="tx1"/>
                </a:solidFill>
                <a:latin typeface="Verdana" charset="0"/>
              </a:defRPr>
            </a:lvl5pPr>
            <a:lvl6pPr marL="2487191" indent="-226108" defTabSz="913854" eaLnBrk="0" fontAlgn="base" hangingPunct="0">
              <a:spcBef>
                <a:spcPct val="0"/>
              </a:spcBef>
              <a:spcAft>
                <a:spcPct val="0"/>
              </a:spcAft>
              <a:defRPr>
                <a:solidFill>
                  <a:schemeClr val="tx1"/>
                </a:solidFill>
                <a:latin typeface="Verdana" charset="0"/>
              </a:defRPr>
            </a:lvl6pPr>
            <a:lvl7pPr marL="2939407" indent="-226108" defTabSz="913854" eaLnBrk="0" fontAlgn="base" hangingPunct="0">
              <a:spcBef>
                <a:spcPct val="0"/>
              </a:spcBef>
              <a:spcAft>
                <a:spcPct val="0"/>
              </a:spcAft>
              <a:defRPr>
                <a:solidFill>
                  <a:schemeClr val="tx1"/>
                </a:solidFill>
                <a:latin typeface="Verdana" charset="0"/>
              </a:defRPr>
            </a:lvl7pPr>
            <a:lvl8pPr marL="3391624" indent="-226108" defTabSz="913854" eaLnBrk="0" fontAlgn="base" hangingPunct="0">
              <a:spcBef>
                <a:spcPct val="0"/>
              </a:spcBef>
              <a:spcAft>
                <a:spcPct val="0"/>
              </a:spcAft>
              <a:defRPr>
                <a:solidFill>
                  <a:schemeClr val="tx1"/>
                </a:solidFill>
                <a:latin typeface="Verdana" charset="0"/>
              </a:defRPr>
            </a:lvl8pPr>
            <a:lvl9pPr marL="3843840" indent="-226108" defTabSz="913854" eaLnBrk="0" fontAlgn="base" hangingPunct="0">
              <a:spcBef>
                <a:spcPct val="0"/>
              </a:spcBef>
              <a:spcAft>
                <a:spcPct val="0"/>
              </a:spcAft>
              <a:defRPr>
                <a:solidFill>
                  <a:schemeClr val="tx1"/>
                </a:solidFill>
                <a:latin typeface="Verdana" charset="0"/>
              </a:defRPr>
            </a:lvl9pPr>
          </a:lstStyle>
          <a:p>
            <a:fld id="{1AA043ED-1FF5-4DDC-B1DE-B362FCAD1EA0}" type="slidenum">
              <a:rPr lang="en-US" smtClean="0">
                <a:latin typeface="Times New Roman" charset="0"/>
              </a:rPr>
              <a:pPr/>
              <a:t>9</a:t>
            </a:fld>
            <a:endParaRPr lang="en-US" smtClean="0">
              <a:latin typeface="Times New Roman"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B3D1DC-5E43-4B98-9F95-7D17AA848A15}"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94F4B-09F7-460E-B08A-FAE031C29A66}" type="slidenum">
              <a:rPr lang="en-US" smtClean="0"/>
              <a:t>‹#›</a:t>
            </a:fld>
            <a:endParaRPr lang="en-US"/>
          </a:p>
        </p:txBody>
      </p:sp>
    </p:spTree>
    <p:extLst>
      <p:ext uri="{BB962C8B-B14F-4D97-AF65-F5344CB8AC3E}">
        <p14:creationId xmlns:p14="http://schemas.microsoft.com/office/powerpoint/2010/main" val="340112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B3D1DC-5E43-4B98-9F95-7D17AA848A15}"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94F4B-09F7-460E-B08A-FAE031C29A66}" type="slidenum">
              <a:rPr lang="en-US" smtClean="0"/>
              <a:t>‹#›</a:t>
            </a:fld>
            <a:endParaRPr lang="en-US"/>
          </a:p>
        </p:txBody>
      </p:sp>
    </p:spTree>
    <p:extLst>
      <p:ext uri="{BB962C8B-B14F-4D97-AF65-F5344CB8AC3E}">
        <p14:creationId xmlns:p14="http://schemas.microsoft.com/office/powerpoint/2010/main" val="1685973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B3D1DC-5E43-4B98-9F95-7D17AA848A15}"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94F4B-09F7-460E-B08A-FAE031C29A66}" type="slidenum">
              <a:rPr lang="en-US" smtClean="0"/>
              <a:t>‹#›</a:t>
            </a:fld>
            <a:endParaRPr lang="en-US"/>
          </a:p>
        </p:txBody>
      </p:sp>
    </p:spTree>
    <p:extLst>
      <p:ext uri="{BB962C8B-B14F-4D97-AF65-F5344CB8AC3E}">
        <p14:creationId xmlns:p14="http://schemas.microsoft.com/office/powerpoint/2010/main" val="2867362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B3D1DC-5E43-4B98-9F95-7D17AA848A15}"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94F4B-09F7-460E-B08A-FAE031C29A66}" type="slidenum">
              <a:rPr lang="en-US" smtClean="0"/>
              <a:t>‹#›</a:t>
            </a:fld>
            <a:endParaRPr lang="en-US"/>
          </a:p>
        </p:txBody>
      </p:sp>
    </p:spTree>
    <p:extLst>
      <p:ext uri="{BB962C8B-B14F-4D97-AF65-F5344CB8AC3E}">
        <p14:creationId xmlns:p14="http://schemas.microsoft.com/office/powerpoint/2010/main" val="2647381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B3D1DC-5E43-4B98-9F95-7D17AA848A15}" type="datetimeFigureOut">
              <a:rPr lang="en-US" smtClean="0"/>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94F4B-09F7-460E-B08A-FAE031C29A66}" type="slidenum">
              <a:rPr lang="en-US" smtClean="0"/>
              <a:t>‹#›</a:t>
            </a:fld>
            <a:endParaRPr lang="en-US"/>
          </a:p>
        </p:txBody>
      </p:sp>
    </p:spTree>
    <p:extLst>
      <p:ext uri="{BB962C8B-B14F-4D97-AF65-F5344CB8AC3E}">
        <p14:creationId xmlns:p14="http://schemas.microsoft.com/office/powerpoint/2010/main" val="3947787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B3D1DC-5E43-4B98-9F95-7D17AA848A15}" type="datetimeFigureOut">
              <a:rPr lang="en-US" smtClean="0"/>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894F4B-09F7-460E-B08A-FAE031C29A66}" type="slidenum">
              <a:rPr lang="en-US" smtClean="0"/>
              <a:t>‹#›</a:t>
            </a:fld>
            <a:endParaRPr lang="en-US"/>
          </a:p>
        </p:txBody>
      </p:sp>
    </p:spTree>
    <p:extLst>
      <p:ext uri="{BB962C8B-B14F-4D97-AF65-F5344CB8AC3E}">
        <p14:creationId xmlns:p14="http://schemas.microsoft.com/office/powerpoint/2010/main" val="3604719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B3D1DC-5E43-4B98-9F95-7D17AA848A15}" type="datetimeFigureOut">
              <a:rPr lang="en-US" smtClean="0"/>
              <a:t>3/5/2020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894F4B-09F7-460E-B08A-FAE031C29A66}" type="slidenum">
              <a:rPr lang="en-US" smtClean="0"/>
              <a:t>‹#›</a:t>
            </a:fld>
            <a:endParaRPr lang="en-US"/>
          </a:p>
        </p:txBody>
      </p:sp>
    </p:spTree>
    <p:extLst>
      <p:ext uri="{BB962C8B-B14F-4D97-AF65-F5344CB8AC3E}">
        <p14:creationId xmlns:p14="http://schemas.microsoft.com/office/powerpoint/2010/main" val="46709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B3D1DC-5E43-4B98-9F95-7D17AA848A15}" type="datetimeFigureOut">
              <a:rPr lang="en-US" smtClean="0"/>
              <a:t>3/5/2020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894F4B-09F7-460E-B08A-FAE031C29A66}" type="slidenum">
              <a:rPr lang="en-US" smtClean="0"/>
              <a:t>‹#›</a:t>
            </a:fld>
            <a:endParaRPr lang="en-US"/>
          </a:p>
        </p:txBody>
      </p:sp>
    </p:spTree>
    <p:extLst>
      <p:ext uri="{BB962C8B-B14F-4D97-AF65-F5344CB8AC3E}">
        <p14:creationId xmlns:p14="http://schemas.microsoft.com/office/powerpoint/2010/main" val="291884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3D1DC-5E43-4B98-9F95-7D17AA848A15}" type="datetimeFigureOut">
              <a:rPr lang="en-US" smtClean="0"/>
              <a:t>3/5/2020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894F4B-09F7-460E-B08A-FAE031C29A66}" type="slidenum">
              <a:rPr lang="en-US" smtClean="0"/>
              <a:t>‹#›</a:t>
            </a:fld>
            <a:endParaRPr lang="en-US"/>
          </a:p>
        </p:txBody>
      </p:sp>
    </p:spTree>
    <p:extLst>
      <p:ext uri="{BB962C8B-B14F-4D97-AF65-F5344CB8AC3E}">
        <p14:creationId xmlns:p14="http://schemas.microsoft.com/office/powerpoint/2010/main" val="2483661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B3D1DC-5E43-4B98-9F95-7D17AA848A15}" type="datetimeFigureOut">
              <a:rPr lang="en-US" smtClean="0"/>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894F4B-09F7-460E-B08A-FAE031C29A66}" type="slidenum">
              <a:rPr lang="en-US" smtClean="0"/>
              <a:t>‹#›</a:t>
            </a:fld>
            <a:endParaRPr lang="en-US"/>
          </a:p>
        </p:txBody>
      </p:sp>
    </p:spTree>
    <p:extLst>
      <p:ext uri="{BB962C8B-B14F-4D97-AF65-F5344CB8AC3E}">
        <p14:creationId xmlns:p14="http://schemas.microsoft.com/office/powerpoint/2010/main" val="1996975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B3D1DC-5E43-4B98-9F95-7D17AA848A15}" type="datetimeFigureOut">
              <a:rPr lang="en-US" smtClean="0"/>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894F4B-09F7-460E-B08A-FAE031C29A66}" type="slidenum">
              <a:rPr lang="en-US" smtClean="0"/>
              <a:t>‹#›</a:t>
            </a:fld>
            <a:endParaRPr lang="en-US"/>
          </a:p>
        </p:txBody>
      </p:sp>
    </p:spTree>
    <p:extLst>
      <p:ext uri="{BB962C8B-B14F-4D97-AF65-F5344CB8AC3E}">
        <p14:creationId xmlns:p14="http://schemas.microsoft.com/office/powerpoint/2010/main" val="2381501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B3D1DC-5E43-4B98-9F95-7D17AA848A15}" type="datetimeFigureOut">
              <a:rPr lang="en-US" smtClean="0"/>
              <a:t>3/5/2020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894F4B-09F7-460E-B08A-FAE031C29A66}" type="slidenum">
              <a:rPr lang="en-US" smtClean="0"/>
              <a:t>‹#›</a:t>
            </a:fld>
            <a:endParaRPr lang="en-US"/>
          </a:p>
        </p:txBody>
      </p:sp>
    </p:spTree>
    <p:extLst>
      <p:ext uri="{BB962C8B-B14F-4D97-AF65-F5344CB8AC3E}">
        <p14:creationId xmlns:p14="http://schemas.microsoft.com/office/powerpoint/2010/main" val="2150950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Disk Scheduling</a:t>
            </a:r>
          </a:p>
        </p:txBody>
      </p:sp>
      <p:sp>
        <p:nvSpPr>
          <p:cNvPr id="30723" name="Rectangle 3"/>
          <p:cNvSpPr>
            <a:spLocks noGrp="1" noChangeArrowheads="1"/>
          </p:cNvSpPr>
          <p:nvPr>
            <p:ph idx="1"/>
          </p:nvPr>
        </p:nvSpPr>
        <p:spPr/>
        <p:txBody>
          <a:bodyPr>
            <a:normAutofit fontScale="77500" lnSpcReduction="20000"/>
          </a:bodyPr>
          <a:lstStyle/>
          <a:p>
            <a:pPr eaLnBrk="1" hangingPunct="1"/>
            <a:r>
              <a:rPr lang="en-US" dirty="0" smtClean="0"/>
              <a:t>The operating system is responsible for using hardware efficiently — for the disk drives, this means having a fast access time and disk bandwidth</a:t>
            </a:r>
          </a:p>
          <a:p>
            <a:pPr eaLnBrk="1" hangingPunct="1"/>
            <a:r>
              <a:rPr lang="en-US" dirty="0" smtClean="0"/>
              <a:t>Access time has two major components</a:t>
            </a:r>
          </a:p>
          <a:p>
            <a:pPr lvl="1" eaLnBrk="1" hangingPunct="1"/>
            <a:r>
              <a:rPr lang="en-US" dirty="0" smtClean="0">
                <a:solidFill>
                  <a:srgbClr val="3366FF"/>
                </a:solidFill>
              </a:rPr>
              <a:t>Seek time </a:t>
            </a:r>
            <a:r>
              <a:rPr lang="en-US" dirty="0" smtClean="0"/>
              <a:t>is the time for the disk are to move the heads to the cylinder containing the desired sector</a:t>
            </a:r>
          </a:p>
          <a:p>
            <a:pPr lvl="1" eaLnBrk="1" hangingPunct="1"/>
            <a:r>
              <a:rPr lang="en-US" dirty="0" smtClean="0">
                <a:solidFill>
                  <a:srgbClr val="3366FF"/>
                </a:solidFill>
              </a:rPr>
              <a:t>Rotational latency </a:t>
            </a:r>
            <a:r>
              <a:rPr lang="en-US" dirty="0" smtClean="0"/>
              <a:t>is the additional time waiting for the disk to rotate the desired sector to the disk head</a:t>
            </a:r>
          </a:p>
          <a:p>
            <a:pPr eaLnBrk="1" hangingPunct="1"/>
            <a:r>
              <a:rPr lang="en-US" dirty="0" smtClean="0"/>
              <a:t>Minimize seek time</a:t>
            </a:r>
          </a:p>
          <a:p>
            <a:pPr eaLnBrk="1" hangingPunct="1"/>
            <a:r>
              <a:rPr lang="en-US" dirty="0" smtClean="0"/>
              <a:t>Seek time </a:t>
            </a:r>
            <a:r>
              <a:rPr lang="en-US" dirty="0" smtClean="0">
                <a:sym typeface="Symbol" charset="2"/>
              </a:rPr>
              <a:t> seek distance</a:t>
            </a:r>
          </a:p>
          <a:p>
            <a:pPr eaLnBrk="1" hangingPunct="1"/>
            <a:r>
              <a:rPr lang="en-US" dirty="0" smtClean="0">
                <a:sym typeface="Symbol" charset="2"/>
              </a:rPr>
              <a:t>Disk </a:t>
            </a:r>
            <a:r>
              <a:rPr lang="en-US" dirty="0" smtClean="0">
                <a:solidFill>
                  <a:srgbClr val="3366FF"/>
                </a:solidFill>
                <a:sym typeface="Symbol" charset="2"/>
              </a:rPr>
              <a:t>bandwidth </a:t>
            </a:r>
            <a:r>
              <a:rPr lang="en-US" dirty="0" smtClean="0">
                <a:sym typeface="Symbol" charset="2"/>
              </a:rPr>
              <a:t>is the total number of bytes transferred, divided by the total time between the first request for service and the completion of the last transfer</a:t>
            </a:r>
            <a:endParaRPr lang="en-US" dirty="0" smtClean="0"/>
          </a:p>
        </p:txBody>
      </p:sp>
    </p:spTree>
    <p:extLst>
      <p:ext uri="{BB962C8B-B14F-4D97-AF65-F5344CB8AC3E}">
        <p14:creationId xmlns:p14="http://schemas.microsoft.com/office/powerpoint/2010/main" val="25751505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C-LOOK</a:t>
            </a:r>
          </a:p>
        </p:txBody>
      </p:sp>
      <p:sp>
        <p:nvSpPr>
          <p:cNvPr id="39939" name="Rectangle 3"/>
          <p:cNvSpPr>
            <a:spLocks noGrp="1" noChangeArrowheads="1"/>
          </p:cNvSpPr>
          <p:nvPr>
            <p:ph idx="1"/>
          </p:nvPr>
        </p:nvSpPr>
        <p:spPr>
          <a:xfrm>
            <a:off x="549275" y="1943100"/>
            <a:ext cx="8169275" cy="3257550"/>
          </a:xfrm>
        </p:spPr>
        <p:txBody>
          <a:bodyPr/>
          <a:lstStyle/>
          <a:p>
            <a:pPr eaLnBrk="1" hangingPunct="1"/>
            <a:r>
              <a:rPr lang="en-US" smtClean="0"/>
              <a:t>Version of C-SCAN</a:t>
            </a:r>
          </a:p>
          <a:p>
            <a:pPr eaLnBrk="1" hangingPunct="1"/>
            <a:r>
              <a:rPr lang="en-US" smtClean="0"/>
              <a:t>Arm only goes as far as the last request in each direction, then reverses direction immediately, without first going all the way to the end of the disk </a:t>
            </a:r>
          </a:p>
        </p:txBody>
      </p:sp>
      <p:sp>
        <p:nvSpPr>
          <p:cNvPr id="39942" name="Slide Number Placeholder 5"/>
          <p:cNvSpPr txBox="1">
            <a:spLocks/>
          </p:cNvSpPr>
          <p:nvPr/>
        </p:nvSpPr>
        <p:spPr bwMode="auto">
          <a:xfrm>
            <a:off x="8026400" y="6205538"/>
            <a:ext cx="61277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defRPr>
            </a:lvl1pPr>
            <a:lvl2pPr marL="742950" indent="-285750">
              <a:defRPr>
                <a:solidFill>
                  <a:schemeClr val="tx1"/>
                </a:solidFill>
                <a:latin typeface="Verdana" charset="0"/>
              </a:defRPr>
            </a:lvl2pPr>
            <a:lvl3pPr marL="1143000" indent="-228600">
              <a:defRPr>
                <a:solidFill>
                  <a:schemeClr val="tx1"/>
                </a:solidFill>
                <a:latin typeface="Verdana" charset="0"/>
              </a:defRPr>
            </a:lvl3pPr>
            <a:lvl4pPr marL="1600200" indent="-228600">
              <a:defRPr>
                <a:solidFill>
                  <a:schemeClr val="tx1"/>
                </a:solidFill>
                <a:latin typeface="Verdana" charset="0"/>
              </a:defRPr>
            </a:lvl4pPr>
            <a:lvl5pPr marL="2057400" indent="-228600">
              <a:defRPr>
                <a:solidFill>
                  <a:schemeClr val="tx1"/>
                </a:solidFill>
                <a:latin typeface="Verdana" charset="0"/>
              </a:defRPr>
            </a:lvl5pPr>
            <a:lvl6pPr marL="2514600" indent="-228600" eaLnBrk="0" fontAlgn="base" hangingPunct="0">
              <a:spcBef>
                <a:spcPct val="0"/>
              </a:spcBef>
              <a:spcAft>
                <a:spcPct val="0"/>
              </a:spcAft>
              <a:defRPr>
                <a:solidFill>
                  <a:schemeClr val="tx1"/>
                </a:solidFill>
                <a:latin typeface="Verdana" charset="0"/>
              </a:defRPr>
            </a:lvl6pPr>
            <a:lvl7pPr marL="2971800" indent="-228600" eaLnBrk="0" fontAlgn="base" hangingPunct="0">
              <a:spcBef>
                <a:spcPct val="0"/>
              </a:spcBef>
              <a:spcAft>
                <a:spcPct val="0"/>
              </a:spcAft>
              <a:defRPr>
                <a:solidFill>
                  <a:schemeClr val="tx1"/>
                </a:solidFill>
                <a:latin typeface="Verdana" charset="0"/>
              </a:defRPr>
            </a:lvl7pPr>
            <a:lvl8pPr marL="3429000" indent="-228600" eaLnBrk="0" fontAlgn="base" hangingPunct="0">
              <a:spcBef>
                <a:spcPct val="0"/>
              </a:spcBef>
              <a:spcAft>
                <a:spcPct val="0"/>
              </a:spcAft>
              <a:defRPr>
                <a:solidFill>
                  <a:schemeClr val="tx1"/>
                </a:solidFill>
                <a:latin typeface="Verdana" charset="0"/>
              </a:defRPr>
            </a:lvl8pPr>
            <a:lvl9pPr marL="3886200" indent="-228600" eaLnBrk="0" fontAlgn="base" hangingPunct="0">
              <a:spcBef>
                <a:spcPct val="0"/>
              </a:spcBef>
              <a:spcAft>
                <a:spcPct val="0"/>
              </a:spcAft>
              <a:defRPr>
                <a:solidFill>
                  <a:schemeClr val="tx1"/>
                </a:solidFill>
                <a:latin typeface="Verdana" charset="0"/>
              </a:defRPr>
            </a:lvl9pPr>
          </a:lstStyle>
          <a:p>
            <a:fld id="{879FFAA1-9416-4C98-95D1-601B33EAF034}" type="slidenum">
              <a:rPr lang="en-US">
                <a:latin typeface="Times New Roman" charset="0"/>
              </a:rPr>
              <a:pPr/>
              <a:t>10</a:t>
            </a:fld>
            <a:endParaRPr lang="en-US">
              <a:latin typeface="Times New Roman" charset="0"/>
            </a:endParaRPr>
          </a:p>
        </p:txBody>
      </p:sp>
    </p:spTree>
    <p:extLst>
      <p:ext uri="{BB962C8B-B14F-4D97-AF65-F5344CB8AC3E}">
        <p14:creationId xmlns:p14="http://schemas.microsoft.com/office/powerpoint/2010/main" val="22033072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609600"/>
            <a:ext cx="7772400" cy="269875"/>
          </a:xfrm>
        </p:spPr>
        <p:txBody>
          <a:bodyPr>
            <a:normAutofit fontScale="90000"/>
          </a:bodyPr>
          <a:lstStyle/>
          <a:p>
            <a:pPr eaLnBrk="1" hangingPunct="1"/>
            <a:r>
              <a:rPr lang="en-US" smtClean="0"/>
              <a:t>C-LOOK (Cont)</a:t>
            </a:r>
          </a:p>
        </p:txBody>
      </p:sp>
      <p:pic>
        <p:nvPicPr>
          <p:cNvPr id="40963" name="Picture 4"/>
          <p:cNvPicPr>
            <a:picLocks noChangeAspect="1" noChangeArrowheads="1"/>
          </p:cNvPicPr>
          <p:nvPr/>
        </p:nvPicPr>
        <p:blipFill>
          <a:blip r:embed="rId3">
            <a:extLst>
              <a:ext uri="{28A0092B-C50C-407E-A947-70E740481C1C}">
                <a14:useLocalDpi xmlns:a14="http://schemas.microsoft.com/office/drawing/2010/main" val="0"/>
              </a:ext>
            </a:extLst>
          </a:blip>
          <a:srcRect l="514" t="4144" r="1297" b="4504"/>
          <a:stretch>
            <a:fillRect/>
          </a:stretch>
        </p:blipFill>
        <p:spPr bwMode="auto">
          <a:xfrm>
            <a:off x="825500" y="1295400"/>
            <a:ext cx="7151688"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
        <p:nvSpPr>
          <p:cNvPr id="40966" name="Slide Number Placeholder 5"/>
          <p:cNvSpPr txBox="1">
            <a:spLocks/>
          </p:cNvSpPr>
          <p:nvPr/>
        </p:nvSpPr>
        <p:spPr bwMode="auto">
          <a:xfrm>
            <a:off x="8026400" y="6205538"/>
            <a:ext cx="61277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defRPr>
            </a:lvl1pPr>
            <a:lvl2pPr marL="742950" indent="-285750">
              <a:defRPr>
                <a:solidFill>
                  <a:schemeClr val="tx1"/>
                </a:solidFill>
                <a:latin typeface="Verdana" charset="0"/>
              </a:defRPr>
            </a:lvl2pPr>
            <a:lvl3pPr marL="1143000" indent="-228600">
              <a:defRPr>
                <a:solidFill>
                  <a:schemeClr val="tx1"/>
                </a:solidFill>
                <a:latin typeface="Verdana" charset="0"/>
              </a:defRPr>
            </a:lvl3pPr>
            <a:lvl4pPr marL="1600200" indent="-228600">
              <a:defRPr>
                <a:solidFill>
                  <a:schemeClr val="tx1"/>
                </a:solidFill>
                <a:latin typeface="Verdana" charset="0"/>
              </a:defRPr>
            </a:lvl4pPr>
            <a:lvl5pPr marL="2057400" indent="-228600">
              <a:defRPr>
                <a:solidFill>
                  <a:schemeClr val="tx1"/>
                </a:solidFill>
                <a:latin typeface="Verdana" charset="0"/>
              </a:defRPr>
            </a:lvl5pPr>
            <a:lvl6pPr marL="2514600" indent="-228600" eaLnBrk="0" fontAlgn="base" hangingPunct="0">
              <a:spcBef>
                <a:spcPct val="0"/>
              </a:spcBef>
              <a:spcAft>
                <a:spcPct val="0"/>
              </a:spcAft>
              <a:defRPr>
                <a:solidFill>
                  <a:schemeClr val="tx1"/>
                </a:solidFill>
                <a:latin typeface="Verdana" charset="0"/>
              </a:defRPr>
            </a:lvl6pPr>
            <a:lvl7pPr marL="2971800" indent="-228600" eaLnBrk="0" fontAlgn="base" hangingPunct="0">
              <a:spcBef>
                <a:spcPct val="0"/>
              </a:spcBef>
              <a:spcAft>
                <a:spcPct val="0"/>
              </a:spcAft>
              <a:defRPr>
                <a:solidFill>
                  <a:schemeClr val="tx1"/>
                </a:solidFill>
                <a:latin typeface="Verdana" charset="0"/>
              </a:defRPr>
            </a:lvl7pPr>
            <a:lvl8pPr marL="3429000" indent="-228600" eaLnBrk="0" fontAlgn="base" hangingPunct="0">
              <a:spcBef>
                <a:spcPct val="0"/>
              </a:spcBef>
              <a:spcAft>
                <a:spcPct val="0"/>
              </a:spcAft>
              <a:defRPr>
                <a:solidFill>
                  <a:schemeClr val="tx1"/>
                </a:solidFill>
                <a:latin typeface="Verdana" charset="0"/>
              </a:defRPr>
            </a:lvl8pPr>
            <a:lvl9pPr marL="3886200" indent="-228600" eaLnBrk="0" fontAlgn="base" hangingPunct="0">
              <a:spcBef>
                <a:spcPct val="0"/>
              </a:spcBef>
              <a:spcAft>
                <a:spcPct val="0"/>
              </a:spcAft>
              <a:defRPr>
                <a:solidFill>
                  <a:schemeClr val="tx1"/>
                </a:solidFill>
                <a:latin typeface="Verdana" charset="0"/>
              </a:defRPr>
            </a:lvl9pPr>
          </a:lstStyle>
          <a:p>
            <a:fld id="{1785C047-7AF3-4D46-B984-D331A3C2975D}" type="slidenum">
              <a:rPr lang="en-US">
                <a:latin typeface="Times New Roman" charset="0"/>
              </a:rPr>
              <a:pPr/>
              <a:t>11</a:t>
            </a:fld>
            <a:endParaRPr lang="en-US">
              <a:latin typeface="Times New Roman" charset="0"/>
            </a:endParaRPr>
          </a:p>
        </p:txBody>
      </p:sp>
    </p:spTree>
    <p:extLst>
      <p:ext uri="{BB962C8B-B14F-4D97-AF65-F5344CB8AC3E}">
        <p14:creationId xmlns:p14="http://schemas.microsoft.com/office/powerpoint/2010/main" val="2398061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fontScale="90000"/>
          </a:bodyPr>
          <a:lstStyle/>
          <a:p>
            <a:pPr eaLnBrk="1" hangingPunct="1"/>
            <a:r>
              <a:rPr lang="en-US" smtClean="0"/>
              <a:t>Selecting a Disk-Scheduling Algorithm</a:t>
            </a:r>
          </a:p>
        </p:txBody>
      </p:sp>
      <p:sp>
        <p:nvSpPr>
          <p:cNvPr id="41987" name="Rectangle 3"/>
          <p:cNvSpPr>
            <a:spLocks noGrp="1" noChangeArrowheads="1"/>
          </p:cNvSpPr>
          <p:nvPr>
            <p:ph idx="1"/>
          </p:nvPr>
        </p:nvSpPr>
        <p:spPr/>
        <p:txBody>
          <a:bodyPr>
            <a:normAutofit fontScale="85000" lnSpcReduction="20000"/>
          </a:bodyPr>
          <a:lstStyle/>
          <a:p>
            <a:pPr eaLnBrk="1" hangingPunct="1"/>
            <a:r>
              <a:rPr lang="en-US" dirty="0" smtClean="0"/>
              <a:t>SSTF is common and has a natural appeal</a:t>
            </a:r>
          </a:p>
          <a:p>
            <a:pPr eaLnBrk="1" hangingPunct="1"/>
            <a:r>
              <a:rPr lang="en-US" dirty="0" smtClean="0"/>
              <a:t>SCAN and C-SCAN perform better for systems that place a heavy load on the disk</a:t>
            </a:r>
          </a:p>
          <a:p>
            <a:pPr eaLnBrk="1" hangingPunct="1"/>
            <a:r>
              <a:rPr lang="en-US" dirty="0" smtClean="0"/>
              <a:t>Performance depends on the number and types of requests</a:t>
            </a:r>
          </a:p>
          <a:p>
            <a:pPr eaLnBrk="1" hangingPunct="1"/>
            <a:r>
              <a:rPr lang="en-US" dirty="0" smtClean="0"/>
              <a:t>Requests for disk service can be influenced by the file-allocation method</a:t>
            </a:r>
          </a:p>
          <a:p>
            <a:pPr eaLnBrk="1" hangingPunct="1"/>
            <a:r>
              <a:rPr lang="en-US" dirty="0" smtClean="0"/>
              <a:t>The disk-scheduling algorithm should be written as a separate module of the operating system, allowing it to be replaced with a different algorithm if necessary</a:t>
            </a:r>
          </a:p>
          <a:p>
            <a:pPr eaLnBrk="1" hangingPunct="1"/>
            <a:r>
              <a:rPr lang="en-US" dirty="0" smtClean="0"/>
              <a:t>Either SSTF or LOOK is a reasonable choice for the default algorithm</a:t>
            </a:r>
          </a:p>
        </p:txBody>
      </p:sp>
      <p:sp>
        <p:nvSpPr>
          <p:cNvPr id="41990" name="Slide Number Placeholder 5"/>
          <p:cNvSpPr txBox="1">
            <a:spLocks/>
          </p:cNvSpPr>
          <p:nvPr/>
        </p:nvSpPr>
        <p:spPr bwMode="auto">
          <a:xfrm>
            <a:off x="8026400" y="6205538"/>
            <a:ext cx="61277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defRPr>
            </a:lvl1pPr>
            <a:lvl2pPr marL="742950" indent="-285750">
              <a:defRPr>
                <a:solidFill>
                  <a:schemeClr val="tx1"/>
                </a:solidFill>
                <a:latin typeface="Verdana" charset="0"/>
              </a:defRPr>
            </a:lvl2pPr>
            <a:lvl3pPr marL="1143000" indent="-228600">
              <a:defRPr>
                <a:solidFill>
                  <a:schemeClr val="tx1"/>
                </a:solidFill>
                <a:latin typeface="Verdana" charset="0"/>
              </a:defRPr>
            </a:lvl3pPr>
            <a:lvl4pPr marL="1600200" indent="-228600">
              <a:defRPr>
                <a:solidFill>
                  <a:schemeClr val="tx1"/>
                </a:solidFill>
                <a:latin typeface="Verdana" charset="0"/>
              </a:defRPr>
            </a:lvl4pPr>
            <a:lvl5pPr marL="2057400" indent="-228600">
              <a:defRPr>
                <a:solidFill>
                  <a:schemeClr val="tx1"/>
                </a:solidFill>
                <a:latin typeface="Verdana" charset="0"/>
              </a:defRPr>
            </a:lvl5pPr>
            <a:lvl6pPr marL="2514600" indent="-228600" eaLnBrk="0" fontAlgn="base" hangingPunct="0">
              <a:spcBef>
                <a:spcPct val="0"/>
              </a:spcBef>
              <a:spcAft>
                <a:spcPct val="0"/>
              </a:spcAft>
              <a:defRPr>
                <a:solidFill>
                  <a:schemeClr val="tx1"/>
                </a:solidFill>
                <a:latin typeface="Verdana" charset="0"/>
              </a:defRPr>
            </a:lvl6pPr>
            <a:lvl7pPr marL="2971800" indent="-228600" eaLnBrk="0" fontAlgn="base" hangingPunct="0">
              <a:spcBef>
                <a:spcPct val="0"/>
              </a:spcBef>
              <a:spcAft>
                <a:spcPct val="0"/>
              </a:spcAft>
              <a:defRPr>
                <a:solidFill>
                  <a:schemeClr val="tx1"/>
                </a:solidFill>
                <a:latin typeface="Verdana" charset="0"/>
              </a:defRPr>
            </a:lvl7pPr>
            <a:lvl8pPr marL="3429000" indent="-228600" eaLnBrk="0" fontAlgn="base" hangingPunct="0">
              <a:spcBef>
                <a:spcPct val="0"/>
              </a:spcBef>
              <a:spcAft>
                <a:spcPct val="0"/>
              </a:spcAft>
              <a:defRPr>
                <a:solidFill>
                  <a:schemeClr val="tx1"/>
                </a:solidFill>
                <a:latin typeface="Verdana" charset="0"/>
              </a:defRPr>
            </a:lvl8pPr>
            <a:lvl9pPr marL="3886200" indent="-228600" eaLnBrk="0" fontAlgn="base" hangingPunct="0">
              <a:spcBef>
                <a:spcPct val="0"/>
              </a:spcBef>
              <a:spcAft>
                <a:spcPct val="0"/>
              </a:spcAft>
              <a:defRPr>
                <a:solidFill>
                  <a:schemeClr val="tx1"/>
                </a:solidFill>
                <a:latin typeface="Verdana" charset="0"/>
              </a:defRPr>
            </a:lvl9pPr>
          </a:lstStyle>
          <a:p>
            <a:fld id="{5F78BB1E-F5ED-447C-9C10-1F9505B13774}" type="slidenum">
              <a:rPr lang="en-US">
                <a:latin typeface="Times New Roman" charset="0"/>
              </a:rPr>
              <a:pPr/>
              <a:t>12</a:t>
            </a:fld>
            <a:endParaRPr lang="en-US">
              <a:latin typeface="Times New Roman" charset="0"/>
            </a:endParaRPr>
          </a:p>
        </p:txBody>
      </p:sp>
    </p:spTree>
    <p:extLst>
      <p:ext uri="{BB962C8B-B14F-4D97-AF65-F5344CB8AC3E}">
        <p14:creationId xmlns:p14="http://schemas.microsoft.com/office/powerpoint/2010/main" val="1549891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Disk Scheduling (Cont)</a:t>
            </a:r>
          </a:p>
        </p:txBody>
      </p:sp>
      <p:sp>
        <p:nvSpPr>
          <p:cNvPr id="31747" name="Rectangle 3"/>
          <p:cNvSpPr>
            <a:spLocks noGrp="1" noChangeArrowheads="1"/>
          </p:cNvSpPr>
          <p:nvPr>
            <p:ph idx="1"/>
          </p:nvPr>
        </p:nvSpPr>
        <p:spPr/>
        <p:txBody>
          <a:bodyPr/>
          <a:lstStyle/>
          <a:p>
            <a:pPr eaLnBrk="1" hangingPunct="1">
              <a:tabLst>
                <a:tab pos="1709738" algn="l"/>
              </a:tabLst>
            </a:pPr>
            <a:r>
              <a:rPr lang="en-US" smtClean="0"/>
              <a:t>Several algorithms exist to schedule the servicing of disk I/O requests </a:t>
            </a:r>
          </a:p>
          <a:p>
            <a:pPr eaLnBrk="1" hangingPunct="1">
              <a:tabLst>
                <a:tab pos="1709738" algn="l"/>
              </a:tabLst>
            </a:pPr>
            <a:r>
              <a:rPr lang="en-US" smtClean="0"/>
              <a:t>We illustrate them with a request queue (0-199)</a:t>
            </a:r>
          </a:p>
          <a:p>
            <a:pPr eaLnBrk="1" hangingPunct="1">
              <a:buFontTx/>
              <a:buNone/>
              <a:tabLst>
                <a:tab pos="1709738" algn="l"/>
              </a:tabLst>
            </a:pPr>
            <a:r>
              <a:rPr lang="en-US" smtClean="0"/>
              <a:t>		</a:t>
            </a:r>
            <a:br>
              <a:rPr lang="en-US" smtClean="0"/>
            </a:br>
            <a:r>
              <a:rPr lang="en-US" smtClean="0"/>
              <a:t>	98, 183, 37, 122, 14, 124, 65, 67</a:t>
            </a:r>
          </a:p>
          <a:p>
            <a:pPr eaLnBrk="1" hangingPunct="1">
              <a:buFontTx/>
              <a:buNone/>
              <a:tabLst>
                <a:tab pos="1709738" algn="l"/>
              </a:tabLst>
            </a:pPr>
            <a:endParaRPr lang="en-US" smtClean="0"/>
          </a:p>
          <a:p>
            <a:pPr eaLnBrk="1" hangingPunct="1">
              <a:buFontTx/>
              <a:buNone/>
              <a:tabLst>
                <a:tab pos="1709738" algn="l"/>
              </a:tabLst>
            </a:pPr>
            <a:r>
              <a:rPr lang="en-US" smtClean="0"/>
              <a:t>	Head pointer 53</a:t>
            </a:r>
          </a:p>
        </p:txBody>
      </p:sp>
      <p:sp>
        <p:nvSpPr>
          <p:cNvPr id="31750" name="Slide Number Placeholder 5"/>
          <p:cNvSpPr txBox="1">
            <a:spLocks/>
          </p:cNvSpPr>
          <p:nvPr/>
        </p:nvSpPr>
        <p:spPr bwMode="auto">
          <a:xfrm>
            <a:off x="8026400" y="6205538"/>
            <a:ext cx="61277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defRPr>
            </a:lvl1pPr>
            <a:lvl2pPr marL="742950" indent="-285750">
              <a:defRPr>
                <a:solidFill>
                  <a:schemeClr val="tx1"/>
                </a:solidFill>
                <a:latin typeface="Verdana" charset="0"/>
              </a:defRPr>
            </a:lvl2pPr>
            <a:lvl3pPr marL="1143000" indent="-228600">
              <a:defRPr>
                <a:solidFill>
                  <a:schemeClr val="tx1"/>
                </a:solidFill>
                <a:latin typeface="Verdana" charset="0"/>
              </a:defRPr>
            </a:lvl3pPr>
            <a:lvl4pPr marL="1600200" indent="-228600">
              <a:defRPr>
                <a:solidFill>
                  <a:schemeClr val="tx1"/>
                </a:solidFill>
                <a:latin typeface="Verdana" charset="0"/>
              </a:defRPr>
            </a:lvl4pPr>
            <a:lvl5pPr marL="2057400" indent="-228600">
              <a:defRPr>
                <a:solidFill>
                  <a:schemeClr val="tx1"/>
                </a:solidFill>
                <a:latin typeface="Verdana" charset="0"/>
              </a:defRPr>
            </a:lvl5pPr>
            <a:lvl6pPr marL="2514600" indent="-228600" eaLnBrk="0" fontAlgn="base" hangingPunct="0">
              <a:spcBef>
                <a:spcPct val="0"/>
              </a:spcBef>
              <a:spcAft>
                <a:spcPct val="0"/>
              </a:spcAft>
              <a:defRPr>
                <a:solidFill>
                  <a:schemeClr val="tx1"/>
                </a:solidFill>
                <a:latin typeface="Verdana" charset="0"/>
              </a:defRPr>
            </a:lvl6pPr>
            <a:lvl7pPr marL="2971800" indent="-228600" eaLnBrk="0" fontAlgn="base" hangingPunct="0">
              <a:spcBef>
                <a:spcPct val="0"/>
              </a:spcBef>
              <a:spcAft>
                <a:spcPct val="0"/>
              </a:spcAft>
              <a:defRPr>
                <a:solidFill>
                  <a:schemeClr val="tx1"/>
                </a:solidFill>
                <a:latin typeface="Verdana" charset="0"/>
              </a:defRPr>
            </a:lvl7pPr>
            <a:lvl8pPr marL="3429000" indent="-228600" eaLnBrk="0" fontAlgn="base" hangingPunct="0">
              <a:spcBef>
                <a:spcPct val="0"/>
              </a:spcBef>
              <a:spcAft>
                <a:spcPct val="0"/>
              </a:spcAft>
              <a:defRPr>
                <a:solidFill>
                  <a:schemeClr val="tx1"/>
                </a:solidFill>
                <a:latin typeface="Verdana" charset="0"/>
              </a:defRPr>
            </a:lvl8pPr>
            <a:lvl9pPr marL="3886200" indent="-228600" eaLnBrk="0" fontAlgn="base" hangingPunct="0">
              <a:spcBef>
                <a:spcPct val="0"/>
              </a:spcBef>
              <a:spcAft>
                <a:spcPct val="0"/>
              </a:spcAft>
              <a:defRPr>
                <a:solidFill>
                  <a:schemeClr val="tx1"/>
                </a:solidFill>
                <a:latin typeface="Verdana" charset="0"/>
              </a:defRPr>
            </a:lvl9pPr>
          </a:lstStyle>
          <a:p>
            <a:fld id="{ADEFCC95-917E-4E73-BECB-4F211681AB3C}" type="slidenum">
              <a:rPr lang="en-US">
                <a:latin typeface="Times New Roman" charset="0"/>
              </a:rPr>
              <a:pPr/>
              <a:t>2</a:t>
            </a:fld>
            <a:endParaRPr lang="en-US">
              <a:latin typeface="Times New Roman" charset="0"/>
            </a:endParaRPr>
          </a:p>
        </p:txBody>
      </p:sp>
    </p:spTree>
    <p:extLst>
      <p:ext uri="{BB962C8B-B14F-4D97-AF65-F5344CB8AC3E}">
        <p14:creationId xmlns:p14="http://schemas.microsoft.com/office/powerpoint/2010/main" val="5177089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552450"/>
            <a:ext cx="7475538" cy="576263"/>
          </a:xfrm>
        </p:spPr>
        <p:txBody>
          <a:bodyPr>
            <a:normAutofit fontScale="90000"/>
          </a:bodyPr>
          <a:lstStyle/>
          <a:p>
            <a:pPr eaLnBrk="1" hangingPunct="1"/>
            <a:r>
              <a:rPr lang="en-US" smtClean="0"/>
              <a:t>FCFS</a:t>
            </a:r>
          </a:p>
        </p:txBody>
      </p:sp>
      <p:sp>
        <p:nvSpPr>
          <p:cNvPr id="32771" name="Text Box 4"/>
          <p:cNvSpPr txBox="1">
            <a:spLocks noChangeArrowheads="1"/>
          </p:cNvSpPr>
          <p:nvPr/>
        </p:nvSpPr>
        <p:spPr bwMode="auto">
          <a:xfrm>
            <a:off x="825500" y="1295400"/>
            <a:ext cx="6488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1" tIns="45706" rIns="91411" bIns="45706" anchor="ctr">
            <a:spAutoFit/>
          </a:bodyPr>
          <a:lstStyle>
            <a:lvl1pPr>
              <a:defRPr>
                <a:solidFill>
                  <a:schemeClr val="tx1"/>
                </a:solidFill>
                <a:latin typeface="Verdana" charset="0"/>
              </a:defRPr>
            </a:lvl1pPr>
            <a:lvl2pPr marL="742950" indent="-285750">
              <a:defRPr>
                <a:solidFill>
                  <a:schemeClr val="tx1"/>
                </a:solidFill>
                <a:latin typeface="Verdana" charset="0"/>
              </a:defRPr>
            </a:lvl2pPr>
            <a:lvl3pPr marL="1143000" indent="-228600">
              <a:defRPr>
                <a:solidFill>
                  <a:schemeClr val="tx1"/>
                </a:solidFill>
                <a:latin typeface="Verdana" charset="0"/>
              </a:defRPr>
            </a:lvl3pPr>
            <a:lvl4pPr marL="1600200" indent="-228600">
              <a:defRPr>
                <a:solidFill>
                  <a:schemeClr val="tx1"/>
                </a:solidFill>
                <a:latin typeface="Verdana" charset="0"/>
              </a:defRPr>
            </a:lvl4pPr>
            <a:lvl5pPr marL="2057400" indent="-228600">
              <a:defRPr>
                <a:solidFill>
                  <a:schemeClr val="tx1"/>
                </a:solidFill>
                <a:latin typeface="Verdana" charset="0"/>
              </a:defRPr>
            </a:lvl5pPr>
            <a:lvl6pPr marL="2514600" indent="-228600" eaLnBrk="0" fontAlgn="base" hangingPunct="0">
              <a:spcBef>
                <a:spcPct val="0"/>
              </a:spcBef>
              <a:spcAft>
                <a:spcPct val="0"/>
              </a:spcAft>
              <a:defRPr>
                <a:solidFill>
                  <a:schemeClr val="tx1"/>
                </a:solidFill>
                <a:latin typeface="Verdana" charset="0"/>
              </a:defRPr>
            </a:lvl6pPr>
            <a:lvl7pPr marL="2971800" indent="-228600" eaLnBrk="0" fontAlgn="base" hangingPunct="0">
              <a:spcBef>
                <a:spcPct val="0"/>
              </a:spcBef>
              <a:spcAft>
                <a:spcPct val="0"/>
              </a:spcAft>
              <a:defRPr>
                <a:solidFill>
                  <a:schemeClr val="tx1"/>
                </a:solidFill>
                <a:latin typeface="Verdana" charset="0"/>
              </a:defRPr>
            </a:lvl7pPr>
            <a:lvl8pPr marL="3429000" indent="-228600" eaLnBrk="0" fontAlgn="base" hangingPunct="0">
              <a:spcBef>
                <a:spcPct val="0"/>
              </a:spcBef>
              <a:spcAft>
                <a:spcPct val="0"/>
              </a:spcAft>
              <a:defRPr>
                <a:solidFill>
                  <a:schemeClr val="tx1"/>
                </a:solidFill>
                <a:latin typeface="Verdana" charset="0"/>
              </a:defRPr>
            </a:lvl8pPr>
            <a:lvl9pPr marL="3886200" indent="-228600" eaLnBrk="0" fontAlgn="base" hangingPunct="0">
              <a:spcBef>
                <a:spcPct val="0"/>
              </a:spcBef>
              <a:spcAft>
                <a:spcPct val="0"/>
              </a:spcAft>
              <a:defRPr>
                <a:solidFill>
                  <a:schemeClr val="tx1"/>
                </a:solidFill>
                <a:latin typeface="Verdana" charset="0"/>
              </a:defRPr>
            </a:lvl9pPr>
          </a:lstStyle>
          <a:p>
            <a:pPr algn="ctr">
              <a:spcBef>
                <a:spcPct val="50000"/>
              </a:spcBef>
            </a:pPr>
            <a:r>
              <a:rPr lang="en-US" sz="2000">
                <a:latin typeface="Helvetica" charset="0"/>
              </a:rPr>
              <a:t>Illustration shows total head movement of 640 cylinders</a:t>
            </a:r>
          </a:p>
        </p:txBody>
      </p:sp>
      <p:pic>
        <p:nvPicPr>
          <p:cNvPr id="3277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788" y="1906588"/>
            <a:ext cx="5840412"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Slide Number Placeholder 5"/>
          <p:cNvSpPr txBox="1">
            <a:spLocks/>
          </p:cNvSpPr>
          <p:nvPr/>
        </p:nvSpPr>
        <p:spPr bwMode="auto">
          <a:xfrm>
            <a:off x="8026400" y="6205538"/>
            <a:ext cx="61277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defRPr>
            </a:lvl1pPr>
            <a:lvl2pPr marL="742950" indent="-285750">
              <a:defRPr>
                <a:solidFill>
                  <a:schemeClr val="tx1"/>
                </a:solidFill>
                <a:latin typeface="Verdana" charset="0"/>
              </a:defRPr>
            </a:lvl2pPr>
            <a:lvl3pPr marL="1143000" indent="-228600">
              <a:defRPr>
                <a:solidFill>
                  <a:schemeClr val="tx1"/>
                </a:solidFill>
                <a:latin typeface="Verdana" charset="0"/>
              </a:defRPr>
            </a:lvl3pPr>
            <a:lvl4pPr marL="1600200" indent="-228600">
              <a:defRPr>
                <a:solidFill>
                  <a:schemeClr val="tx1"/>
                </a:solidFill>
                <a:latin typeface="Verdana" charset="0"/>
              </a:defRPr>
            </a:lvl4pPr>
            <a:lvl5pPr marL="2057400" indent="-228600">
              <a:defRPr>
                <a:solidFill>
                  <a:schemeClr val="tx1"/>
                </a:solidFill>
                <a:latin typeface="Verdana" charset="0"/>
              </a:defRPr>
            </a:lvl5pPr>
            <a:lvl6pPr marL="2514600" indent="-228600" eaLnBrk="0" fontAlgn="base" hangingPunct="0">
              <a:spcBef>
                <a:spcPct val="0"/>
              </a:spcBef>
              <a:spcAft>
                <a:spcPct val="0"/>
              </a:spcAft>
              <a:defRPr>
                <a:solidFill>
                  <a:schemeClr val="tx1"/>
                </a:solidFill>
                <a:latin typeface="Verdana" charset="0"/>
              </a:defRPr>
            </a:lvl6pPr>
            <a:lvl7pPr marL="2971800" indent="-228600" eaLnBrk="0" fontAlgn="base" hangingPunct="0">
              <a:spcBef>
                <a:spcPct val="0"/>
              </a:spcBef>
              <a:spcAft>
                <a:spcPct val="0"/>
              </a:spcAft>
              <a:defRPr>
                <a:solidFill>
                  <a:schemeClr val="tx1"/>
                </a:solidFill>
                <a:latin typeface="Verdana" charset="0"/>
              </a:defRPr>
            </a:lvl7pPr>
            <a:lvl8pPr marL="3429000" indent="-228600" eaLnBrk="0" fontAlgn="base" hangingPunct="0">
              <a:spcBef>
                <a:spcPct val="0"/>
              </a:spcBef>
              <a:spcAft>
                <a:spcPct val="0"/>
              </a:spcAft>
              <a:defRPr>
                <a:solidFill>
                  <a:schemeClr val="tx1"/>
                </a:solidFill>
                <a:latin typeface="Verdana" charset="0"/>
              </a:defRPr>
            </a:lvl8pPr>
            <a:lvl9pPr marL="3886200" indent="-228600" eaLnBrk="0" fontAlgn="base" hangingPunct="0">
              <a:spcBef>
                <a:spcPct val="0"/>
              </a:spcBef>
              <a:spcAft>
                <a:spcPct val="0"/>
              </a:spcAft>
              <a:defRPr>
                <a:solidFill>
                  <a:schemeClr val="tx1"/>
                </a:solidFill>
                <a:latin typeface="Verdana" charset="0"/>
              </a:defRPr>
            </a:lvl9pPr>
          </a:lstStyle>
          <a:p>
            <a:fld id="{EF1B809F-8B7A-4B65-8C3F-262E0176E76B}" type="slidenum">
              <a:rPr lang="en-US">
                <a:latin typeface="Times New Roman" charset="0"/>
              </a:rPr>
              <a:pPr/>
              <a:t>3</a:t>
            </a:fld>
            <a:endParaRPr lang="en-US">
              <a:latin typeface="Times New Roman" charset="0"/>
            </a:endParaRPr>
          </a:p>
        </p:txBody>
      </p:sp>
    </p:spTree>
    <p:extLst>
      <p:ext uri="{BB962C8B-B14F-4D97-AF65-F5344CB8AC3E}">
        <p14:creationId xmlns:p14="http://schemas.microsoft.com/office/powerpoint/2010/main" val="19931496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smtClean="0"/>
              <a:t>SSTF(Shortest Seek Time First)</a:t>
            </a:r>
          </a:p>
        </p:txBody>
      </p:sp>
      <p:sp>
        <p:nvSpPr>
          <p:cNvPr id="33795" name="Rectangle 3"/>
          <p:cNvSpPr>
            <a:spLocks noGrp="1" noChangeArrowheads="1"/>
          </p:cNvSpPr>
          <p:nvPr>
            <p:ph idx="1"/>
          </p:nvPr>
        </p:nvSpPr>
        <p:spPr/>
        <p:txBody>
          <a:bodyPr/>
          <a:lstStyle/>
          <a:p>
            <a:pPr eaLnBrk="1" hangingPunct="1"/>
            <a:r>
              <a:rPr lang="en-US" smtClean="0"/>
              <a:t>Selects the request with the minimum seek time from the current head position</a:t>
            </a:r>
          </a:p>
          <a:p>
            <a:pPr eaLnBrk="1" hangingPunct="1"/>
            <a:r>
              <a:rPr lang="en-US" smtClean="0"/>
              <a:t>SSTF scheduling is a form of SJF scheduling; may cause starvation of some requests</a:t>
            </a:r>
          </a:p>
          <a:p>
            <a:pPr eaLnBrk="1" hangingPunct="1"/>
            <a:r>
              <a:rPr lang="en-US" smtClean="0"/>
              <a:t>Illustration shows total head movement of 236 cylinders</a:t>
            </a:r>
          </a:p>
        </p:txBody>
      </p:sp>
      <p:sp>
        <p:nvSpPr>
          <p:cNvPr id="33798" name="Slide Number Placeholder 5"/>
          <p:cNvSpPr txBox="1">
            <a:spLocks/>
          </p:cNvSpPr>
          <p:nvPr/>
        </p:nvSpPr>
        <p:spPr bwMode="auto">
          <a:xfrm>
            <a:off x="8026400" y="6205538"/>
            <a:ext cx="61277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defRPr>
            </a:lvl1pPr>
            <a:lvl2pPr marL="742950" indent="-285750">
              <a:defRPr>
                <a:solidFill>
                  <a:schemeClr val="tx1"/>
                </a:solidFill>
                <a:latin typeface="Verdana" charset="0"/>
              </a:defRPr>
            </a:lvl2pPr>
            <a:lvl3pPr marL="1143000" indent="-228600">
              <a:defRPr>
                <a:solidFill>
                  <a:schemeClr val="tx1"/>
                </a:solidFill>
                <a:latin typeface="Verdana" charset="0"/>
              </a:defRPr>
            </a:lvl3pPr>
            <a:lvl4pPr marL="1600200" indent="-228600">
              <a:defRPr>
                <a:solidFill>
                  <a:schemeClr val="tx1"/>
                </a:solidFill>
                <a:latin typeface="Verdana" charset="0"/>
              </a:defRPr>
            </a:lvl4pPr>
            <a:lvl5pPr marL="2057400" indent="-228600">
              <a:defRPr>
                <a:solidFill>
                  <a:schemeClr val="tx1"/>
                </a:solidFill>
                <a:latin typeface="Verdana" charset="0"/>
              </a:defRPr>
            </a:lvl5pPr>
            <a:lvl6pPr marL="2514600" indent="-228600" eaLnBrk="0" fontAlgn="base" hangingPunct="0">
              <a:spcBef>
                <a:spcPct val="0"/>
              </a:spcBef>
              <a:spcAft>
                <a:spcPct val="0"/>
              </a:spcAft>
              <a:defRPr>
                <a:solidFill>
                  <a:schemeClr val="tx1"/>
                </a:solidFill>
                <a:latin typeface="Verdana" charset="0"/>
              </a:defRPr>
            </a:lvl6pPr>
            <a:lvl7pPr marL="2971800" indent="-228600" eaLnBrk="0" fontAlgn="base" hangingPunct="0">
              <a:spcBef>
                <a:spcPct val="0"/>
              </a:spcBef>
              <a:spcAft>
                <a:spcPct val="0"/>
              </a:spcAft>
              <a:defRPr>
                <a:solidFill>
                  <a:schemeClr val="tx1"/>
                </a:solidFill>
                <a:latin typeface="Verdana" charset="0"/>
              </a:defRPr>
            </a:lvl7pPr>
            <a:lvl8pPr marL="3429000" indent="-228600" eaLnBrk="0" fontAlgn="base" hangingPunct="0">
              <a:spcBef>
                <a:spcPct val="0"/>
              </a:spcBef>
              <a:spcAft>
                <a:spcPct val="0"/>
              </a:spcAft>
              <a:defRPr>
                <a:solidFill>
                  <a:schemeClr val="tx1"/>
                </a:solidFill>
                <a:latin typeface="Verdana" charset="0"/>
              </a:defRPr>
            </a:lvl8pPr>
            <a:lvl9pPr marL="3886200" indent="-228600" eaLnBrk="0" fontAlgn="base" hangingPunct="0">
              <a:spcBef>
                <a:spcPct val="0"/>
              </a:spcBef>
              <a:spcAft>
                <a:spcPct val="0"/>
              </a:spcAft>
              <a:defRPr>
                <a:solidFill>
                  <a:schemeClr val="tx1"/>
                </a:solidFill>
                <a:latin typeface="Verdana" charset="0"/>
              </a:defRPr>
            </a:lvl9pPr>
          </a:lstStyle>
          <a:p>
            <a:fld id="{5617DEEA-A2E2-40E5-A5C8-5988BBD8D65C}" type="slidenum">
              <a:rPr lang="en-US">
                <a:latin typeface="Times New Roman" charset="0"/>
              </a:rPr>
              <a:pPr/>
              <a:t>4</a:t>
            </a:fld>
            <a:endParaRPr lang="en-US">
              <a:latin typeface="Times New Roman" charset="0"/>
            </a:endParaRPr>
          </a:p>
        </p:txBody>
      </p:sp>
    </p:spTree>
    <p:extLst>
      <p:ext uri="{BB962C8B-B14F-4D97-AF65-F5344CB8AC3E}">
        <p14:creationId xmlns:p14="http://schemas.microsoft.com/office/powerpoint/2010/main" val="3914271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609600"/>
            <a:ext cx="7772400" cy="358775"/>
          </a:xfrm>
        </p:spPr>
        <p:txBody>
          <a:bodyPr>
            <a:normAutofit fontScale="90000"/>
          </a:bodyPr>
          <a:lstStyle/>
          <a:p>
            <a:pPr eaLnBrk="1" hangingPunct="1"/>
            <a:r>
              <a:rPr lang="en-US" smtClean="0"/>
              <a:t>SSTF (Cont)</a:t>
            </a:r>
          </a:p>
        </p:txBody>
      </p:sp>
      <p:pic>
        <p:nvPicPr>
          <p:cNvPr id="34819" name="Picture 4"/>
          <p:cNvPicPr>
            <a:picLocks noChangeAspect="1" noChangeArrowheads="1"/>
          </p:cNvPicPr>
          <p:nvPr/>
        </p:nvPicPr>
        <p:blipFill>
          <a:blip r:embed="rId3">
            <a:extLst>
              <a:ext uri="{28A0092B-C50C-407E-A947-70E740481C1C}">
                <a14:useLocalDpi xmlns:a14="http://schemas.microsoft.com/office/drawing/2010/main" val="0"/>
              </a:ext>
            </a:extLst>
          </a:blip>
          <a:srcRect l="829" t="6129" r="829" b="6129"/>
          <a:stretch>
            <a:fillRect/>
          </a:stretch>
        </p:blipFill>
        <p:spPr bwMode="auto">
          <a:xfrm>
            <a:off x="1136650" y="1295400"/>
            <a:ext cx="7164388" cy="479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
        <p:nvSpPr>
          <p:cNvPr id="34822" name="Slide Number Placeholder 5"/>
          <p:cNvSpPr txBox="1">
            <a:spLocks/>
          </p:cNvSpPr>
          <p:nvPr/>
        </p:nvSpPr>
        <p:spPr bwMode="auto">
          <a:xfrm>
            <a:off x="8026400" y="6205538"/>
            <a:ext cx="61277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defRPr>
            </a:lvl1pPr>
            <a:lvl2pPr marL="742950" indent="-285750">
              <a:defRPr>
                <a:solidFill>
                  <a:schemeClr val="tx1"/>
                </a:solidFill>
                <a:latin typeface="Verdana" charset="0"/>
              </a:defRPr>
            </a:lvl2pPr>
            <a:lvl3pPr marL="1143000" indent="-228600">
              <a:defRPr>
                <a:solidFill>
                  <a:schemeClr val="tx1"/>
                </a:solidFill>
                <a:latin typeface="Verdana" charset="0"/>
              </a:defRPr>
            </a:lvl3pPr>
            <a:lvl4pPr marL="1600200" indent="-228600">
              <a:defRPr>
                <a:solidFill>
                  <a:schemeClr val="tx1"/>
                </a:solidFill>
                <a:latin typeface="Verdana" charset="0"/>
              </a:defRPr>
            </a:lvl4pPr>
            <a:lvl5pPr marL="2057400" indent="-228600">
              <a:defRPr>
                <a:solidFill>
                  <a:schemeClr val="tx1"/>
                </a:solidFill>
                <a:latin typeface="Verdana" charset="0"/>
              </a:defRPr>
            </a:lvl5pPr>
            <a:lvl6pPr marL="2514600" indent="-228600" eaLnBrk="0" fontAlgn="base" hangingPunct="0">
              <a:spcBef>
                <a:spcPct val="0"/>
              </a:spcBef>
              <a:spcAft>
                <a:spcPct val="0"/>
              </a:spcAft>
              <a:defRPr>
                <a:solidFill>
                  <a:schemeClr val="tx1"/>
                </a:solidFill>
                <a:latin typeface="Verdana" charset="0"/>
              </a:defRPr>
            </a:lvl6pPr>
            <a:lvl7pPr marL="2971800" indent="-228600" eaLnBrk="0" fontAlgn="base" hangingPunct="0">
              <a:spcBef>
                <a:spcPct val="0"/>
              </a:spcBef>
              <a:spcAft>
                <a:spcPct val="0"/>
              </a:spcAft>
              <a:defRPr>
                <a:solidFill>
                  <a:schemeClr val="tx1"/>
                </a:solidFill>
                <a:latin typeface="Verdana" charset="0"/>
              </a:defRPr>
            </a:lvl7pPr>
            <a:lvl8pPr marL="3429000" indent="-228600" eaLnBrk="0" fontAlgn="base" hangingPunct="0">
              <a:spcBef>
                <a:spcPct val="0"/>
              </a:spcBef>
              <a:spcAft>
                <a:spcPct val="0"/>
              </a:spcAft>
              <a:defRPr>
                <a:solidFill>
                  <a:schemeClr val="tx1"/>
                </a:solidFill>
                <a:latin typeface="Verdana" charset="0"/>
              </a:defRPr>
            </a:lvl8pPr>
            <a:lvl9pPr marL="3886200" indent="-228600" eaLnBrk="0" fontAlgn="base" hangingPunct="0">
              <a:spcBef>
                <a:spcPct val="0"/>
              </a:spcBef>
              <a:spcAft>
                <a:spcPct val="0"/>
              </a:spcAft>
              <a:defRPr>
                <a:solidFill>
                  <a:schemeClr val="tx1"/>
                </a:solidFill>
                <a:latin typeface="Verdana" charset="0"/>
              </a:defRPr>
            </a:lvl9pPr>
          </a:lstStyle>
          <a:p>
            <a:fld id="{16C1C459-2964-4F79-AE1D-5B5881C6B214}" type="slidenum">
              <a:rPr lang="en-US">
                <a:latin typeface="Times New Roman" charset="0"/>
              </a:rPr>
              <a:pPr/>
              <a:t>5</a:t>
            </a:fld>
            <a:endParaRPr lang="en-US">
              <a:latin typeface="Times New Roman" charset="0"/>
            </a:endParaRPr>
          </a:p>
        </p:txBody>
      </p:sp>
    </p:spTree>
    <p:extLst>
      <p:ext uri="{BB962C8B-B14F-4D97-AF65-F5344CB8AC3E}">
        <p14:creationId xmlns:p14="http://schemas.microsoft.com/office/powerpoint/2010/main" val="1907142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SCAN</a:t>
            </a:r>
          </a:p>
        </p:txBody>
      </p:sp>
      <p:sp>
        <p:nvSpPr>
          <p:cNvPr id="35843" name="Rectangle 3"/>
          <p:cNvSpPr>
            <a:spLocks noGrp="1" noChangeArrowheads="1"/>
          </p:cNvSpPr>
          <p:nvPr>
            <p:ph idx="1"/>
          </p:nvPr>
        </p:nvSpPr>
        <p:spPr/>
        <p:txBody>
          <a:bodyPr>
            <a:normAutofit lnSpcReduction="10000"/>
          </a:bodyPr>
          <a:lstStyle/>
          <a:p>
            <a:pPr eaLnBrk="1" hangingPunct="1"/>
            <a:r>
              <a:rPr lang="en-US" smtClean="0"/>
              <a:t>The disk arm starts at one end of the disk, and moves toward the other end, servicing requests until it gets to the other end of the disk, where the head movement is reversed and servicing continues.</a:t>
            </a:r>
          </a:p>
          <a:p>
            <a:pPr eaLnBrk="1" hangingPunct="1"/>
            <a:r>
              <a:rPr lang="en-US" smtClean="0">
                <a:solidFill>
                  <a:srgbClr val="3366FF"/>
                </a:solidFill>
              </a:rPr>
              <a:t>SCAN algorithm </a:t>
            </a:r>
            <a:r>
              <a:rPr lang="en-US" smtClean="0"/>
              <a:t>Sometimes called the </a:t>
            </a:r>
            <a:r>
              <a:rPr lang="en-US" smtClean="0">
                <a:solidFill>
                  <a:srgbClr val="3366FF"/>
                </a:solidFill>
              </a:rPr>
              <a:t>elevator algorithm</a:t>
            </a:r>
          </a:p>
          <a:p>
            <a:pPr eaLnBrk="1" hangingPunct="1"/>
            <a:r>
              <a:rPr lang="en-US" smtClean="0"/>
              <a:t>Illustration shows total head movement of 208 cylinders</a:t>
            </a:r>
          </a:p>
        </p:txBody>
      </p:sp>
      <p:sp>
        <p:nvSpPr>
          <p:cNvPr id="35846" name="Slide Number Placeholder 5"/>
          <p:cNvSpPr txBox="1">
            <a:spLocks/>
          </p:cNvSpPr>
          <p:nvPr/>
        </p:nvSpPr>
        <p:spPr bwMode="auto">
          <a:xfrm>
            <a:off x="8026400" y="6205538"/>
            <a:ext cx="61277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defRPr>
            </a:lvl1pPr>
            <a:lvl2pPr marL="742950" indent="-285750">
              <a:defRPr>
                <a:solidFill>
                  <a:schemeClr val="tx1"/>
                </a:solidFill>
                <a:latin typeface="Verdana" charset="0"/>
              </a:defRPr>
            </a:lvl2pPr>
            <a:lvl3pPr marL="1143000" indent="-228600">
              <a:defRPr>
                <a:solidFill>
                  <a:schemeClr val="tx1"/>
                </a:solidFill>
                <a:latin typeface="Verdana" charset="0"/>
              </a:defRPr>
            </a:lvl3pPr>
            <a:lvl4pPr marL="1600200" indent="-228600">
              <a:defRPr>
                <a:solidFill>
                  <a:schemeClr val="tx1"/>
                </a:solidFill>
                <a:latin typeface="Verdana" charset="0"/>
              </a:defRPr>
            </a:lvl4pPr>
            <a:lvl5pPr marL="2057400" indent="-228600">
              <a:defRPr>
                <a:solidFill>
                  <a:schemeClr val="tx1"/>
                </a:solidFill>
                <a:latin typeface="Verdana" charset="0"/>
              </a:defRPr>
            </a:lvl5pPr>
            <a:lvl6pPr marL="2514600" indent="-228600" eaLnBrk="0" fontAlgn="base" hangingPunct="0">
              <a:spcBef>
                <a:spcPct val="0"/>
              </a:spcBef>
              <a:spcAft>
                <a:spcPct val="0"/>
              </a:spcAft>
              <a:defRPr>
                <a:solidFill>
                  <a:schemeClr val="tx1"/>
                </a:solidFill>
                <a:latin typeface="Verdana" charset="0"/>
              </a:defRPr>
            </a:lvl6pPr>
            <a:lvl7pPr marL="2971800" indent="-228600" eaLnBrk="0" fontAlgn="base" hangingPunct="0">
              <a:spcBef>
                <a:spcPct val="0"/>
              </a:spcBef>
              <a:spcAft>
                <a:spcPct val="0"/>
              </a:spcAft>
              <a:defRPr>
                <a:solidFill>
                  <a:schemeClr val="tx1"/>
                </a:solidFill>
                <a:latin typeface="Verdana" charset="0"/>
              </a:defRPr>
            </a:lvl7pPr>
            <a:lvl8pPr marL="3429000" indent="-228600" eaLnBrk="0" fontAlgn="base" hangingPunct="0">
              <a:spcBef>
                <a:spcPct val="0"/>
              </a:spcBef>
              <a:spcAft>
                <a:spcPct val="0"/>
              </a:spcAft>
              <a:defRPr>
                <a:solidFill>
                  <a:schemeClr val="tx1"/>
                </a:solidFill>
                <a:latin typeface="Verdana" charset="0"/>
              </a:defRPr>
            </a:lvl8pPr>
            <a:lvl9pPr marL="3886200" indent="-228600" eaLnBrk="0" fontAlgn="base" hangingPunct="0">
              <a:spcBef>
                <a:spcPct val="0"/>
              </a:spcBef>
              <a:spcAft>
                <a:spcPct val="0"/>
              </a:spcAft>
              <a:defRPr>
                <a:solidFill>
                  <a:schemeClr val="tx1"/>
                </a:solidFill>
                <a:latin typeface="Verdana" charset="0"/>
              </a:defRPr>
            </a:lvl9pPr>
          </a:lstStyle>
          <a:p>
            <a:fld id="{1CB81C13-CB6E-46FE-A940-CFA6956D5E82}" type="slidenum">
              <a:rPr lang="en-US">
                <a:latin typeface="Times New Roman" charset="0"/>
              </a:rPr>
              <a:pPr/>
              <a:t>6</a:t>
            </a:fld>
            <a:endParaRPr lang="en-US">
              <a:latin typeface="Times New Roman" charset="0"/>
            </a:endParaRPr>
          </a:p>
        </p:txBody>
      </p:sp>
    </p:spTree>
    <p:extLst>
      <p:ext uri="{BB962C8B-B14F-4D97-AF65-F5344CB8AC3E}">
        <p14:creationId xmlns:p14="http://schemas.microsoft.com/office/powerpoint/2010/main" val="20809721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609600"/>
            <a:ext cx="7772400" cy="215900"/>
          </a:xfrm>
        </p:spPr>
        <p:txBody>
          <a:bodyPr>
            <a:normAutofit fontScale="90000"/>
          </a:bodyPr>
          <a:lstStyle/>
          <a:p>
            <a:pPr eaLnBrk="1" hangingPunct="1"/>
            <a:r>
              <a:rPr lang="en-US" smtClean="0"/>
              <a:t>SCAN (Cont.)</a:t>
            </a:r>
          </a:p>
        </p:txBody>
      </p:sp>
      <p:pic>
        <p:nvPicPr>
          <p:cNvPr id="3686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7313" y="1158875"/>
            <a:ext cx="6697662" cy="505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Slide Number Placeholder 5"/>
          <p:cNvSpPr txBox="1">
            <a:spLocks/>
          </p:cNvSpPr>
          <p:nvPr/>
        </p:nvSpPr>
        <p:spPr bwMode="auto">
          <a:xfrm>
            <a:off x="8026400" y="6205538"/>
            <a:ext cx="61277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defRPr>
            </a:lvl1pPr>
            <a:lvl2pPr marL="742950" indent="-285750">
              <a:defRPr>
                <a:solidFill>
                  <a:schemeClr val="tx1"/>
                </a:solidFill>
                <a:latin typeface="Verdana" charset="0"/>
              </a:defRPr>
            </a:lvl2pPr>
            <a:lvl3pPr marL="1143000" indent="-228600">
              <a:defRPr>
                <a:solidFill>
                  <a:schemeClr val="tx1"/>
                </a:solidFill>
                <a:latin typeface="Verdana" charset="0"/>
              </a:defRPr>
            </a:lvl3pPr>
            <a:lvl4pPr marL="1600200" indent="-228600">
              <a:defRPr>
                <a:solidFill>
                  <a:schemeClr val="tx1"/>
                </a:solidFill>
                <a:latin typeface="Verdana" charset="0"/>
              </a:defRPr>
            </a:lvl4pPr>
            <a:lvl5pPr marL="2057400" indent="-228600">
              <a:defRPr>
                <a:solidFill>
                  <a:schemeClr val="tx1"/>
                </a:solidFill>
                <a:latin typeface="Verdana" charset="0"/>
              </a:defRPr>
            </a:lvl5pPr>
            <a:lvl6pPr marL="2514600" indent="-228600" eaLnBrk="0" fontAlgn="base" hangingPunct="0">
              <a:spcBef>
                <a:spcPct val="0"/>
              </a:spcBef>
              <a:spcAft>
                <a:spcPct val="0"/>
              </a:spcAft>
              <a:defRPr>
                <a:solidFill>
                  <a:schemeClr val="tx1"/>
                </a:solidFill>
                <a:latin typeface="Verdana" charset="0"/>
              </a:defRPr>
            </a:lvl6pPr>
            <a:lvl7pPr marL="2971800" indent="-228600" eaLnBrk="0" fontAlgn="base" hangingPunct="0">
              <a:spcBef>
                <a:spcPct val="0"/>
              </a:spcBef>
              <a:spcAft>
                <a:spcPct val="0"/>
              </a:spcAft>
              <a:defRPr>
                <a:solidFill>
                  <a:schemeClr val="tx1"/>
                </a:solidFill>
                <a:latin typeface="Verdana" charset="0"/>
              </a:defRPr>
            </a:lvl7pPr>
            <a:lvl8pPr marL="3429000" indent="-228600" eaLnBrk="0" fontAlgn="base" hangingPunct="0">
              <a:spcBef>
                <a:spcPct val="0"/>
              </a:spcBef>
              <a:spcAft>
                <a:spcPct val="0"/>
              </a:spcAft>
              <a:defRPr>
                <a:solidFill>
                  <a:schemeClr val="tx1"/>
                </a:solidFill>
                <a:latin typeface="Verdana" charset="0"/>
              </a:defRPr>
            </a:lvl8pPr>
            <a:lvl9pPr marL="3886200" indent="-228600" eaLnBrk="0" fontAlgn="base" hangingPunct="0">
              <a:spcBef>
                <a:spcPct val="0"/>
              </a:spcBef>
              <a:spcAft>
                <a:spcPct val="0"/>
              </a:spcAft>
              <a:defRPr>
                <a:solidFill>
                  <a:schemeClr val="tx1"/>
                </a:solidFill>
                <a:latin typeface="Verdana" charset="0"/>
              </a:defRPr>
            </a:lvl9pPr>
          </a:lstStyle>
          <a:p>
            <a:fld id="{1ADC3C04-13CB-4FFF-96D8-2D51B9A1CF21}" type="slidenum">
              <a:rPr lang="en-US">
                <a:latin typeface="Times New Roman" charset="0"/>
              </a:rPr>
              <a:pPr/>
              <a:t>7</a:t>
            </a:fld>
            <a:endParaRPr lang="en-US">
              <a:latin typeface="Times New Roman" charset="0"/>
            </a:endParaRPr>
          </a:p>
        </p:txBody>
      </p:sp>
    </p:spTree>
    <p:extLst>
      <p:ext uri="{BB962C8B-B14F-4D97-AF65-F5344CB8AC3E}">
        <p14:creationId xmlns:p14="http://schemas.microsoft.com/office/powerpoint/2010/main" val="690907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C-SCAN(Circular)</a:t>
            </a:r>
          </a:p>
        </p:txBody>
      </p:sp>
      <p:sp>
        <p:nvSpPr>
          <p:cNvPr id="37891" name="Rectangle 3"/>
          <p:cNvSpPr>
            <a:spLocks noGrp="1" noChangeArrowheads="1"/>
          </p:cNvSpPr>
          <p:nvPr>
            <p:ph idx="1"/>
          </p:nvPr>
        </p:nvSpPr>
        <p:spPr/>
        <p:txBody>
          <a:bodyPr/>
          <a:lstStyle/>
          <a:p>
            <a:pPr eaLnBrk="1" hangingPunct="1"/>
            <a:r>
              <a:rPr lang="en-US" smtClean="0"/>
              <a:t>Provides a more uniform wait time than SCAN</a:t>
            </a:r>
          </a:p>
          <a:p>
            <a:pPr eaLnBrk="1" hangingPunct="1"/>
            <a:r>
              <a:rPr lang="en-US" smtClean="0"/>
              <a:t>The head moves from one end of the disk to the other, servicing requests as it goes</a:t>
            </a:r>
          </a:p>
          <a:p>
            <a:pPr lvl="1" eaLnBrk="1" hangingPunct="1"/>
            <a:r>
              <a:rPr lang="en-US" smtClean="0"/>
              <a:t>When it reaches the other end, however, it immediately returns to the beginning of the disk, without servicing any requests on the return trip</a:t>
            </a:r>
          </a:p>
          <a:p>
            <a:pPr eaLnBrk="1" hangingPunct="1"/>
            <a:r>
              <a:rPr lang="en-US" smtClean="0"/>
              <a:t>Treats the cylinders as a circular list that wraps around from the last cylinder to the first one</a:t>
            </a:r>
          </a:p>
        </p:txBody>
      </p:sp>
      <p:sp>
        <p:nvSpPr>
          <p:cNvPr id="37894" name="Slide Number Placeholder 5"/>
          <p:cNvSpPr txBox="1">
            <a:spLocks/>
          </p:cNvSpPr>
          <p:nvPr/>
        </p:nvSpPr>
        <p:spPr bwMode="auto">
          <a:xfrm>
            <a:off x="8026400" y="6205538"/>
            <a:ext cx="61277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defRPr>
            </a:lvl1pPr>
            <a:lvl2pPr marL="742950" indent="-285750">
              <a:defRPr>
                <a:solidFill>
                  <a:schemeClr val="tx1"/>
                </a:solidFill>
                <a:latin typeface="Verdana" charset="0"/>
              </a:defRPr>
            </a:lvl2pPr>
            <a:lvl3pPr marL="1143000" indent="-228600">
              <a:defRPr>
                <a:solidFill>
                  <a:schemeClr val="tx1"/>
                </a:solidFill>
                <a:latin typeface="Verdana" charset="0"/>
              </a:defRPr>
            </a:lvl3pPr>
            <a:lvl4pPr marL="1600200" indent="-228600">
              <a:defRPr>
                <a:solidFill>
                  <a:schemeClr val="tx1"/>
                </a:solidFill>
                <a:latin typeface="Verdana" charset="0"/>
              </a:defRPr>
            </a:lvl4pPr>
            <a:lvl5pPr marL="2057400" indent="-228600">
              <a:defRPr>
                <a:solidFill>
                  <a:schemeClr val="tx1"/>
                </a:solidFill>
                <a:latin typeface="Verdana" charset="0"/>
              </a:defRPr>
            </a:lvl5pPr>
            <a:lvl6pPr marL="2514600" indent="-228600" eaLnBrk="0" fontAlgn="base" hangingPunct="0">
              <a:spcBef>
                <a:spcPct val="0"/>
              </a:spcBef>
              <a:spcAft>
                <a:spcPct val="0"/>
              </a:spcAft>
              <a:defRPr>
                <a:solidFill>
                  <a:schemeClr val="tx1"/>
                </a:solidFill>
                <a:latin typeface="Verdana" charset="0"/>
              </a:defRPr>
            </a:lvl6pPr>
            <a:lvl7pPr marL="2971800" indent="-228600" eaLnBrk="0" fontAlgn="base" hangingPunct="0">
              <a:spcBef>
                <a:spcPct val="0"/>
              </a:spcBef>
              <a:spcAft>
                <a:spcPct val="0"/>
              </a:spcAft>
              <a:defRPr>
                <a:solidFill>
                  <a:schemeClr val="tx1"/>
                </a:solidFill>
                <a:latin typeface="Verdana" charset="0"/>
              </a:defRPr>
            </a:lvl7pPr>
            <a:lvl8pPr marL="3429000" indent="-228600" eaLnBrk="0" fontAlgn="base" hangingPunct="0">
              <a:spcBef>
                <a:spcPct val="0"/>
              </a:spcBef>
              <a:spcAft>
                <a:spcPct val="0"/>
              </a:spcAft>
              <a:defRPr>
                <a:solidFill>
                  <a:schemeClr val="tx1"/>
                </a:solidFill>
                <a:latin typeface="Verdana" charset="0"/>
              </a:defRPr>
            </a:lvl8pPr>
            <a:lvl9pPr marL="3886200" indent="-228600" eaLnBrk="0" fontAlgn="base" hangingPunct="0">
              <a:spcBef>
                <a:spcPct val="0"/>
              </a:spcBef>
              <a:spcAft>
                <a:spcPct val="0"/>
              </a:spcAft>
              <a:defRPr>
                <a:solidFill>
                  <a:schemeClr val="tx1"/>
                </a:solidFill>
                <a:latin typeface="Verdana" charset="0"/>
              </a:defRPr>
            </a:lvl9pPr>
          </a:lstStyle>
          <a:p>
            <a:fld id="{9A6147C2-22E5-47CB-A2C6-A1E1E6212889}" type="slidenum">
              <a:rPr lang="en-US">
                <a:latin typeface="Times New Roman" charset="0"/>
              </a:rPr>
              <a:pPr/>
              <a:t>8</a:t>
            </a:fld>
            <a:endParaRPr lang="en-US">
              <a:latin typeface="Times New Roman" charset="0"/>
            </a:endParaRPr>
          </a:p>
        </p:txBody>
      </p:sp>
    </p:spTree>
    <p:extLst>
      <p:ext uri="{BB962C8B-B14F-4D97-AF65-F5344CB8AC3E}">
        <p14:creationId xmlns:p14="http://schemas.microsoft.com/office/powerpoint/2010/main" val="1467700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609600"/>
            <a:ext cx="7772400" cy="349250"/>
          </a:xfrm>
        </p:spPr>
        <p:txBody>
          <a:bodyPr>
            <a:normAutofit fontScale="90000"/>
          </a:bodyPr>
          <a:lstStyle/>
          <a:p>
            <a:pPr eaLnBrk="1" hangingPunct="1"/>
            <a:r>
              <a:rPr lang="en-US" smtClean="0"/>
              <a:t>C-SCAN (Cont)</a:t>
            </a:r>
          </a:p>
        </p:txBody>
      </p:sp>
      <p:pic>
        <p:nvPicPr>
          <p:cNvPr id="38915" name="Picture 4"/>
          <p:cNvPicPr>
            <a:picLocks noChangeAspect="1" noChangeArrowheads="1"/>
          </p:cNvPicPr>
          <p:nvPr/>
        </p:nvPicPr>
        <p:blipFill>
          <a:blip r:embed="rId3">
            <a:extLst>
              <a:ext uri="{28A0092B-C50C-407E-A947-70E740481C1C}">
                <a14:useLocalDpi xmlns:a14="http://schemas.microsoft.com/office/drawing/2010/main" val="0"/>
              </a:ext>
            </a:extLst>
          </a:blip>
          <a:srcRect l="706" t="3731" r="925" b="3731"/>
          <a:stretch>
            <a:fillRect/>
          </a:stretch>
        </p:blipFill>
        <p:spPr bwMode="auto">
          <a:xfrm>
            <a:off x="1231900" y="1239838"/>
            <a:ext cx="7000875" cy="494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
        <p:nvSpPr>
          <p:cNvPr id="38918" name="Slide Number Placeholder 5"/>
          <p:cNvSpPr txBox="1">
            <a:spLocks/>
          </p:cNvSpPr>
          <p:nvPr/>
        </p:nvSpPr>
        <p:spPr bwMode="auto">
          <a:xfrm>
            <a:off x="8026400" y="6205538"/>
            <a:ext cx="61277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defRPr>
            </a:lvl1pPr>
            <a:lvl2pPr marL="742950" indent="-285750">
              <a:defRPr>
                <a:solidFill>
                  <a:schemeClr val="tx1"/>
                </a:solidFill>
                <a:latin typeface="Verdana" charset="0"/>
              </a:defRPr>
            </a:lvl2pPr>
            <a:lvl3pPr marL="1143000" indent="-228600">
              <a:defRPr>
                <a:solidFill>
                  <a:schemeClr val="tx1"/>
                </a:solidFill>
                <a:latin typeface="Verdana" charset="0"/>
              </a:defRPr>
            </a:lvl3pPr>
            <a:lvl4pPr marL="1600200" indent="-228600">
              <a:defRPr>
                <a:solidFill>
                  <a:schemeClr val="tx1"/>
                </a:solidFill>
                <a:latin typeface="Verdana" charset="0"/>
              </a:defRPr>
            </a:lvl4pPr>
            <a:lvl5pPr marL="2057400" indent="-228600">
              <a:defRPr>
                <a:solidFill>
                  <a:schemeClr val="tx1"/>
                </a:solidFill>
                <a:latin typeface="Verdana" charset="0"/>
              </a:defRPr>
            </a:lvl5pPr>
            <a:lvl6pPr marL="2514600" indent="-228600" eaLnBrk="0" fontAlgn="base" hangingPunct="0">
              <a:spcBef>
                <a:spcPct val="0"/>
              </a:spcBef>
              <a:spcAft>
                <a:spcPct val="0"/>
              </a:spcAft>
              <a:defRPr>
                <a:solidFill>
                  <a:schemeClr val="tx1"/>
                </a:solidFill>
                <a:latin typeface="Verdana" charset="0"/>
              </a:defRPr>
            </a:lvl6pPr>
            <a:lvl7pPr marL="2971800" indent="-228600" eaLnBrk="0" fontAlgn="base" hangingPunct="0">
              <a:spcBef>
                <a:spcPct val="0"/>
              </a:spcBef>
              <a:spcAft>
                <a:spcPct val="0"/>
              </a:spcAft>
              <a:defRPr>
                <a:solidFill>
                  <a:schemeClr val="tx1"/>
                </a:solidFill>
                <a:latin typeface="Verdana" charset="0"/>
              </a:defRPr>
            </a:lvl7pPr>
            <a:lvl8pPr marL="3429000" indent="-228600" eaLnBrk="0" fontAlgn="base" hangingPunct="0">
              <a:spcBef>
                <a:spcPct val="0"/>
              </a:spcBef>
              <a:spcAft>
                <a:spcPct val="0"/>
              </a:spcAft>
              <a:defRPr>
                <a:solidFill>
                  <a:schemeClr val="tx1"/>
                </a:solidFill>
                <a:latin typeface="Verdana" charset="0"/>
              </a:defRPr>
            </a:lvl8pPr>
            <a:lvl9pPr marL="3886200" indent="-228600" eaLnBrk="0" fontAlgn="base" hangingPunct="0">
              <a:spcBef>
                <a:spcPct val="0"/>
              </a:spcBef>
              <a:spcAft>
                <a:spcPct val="0"/>
              </a:spcAft>
              <a:defRPr>
                <a:solidFill>
                  <a:schemeClr val="tx1"/>
                </a:solidFill>
                <a:latin typeface="Verdana" charset="0"/>
              </a:defRPr>
            </a:lvl9pPr>
          </a:lstStyle>
          <a:p>
            <a:fld id="{0BFDCF01-A767-419D-8F33-B2484397FC09}" type="slidenum">
              <a:rPr lang="en-US">
                <a:latin typeface="Times New Roman" charset="0"/>
              </a:rPr>
              <a:pPr/>
              <a:t>9</a:t>
            </a:fld>
            <a:endParaRPr lang="en-US">
              <a:latin typeface="Times New Roman" charset="0"/>
            </a:endParaRPr>
          </a:p>
        </p:txBody>
      </p:sp>
    </p:spTree>
    <p:extLst>
      <p:ext uri="{BB962C8B-B14F-4D97-AF65-F5344CB8AC3E}">
        <p14:creationId xmlns:p14="http://schemas.microsoft.com/office/powerpoint/2010/main" val="32172272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AC2453619E89948B7C0CC0B76A91114" ma:contentTypeVersion="9" ma:contentTypeDescription="Create a new document." ma:contentTypeScope="" ma:versionID="819f581626a796a44c782eada9ed2e2c">
  <xsd:schema xmlns:xsd="http://www.w3.org/2001/XMLSchema" xmlns:xs="http://www.w3.org/2001/XMLSchema" xmlns:p="http://schemas.microsoft.com/office/2006/metadata/properties" xmlns:ns2="8453d70f-135f-4c57-97e3-0275b71f4d64" xmlns:ns3="2190e04c-d178-4ea5-bf4c-1d62bbd43f7c" targetNamespace="http://schemas.microsoft.com/office/2006/metadata/properties" ma:root="true" ma:fieldsID="57652fe3d334a116df26f5fc6c2b5eae" ns2:_="" ns3:_="">
    <xsd:import namespace="8453d70f-135f-4c57-97e3-0275b71f4d64"/>
    <xsd:import namespace="2190e04c-d178-4ea5-bf4c-1d62bbd43f7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53d70f-135f-4c57-97e3-0275b71f4d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90e04c-d178-4ea5-bf4c-1d62bbd43f7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C638DC3-7466-498F-A2E7-3B909DE3EE5D}"/>
</file>

<file path=customXml/itemProps2.xml><?xml version="1.0" encoding="utf-8"?>
<ds:datastoreItem xmlns:ds="http://schemas.openxmlformats.org/officeDocument/2006/customXml" ds:itemID="{9C3DAB8B-8E57-4A97-9B3A-EDF75ADED71C}"/>
</file>

<file path=customXml/itemProps3.xml><?xml version="1.0" encoding="utf-8"?>
<ds:datastoreItem xmlns:ds="http://schemas.openxmlformats.org/officeDocument/2006/customXml" ds:itemID="{931C3F26-ACA6-4994-BC57-250B50089BDA}"/>
</file>

<file path=docProps/app.xml><?xml version="1.0" encoding="utf-8"?>
<Properties xmlns="http://schemas.openxmlformats.org/officeDocument/2006/extended-properties" xmlns:vt="http://schemas.openxmlformats.org/officeDocument/2006/docPropsVTypes">
  <TotalTime>20</TotalTime>
  <Words>472</Words>
  <Application>Microsoft Office PowerPoint</Application>
  <PresentationFormat>On-screen Show (4:3)</PresentationFormat>
  <Paragraphs>66</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Disk Scheduling</vt:lpstr>
      <vt:lpstr>Disk Scheduling (Cont)</vt:lpstr>
      <vt:lpstr>FCFS</vt:lpstr>
      <vt:lpstr>SSTF(Shortest Seek Time First)</vt:lpstr>
      <vt:lpstr>SSTF (Cont)</vt:lpstr>
      <vt:lpstr>SCAN</vt:lpstr>
      <vt:lpstr>SCAN (Cont.)</vt:lpstr>
      <vt:lpstr>C-SCAN(Circular)</vt:lpstr>
      <vt:lpstr>C-SCAN (Cont)</vt:lpstr>
      <vt:lpstr>C-LOOK</vt:lpstr>
      <vt:lpstr>C-LOOK (Cont)</vt:lpstr>
      <vt:lpstr>Selecting a Disk-Scheduling Algorithm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Disk Scheduling</dc:title>
  <dc:creator>Chiran</dc:creator>
  <cp:lastModifiedBy>Chiran</cp:lastModifiedBy>
  <cp:revision>5</cp:revision>
  <dcterms:created xsi:type="dcterms:W3CDTF">2020-02-23T14:09:33Z</dcterms:created>
  <dcterms:modified xsi:type="dcterms:W3CDTF">2020-03-05T07:47:37Z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0x0101007AC2453619E89948B7C0CC0B76A91114</vt:lpwstr>
  </property>
</Properties>
</file>