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99"/>
  </p:notesMasterIdLst>
  <p:handoutMasterIdLst>
    <p:handoutMasterId r:id="rId100"/>
  </p:handoutMasterIdLst>
  <p:sldIdLst>
    <p:sldId id="256" r:id="rId6"/>
    <p:sldId id="313" r:id="rId7"/>
    <p:sldId id="319" r:id="rId8"/>
    <p:sldId id="314" r:id="rId9"/>
    <p:sldId id="316" r:id="rId10"/>
    <p:sldId id="317" r:id="rId11"/>
    <p:sldId id="318" r:id="rId12"/>
    <p:sldId id="270" r:id="rId13"/>
    <p:sldId id="271" r:id="rId14"/>
    <p:sldId id="272" r:id="rId15"/>
    <p:sldId id="273" r:id="rId16"/>
    <p:sldId id="274" r:id="rId17"/>
    <p:sldId id="275" r:id="rId18"/>
    <p:sldId id="279" r:id="rId19"/>
    <p:sldId id="276" r:id="rId20"/>
    <p:sldId id="278" r:id="rId21"/>
    <p:sldId id="277" r:id="rId22"/>
    <p:sldId id="280" r:id="rId23"/>
    <p:sldId id="281" r:id="rId24"/>
    <p:sldId id="282" r:id="rId25"/>
    <p:sldId id="284" r:id="rId26"/>
    <p:sldId id="283" r:id="rId27"/>
    <p:sldId id="285" r:id="rId28"/>
    <p:sldId id="286" r:id="rId29"/>
    <p:sldId id="338" r:id="rId30"/>
    <p:sldId id="339" r:id="rId31"/>
    <p:sldId id="340" r:id="rId32"/>
    <p:sldId id="341" r:id="rId33"/>
    <p:sldId id="331" r:id="rId34"/>
    <p:sldId id="336" r:id="rId35"/>
    <p:sldId id="342" r:id="rId36"/>
    <p:sldId id="335" r:id="rId37"/>
    <p:sldId id="334" r:id="rId38"/>
    <p:sldId id="333" r:id="rId39"/>
    <p:sldId id="332" r:id="rId40"/>
    <p:sldId id="343" r:id="rId41"/>
    <p:sldId id="327" r:id="rId42"/>
    <p:sldId id="326" r:id="rId43"/>
    <p:sldId id="345" r:id="rId44"/>
    <p:sldId id="325" r:id="rId45"/>
    <p:sldId id="324" r:id="rId46"/>
    <p:sldId id="323" r:id="rId47"/>
    <p:sldId id="347" r:id="rId48"/>
    <p:sldId id="322" r:id="rId49"/>
    <p:sldId id="321" r:id="rId50"/>
    <p:sldId id="298" r:id="rId51"/>
    <p:sldId id="299" r:id="rId52"/>
    <p:sldId id="300" r:id="rId53"/>
    <p:sldId id="302" r:id="rId54"/>
    <p:sldId id="301" r:id="rId55"/>
    <p:sldId id="303" r:id="rId56"/>
    <p:sldId id="353" r:id="rId57"/>
    <p:sldId id="355" r:id="rId58"/>
    <p:sldId id="365" r:id="rId59"/>
    <p:sldId id="364" r:id="rId60"/>
    <p:sldId id="363" r:id="rId61"/>
    <p:sldId id="362" r:id="rId62"/>
    <p:sldId id="361" r:id="rId63"/>
    <p:sldId id="360" r:id="rId64"/>
    <p:sldId id="359" r:id="rId65"/>
    <p:sldId id="358" r:id="rId66"/>
    <p:sldId id="350" r:id="rId67"/>
    <p:sldId id="351" r:id="rId68"/>
    <p:sldId id="352" r:id="rId69"/>
    <p:sldId id="366" r:id="rId70"/>
    <p:sldId id="367" r:id="rId71"/>
    <p:sldId id="368" r:id="rId72"/>
    <p:sldId id="369" r:id="rId73"/>
    <p:sldId id="370" r:id="rId74"/>
    <p:sldId id="374" r:id="rId75"/>
    <p:sldId id="375" r:id="rId76"/>
    <p:sldId id="371" r:id="rId77"/>
    <p:sldId id="373" r:id="rId78"/>
    <p:sldId id="377" r:id="rId79"/>
    <p:sldId id="376" r:id="rId80"/>
    <p:sldId id="378" r:id="rId81"/>
    <p:sldId id="379" r:id="rId82"/>
    <p:sldId id="380" r:id="rId83"/>
    <p:sldId id="381" r:id="rId84"/>
    <p:sldId id="382" r:id="rId85"/>
    <p:sldId id="383" r:id="rId86"/>
    <p:sldId id="384" r:id="rId87"/>
    <p:sldId id="385" r:id="rId88"/>
    <p:sldId id="388" r:id="rId89"/>
    <p:sldId id="389" r:id="rId90"/>
    <p:sldId id="390" r:id="rId91"/>
    <p:sldId id="391" r:id="rId92"/>
    <p:sldId id="392" r:id="rId93"/>
    <p:sldId id="393" r:id="rId94"/>
    <p:sldId id="386" r:id="rId95"/>
    <p:sldId id="387" r:id="rId96"/>
    <p:sldId id="394" r:id="rId97"/>
    <p:sldId id="395"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84B04-3ABB-7E54-EF1B-4909CB557602}" v="353" dt="2020-09-29T17:40:22.030"/>
    <p1510:client id="{0E6D8809-6210-69E3-F633-8261DF9F1B3E}" v="7" dt="2020-09-22T01:19:05.419"/>
    <p1510:client id="{11AFC964-C7D9-8059-D939-5FCBD1D477FA}" v="925" dt="2020-06-13T16:54:55.727"/>
    <p1510:client id="{1CF3E279-326A-3401-62AB-327AD8ADF562}" v="6" dt="2020-12-09T01:38:52.543"/>
    <p1510:client id="{1F840776-C1BC-3659-1AE3-8DA92ED75AC0}" v="1317" dt="2020-12-08T17:23:56.538"/>
    <p1510:client id="{2DEF600F-56D8-CC7D-7333-99B3C97D58C6}" v="16" dt="2020-12-08T01:28:40.955"/>
    <p1510:client id="{355D79C6-EB6E-5799-9303-89E632445F51}" v="371" dt="2020-09-21T14:14:00.815"/>
    <p1510:client id="{41BE0C17-2AE9-4B71-AAED-2733475BA52F}" v="1554" dt="2020-06-21T16:37:32.694"/>
    <p1510:client id="{4D1A43AF-2879-A67D-1342-39B8BB60B270}" v="187" dt="2020-06-13T14:54:59.833"/>
    <p1510:client id="{53B1CDDD-52CA-1B06-FBF2-33742F9CB39D}" v="6" dt="2020-09-06T13:47:34.633"/>
    <p1510:client id="{58DA63CD-A544-D80B-FFD6-A79112E268A7}" v="134" dt="2020-09-21T17:24:28.041"/>
    <p1510:client id="{5A72D9F8-457D-DB7D-91A4-D7C1788AB46E}" v="1020" dt="2020-12-07T18:05:02.545"/>
    <p1510:client id="{5EEC8853-CBAD-C234-ECB6-4B3052F70FCC}" v="58" dt="2020-12-01T16:21:09.572"/>
    <p1510:client id="{605DAD34-B790-2A83-8611-B51D268EF7F6}" v="5" dt="2020-06-27T14:30:55.027"/>
    <p1510:client id="{618DF192-9D66-AA51-5C0F-BB3EEAE169FA}" v="985" dt="2020-12-01T15:29:58.871"/>
    <p1510:client id="{625ECC2A-ACB1-CD5F-3BFD-6F7D9F3D6844}" v="19" dt="2020-09-21T14:25:22.864"/>
    <p1510:client id="{6638C68A-35E5-3375-A5F2-12BFDCAF9353}" v="820" dt="2020-11-24T16:37:04.631"/>
    <p1510:client id="{6AC35743-2445-9B75-F7A9-8C0C394A9EE5}" v="298" dt="2020-09-21T12:57:35.966"/>
    <p1510:client id="{7B2EC673-65CD-EDC5-C6DC-EFFF8502FB75}" v="227" dt="2020-10-05T23:11:03.703"/>
    <p1510:client id="{7C8E3E55-4CFF-179A-80B4-7F41762819A8}" v="8" dt="2020-11-25T01:27:18.145"/>
    <p1510:client id="{9D050B40-35CB-32DF-7EB4-041C7B7ECCE0}" v="57" dt="2020-12-01T15:03:13.772"/>
    <p1510:client id="{AF592B16-BFAC-B1BF-5CEB-C60A97375685}" v="4" dt="2020-09-30T02:05:08.108"/>
    <p1510:client id="{B9A55DA1-DDB8-4994-B07F-A9F8900095C0}" v="2" dt="2021-05-31T12:16:18.134"/>
    <p1510:client id="{B9A6A643-E6F2-F117-6FB7-12477840C0A1}" v="763" dt="2020-06-14T16:25:39.962"/>
    <p1510:client id="{D9DDF157-91F3-B42A-C607-E4810E62CC1C}" v="229" dt="2020-09-22T17:24:28.692"/>
    <p1510:client id="{DD2FE0D7-2E18-C3F0-550E-51C72660A26B}" v="4" dt="2020-06-28T03:04:46.475"/>
    <p1510:client id="{FF9F7C0C-8AAB-886F-AD8D-93ABBF7269CB}" v="488" dt="2020-10-06T16:13:41.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viewProps" Target="view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handoutMaster" Target="handoutMasters/handoutMaster1.xml"/><Relationship Id="rId105"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 Rayamajhi" userId="S::chiran@texascollege.edu.np::653bb86b-8516-4351-bcfc-df77c715defd" providerId="AD" clId="Web-{5A72D9F8-457D-DB7D-91A4-D7C1788AB46E}"/>
    <pc:docChg chg="addSld modSld">
      <pc:chgData name="Chiran Rayamajhi" userId="S::chiran@texascollege.edu.np::653bb86b-8516-4351-bcfc-df77c715defd" providerId="AD" clId="Web-{5A72D9F8-457D-DB7D-91A4-D7C1788AB46E}" dt="2020-12-07T18:05:02.545" v="1023" actId="20577"/>
      <pc:docMkLst>
        <pc:docMk/>
      </pc:docMkLst>
      <pc:sldChg chg="addSp delSp modSp mod setBg setClrOvrMap">
        <pc:chgData name="Chiran Rayamajhi" userId="S::chiran@texascollege.edu.np::653bb86b-8516-4351-bcfc-df77c715defd" providerId="AD" clId="Web-{5A72D9F8-457D-DB7D-91A4-D7C1788AB46E}" dt="2020-12-07T17:54:19.649" v="128"/>
        <pc:sldMkLst>
          <pc:docMk/>
          <pc:sldMk cId="4095926431" sldId="378"/>
        </pc:sldMkLst>
        <pc:spChg chg="mod">
          <ac:chgData name="Chiran Rayamajhi" userId="S::chiran@texascollege.edu.np::653bb86b-8516-4351-bcfc-df77c715defd" providerId="AD" clId="Web-{5A72D9F8-457D-DB7D-91A4-D7C1788AB46E}" dt="2020-12-07T17:54:15.477" v="127"/>
          <ac:spMkLst>
            <pc:docMk/>
            <pc:sldMk cId="4095926431" sldId="378"/>
            <ac:spMk id="2" creationId="{944DEBC8-3869-4E66-B395-18A9A6B2D0CD}"/>
          </ac:spMkLst>
        </pc:spChg>
        <pc:spChg chg="mod ord">
          <ac:chgData name="Chiran Rayamajhi" userId="S::chiran@texascollege.edu.np::653bb86b-8516-4351-bcfc-df77c715defd" providerId="AD" clId="Web-{5A72D9F8-457D-DB7D-91A4-D7C1788AB46E}" dt="2020-12-07T17:54:15.477" v="127"/>
          <ac:spMkLst>
            <pc:docMk/>
            <pc:sldMk cId="4095926431" sldId="378"/>
            <ac:spMk id="3" creationId="{7E3372DD-7498-4C83-96B2-78F891D6EA89}"/>
          </ac:spMkLst>
        </pc:spChg>
        <pc:spChg chg="add del">
          <ac:chgData name="Chiran Rayamajhi" userId="S::chiran@texascollege.edu.np::653bb86b-8516-4351-bcfc-df77c715defd" providerId="AD" clId="Web-{5A72D9F8-457D-DB7D-91A4-D7C1788AB46E}" dt="2020-12-07T17:50:43.897" v="103"/>
          <ac:spMkLst>
            <pc:docMk/>
            <pc:sldMk cId="4095926431" sldId="378"/>
            <ac:spMk id="9" creationId="{EBF87945-A001-489F-9D9B-7D9435F0B9CA}"/>
          </ac:spMkLst>
        </pc:spChg>
        <pc:spChg chg="add del">
          <ac:chgData name="Chiran Rayamajhi" userId="S::chiran@texascollege.edu.np::653bb86b-8516-4351-bcfc-df77c715defd" providerId="AD" clId="Web-{5A72D9F8-457D-DB7D-91A4-D7C1788AB46E}" dt="2020-12-07T17:53:39.852" v="118"/>
          <ac:spMkLst>
            <pc:docMk/>
            <pc:sldMk cId="4095926431" sldId="378"/>
            <ac:spMk id="10" creationId="{F2B38F72-8FC4-4001-8C67-FA6B86DEC767}"/>
          </ac:spMkLst>
        </pc:spChg>
        <pc:spChg chg="add del">
          <ac:chgData name="Chiran Rayamajhi" userId="S::chiran@texascollege.edu.np::653bb86b-8516-4351-bcfc-df77c715defd" providerId="AD" clId="Web-{5A72D9F8-457D-DB7D-91A4-D7C1788AB46E}" dt="2020-12-07T17:53:24.305" v="114"/>
          <ac:spMkLst>
            <pc:docMk/>
            <pc:sldMk cId="4095926431" sldId="378"/>
            <ac:spMk id="12" creationId="{F4C0B10B-D2C4-4A54-AFAD-3D27DF88BB37}"/>
          </ac:spMkLst>
        </pc:spChg>
        <pc:grpChg chg="add del">
          <ac:chgData name="Chiran Rayamajhi" userId="S::chiran@texascollege.edu.np::653bb86b-8516-4351-bcfc-df77c715defd" providerId="AD" clId="Web-{5A72D9F8-457D-DB7D-91A4-D7C1788AB46E}" dt="2020-12-07T17:53:24.305" v="114"/>
          <ac:grpSpMkLst>
            <pc:docMk/>
            <pc:sldMk cId="4095926431" sldId="378"/>
            <ac:grpSpMk id="14" creationId="{B6BADB90-C74B-40D6-86DC-503F65FCE8DC}"/>
          </ac:grpSpMkLst>
        </pc:grpChg>
        <pc:picChg chg="add del mod">
          <ac:chgData name="Chiran Rayamajhi" userId="S::chiran@texascollege.edu.np::653bb86b-8516-4351-bcfc-df77c715defd" providerId="AD" clId="Web-{5A72D9F8-457D-DB7D-91A4-D7C1788AB46E}" dt="2020-12-07T17:54:19.649" v="128"/>
          <ac:picMkLst>
            <pc:docMk/>
            <pc:sldMk cId="4095926431" sldId="378"/>
            <ac:picMk id="4" creationId="{96F83115-45B9-41F9-9FA1-25A7B72A8FCA}"/>
          </ac:picMkLst>
        </pc:picChg>
        <pc:picChg chg="add del mod">
          <ac:chgData name="Chiran Rayamajhi" userId="S::chiran@texascollege.edu.np::653bb86b-8516-4351-bcfc-df77c715defd" providerId="AD" clId="Web-{5A72D9F8-457D-DB7D-91A4-D7C1788AB46E}" dt="2020-12-07T17:54:03.836" v="125"/>
          <ac:picMkLst>
            <pc:docMk/>
            <pc:sldMk cId="4095926431" sldId="378"/>
            <ac:picMk id="5" creationId="{B27D7EB3-A2AF-4310-AB42-8E64C2489CCC}"/>
          </ac:picMkLst>
        </pc:picChg>
        <pc:picChg chg="add del mod">
          <ac:chgData name="Chiran Rayamajhi" userId="S::chiran@texascollege.edu.np::653bb86b-8516-4351-bcfc-df77c715defd" providerId="AD" clId="Web-{5A72D9F8-457D-DB7D-91A4-D7C1788AB46E}" dt="2020-12-07T17:53:53.383" v="122"/>
          <ac:picMkLst>
            <pc:docMk/>
            <pc:sldMk cId="4095926431" sldId="378"/>
            <ac:picMk id="6" creationId="{89E9F813-5AAA-4B42-A67E-7BD6210B3991}"/>
          </ac:picMkLst>
        </pc:picChg>
        <pc:picChg chg="add del mod">
          <ac:chgData name="Chiran Rayamajhi" userId="S::chiran@texascollege.edu.np::653bb86b-8516-4351-bcfc-df77c715defd" providerId="AD" clId="Web-{5A72D9F8-457D-DB7D-91A4-D7C1788AB46E}" dt="2020-12-07T17:53:42.727" v="119"/>
          <ac:picMkLst>
            <pc:docMk/>
            <pc:sldMk cId="4095926431" sldId="378"/>
            <ac:picMk id="7" creationId="{F9A452CA-0A5A-4563-A858-B7A7D80B5690}"/>
          </ac:picMkLst>
        </pc:picChg>
      </pc:sldChg>
      <pc:sldChg chg="addSp delSp modSp new mod setBg">
        <pc:chgData name="Chiran Rayamajhi" userId="S::chiran@texascollege.edu.np::653bb86b-8516-4351-bcfc-df77c715defd" providerId="AD" clId="Web-{5A72D9F8-457D-DB7D-91A4-D7C1788AB46E}" dt="2020-12-07T17:54:55.056" v="133"/>
        <pc:sldMkLst>
          <pc:docMk/>
          <pc:sldMk cId="341196792" sldId="379"/>
        </pc:sldMkLst>
        <pc:spChg chg="mod">
          <ac:chgData name="Chiran Rayamajhi" userId="S::chiran@texascollege.edu.np::653bb86b-8516-4351-bcfc-df77c715defd" providerId="AD" clId="Web-{5A72D9F8-457D-DB7D-91A4-D7C1788AB46E}" dt="2020-12-07T17:54:55.056" v="133"/>
          <ac:spMkLst>
            <pc:docMk/>
            <pc:sldMk cId="341196792" sldId="379"/>
            <ac:spMk id="2" creationId="{2D1646E4-F536-48C9-9E56-C110324720E5}"/>
          </ac:spMkLst>
        </pc:spChg>
        <pc:spChg chg="del">
          <ac:chgData name="Chiran Rayamajhi" userId="S::chiran@texascollege.edu.np::653bb86b-8516-4351-bcfc-df77c715defd" providerId="AD" clId="Web-{5A72D9F8-457D-DB7D-91A4-D7C1788AB46E}" dt="2020-12-07T17:54:42.352" v="130"/>
          <ac:spMkLst>
            <pc:docMk/>
            <pc:sldMk cId="341196792" sldId="379"/>
            <ac:spMk id="3" creationId="{1BA8FBE1-CDF6-4D37-BA54-A7066269A6A0}"/>
          </ac:spMkLst>
        </pc:spChg>
        <pc:spChg chg="add">
          <ac:chgData name="Chiran Rayamajhi" userId="S::chiran@texascollege.edu.np::653bb86b-8516-4351-bcfc-df77c715defd" providerId="AD" clId="Web-{5A72D9F8-457D-DB7D-91A4-D7C1788AB46E}" dt="2020-12-07T17:54:55.056" v="133"/>
          <ac:spMkLst>
            <pc:docMk/>
            <pc:sldMk cId="341196792" sldId="379"/>
            <ac:spMk id="6" creationId="{D35D61A1-8484-4749-8AD0-A3455E0753C5}"/>
          </ac:spMkLst>
        </pc:spChg>
        <pc:spChg chg="add">
          <ac:chgData name="Chiran Rayamajhi" userId="S::chiran@texascollege.edu.np::653bb86b-8516-4351-bcfc-df77c715defd" providerId="AD" clId="Web-{5A72D9F8-457D-DB7D-91A4-D7C1788AB46E}" dt="2020-12-07T17:54:55.056" v="133"/>
          <ac:spMkLst>
            <pc:docMk/>
            <pc:sldMk cId="341196792" sldId="379"/>
            <ac:spMk id="7" creationId="{1447903E-2B66-479D-959B-F2EBB2CC901F}"/>
          </ac:spMkLst>
        </pc:spChg>
        <pc:spChg chg="add del">
          <ac:chgData name="Chiran Rayamajhi" userId="S::chiran@texascollege.edu.np::653bb86b-8516-4351-bcfc-df77c715defd" providerId="AD" clId="Web-{5A72D9F8-457D-DB7D-91A4-D7C1788AB46E}" dt="2020-12-07T17:54:55.040" v="132"/>
          <ac:spMkLst>
            <pc:docMk/>
            <pc:sldMk cId="341196792" sldId="379"/>
            <ac:spMk id="9" creationId="{74426AB7-D619-4515-962A-BC83909EC015}"/>
          </ac:spMkLst>
        </pc:spChg>
        <pc:spChg chg="add del">
          <ac:chgData name="Chiran Rayamajhi" userId="S::chiran@texascollege.edu.np::653bb86b-8516-4351-bcfc-df77c715defd" providerId="AD" clId="Web-{5A72D9F8-457D-DB7D-91A4-D7C1788AB46E}" dt="2020-12-07T17:54:55.040" v="132"/>
          <ac:spMkLst>
            <pc:docMk/>
            <pc:sldMk cId="341196792" sldId="379"/>
            <ac:spMk id="11" creationId="{DE47DF98-723F-4AAC-ABCF-CACBC438F78F}"/>
          </ac:spMkLst>
        </pc:spChg>
        <pc:picChg chg="add mod ord">
          <ac:chgData name="Chiran Rayamajhi" userId="S::chiran@texascollege.edu.np::653bb86b-8516-4351-bcfc-df77c715defd" providerId="AD" clId="Web-{5A72D9F8-457D-DB7D-91A4-D7C1788AB46E}" dt="2020-12-07T17:54:55.056" v="133"/>
          <ac:picMkLst>
            <pc:docMk/>
            <pc:sldMk cId="341196792" sldId="379"/>
            <ac:picMk id="4" creationId="{209CB0E5-5A38-477D-9D34-4FBC71B2F947}"/>
          </ac:picMkLst>
        </pc:picChg>
        <pc:cxnChg chg="add del">
          <ac:chgData name="Chiran Rayamajhi" userId="S::chiran@texascollege.edu.np::653bb86b-8516-4351-bcfc-df77c715defd" providerId="AD" clId="Web-{5A72D9F8-457D-DB7D-91A4-D7C1788AB46E}" dt="2020-12-07T17:54:55.040" v="132"/>
          <ac:cxnSpMkLst>
            <pc:docMk/>
            <pc:sldMk cId="341196792" sldId="379"/>
            <ac:cxnSpMk id="13" creationId="{EA29FC7C-9308-4FDE-8DCA-405668055B0F}"/>
          </ac:cxnSpMkLst>
        </pc:cxnChg>
      </pc:sldChg>
      <pc:sldChg chg="modSp new">
        <pc:chgData name="Chiran Rayamajhi" userId="S::chiran@texascollege.edu.np::653bb86b-8516-4351-bcfc-df77c715defd" providerId="AD" clId="Web-{5A72D9F8-457D-DB7D-91A4-D7C1788AB46E}" dt="2020-12-07T18:00:44.371" v="506" actId="20577"/>
        <pc:sldMkLst>
          <pc:docMk/>
          <pc:sldMk cId="124241431" sldId="380"/>
        </pc:sldMkLst>
        <pc:spChg chg="mod">
          <ac:chgData name="Chiran Rayamajhi" userId="S::chiran@texascollege.edu.np::653bb86b-8516-4351-bcfc-df77c715defd" providerId="AD" clId="Web-{5A72D9F8-457D-DB7D-91A4-D7C1788AB46E}" dt="2020-12-07T17:56:37.978" v="168" actId="20577"/>
          <ac:spMkLst>
            <pc:docMk/>
            <pc:sldMk cId="124241431" sldId="380"/>
            <ac:spMk id="2" creationId="{D79DBA63-2487-432D-9F28-B2FA9D418983}"/>
          </ac:spMkLst>
        </pc:spChg>
        <pc:spChg chg="mod">
          <ac:chgData name="Chiran Rayamajhi" userId="S::chiran@texascollege.edu.np::653bb86b-8516-4351-bcfc-df77c715defd" providerId="AD" clId="Web-{5A72D9F8-457D-DB7D-91A4-D7C1788AB46E}" dt="2020-12-07T18:00:44.371" v="506" actId="20577"/>
          <ac:spMkLst>
            <pc:docMk/>
            <pc:sldMk cId="124241431" sldId="380"/>
            <ac:spMk id="3" creationId="{866B9CF2-CC21-49C2-9284-06FDEEE9E403}"/>
          </ac:spMkLst>
        </pc:spChg>
      </pc:sldChg>
      <pc:sldChg chg="modSp new">
        <pc:chgData name="Chiran Rayamajhi" userId="S::chiran@texascollege.edu.np::653bb86b-8516-4351-bcfc-df77c715defd" providerId="AD" clId="Web-{5A72D9F8-457D-DB7D-91A4-D7C1788AB46E}" dt="2020-12-07T18:02:33.606" v="761" actId="20577"/>
        <pc:sldMkLst>
          <pc:docMk/>
          <pc:sldMk cId="55268227" sldId="381"/>
        </pc:sldMkLst>
        <pc:spChg chg="mod">
          <ac:chgData name="Chiran Rayamajhi" userId="S::chiran@texascollege.edu.np::653bb86b-8516-4351-bcfc-df77c715defd" providerId="AD" clId="Web-{5A72D9F8-457D-DB7D-91A4-D7C1788AB46E}" dt="2020-12-07T18:02:33.606" v="761" actId="20577"/>
          <ac:spMkLst>
            <pc:docMk/>
            <pc:sldMk cId="55268227" sldId="381"/>
            <ac:spMk id="3" creationId="{803C7DA6-385E-4A5E-B011-AB4A31802E92}"/>
          </ac:spMkLst>
        </pc:spChg>
      </pc:sldChg>
      <pc:sldChg chg="modSp new">
        <pc:chgData name="Chiran Rayamajhi" userId="S::chiran@texascollege.edu.np::653bb86b-8516-4351-bcfc-df77c715defd" providerId="AD" clId="Web-{5A72D9F8-457D-DB7D-91A4-D7C1788AB46E}" dt="2020-12-07T18:04:58.185" v="1021" actId="20577"/>
        <pc:sldMkLst>
          <pc:docMk/>
          <pc:sldMk cId="4011355933" sldId="382"/>
        </pc:sldMkLst>
        <pc:spChg chg="mod">
          <ac:chgData name="Chiran Rayamajhi" userId="S::chiran@texascollege.edu.np::653bb86b-8516-4351-bcfc-df77c715defd" providerId="AD" clId="Web-{5A72D9F8-457D-DB7D-91A4-D7C1788AB46E}" dt="2020-12-07T18:03:05.809" v="795" actId="20577"/>
          <ac:spMkLst>
            <pc:docMk/>
            <pc:sldMk cId="4011355933" sldId="382"/>
            <ac:spMk id="2" creationId="{D753F203-4F7F-4A7D-9651-E500BE71637A}"/>
          </ac:spMkLst>
        </pc:spChg>
        <pc:spChg chg="mod">
          <ac:chgData name="Chiran Rayamajhi" userId="S::chiran@texascollege.edu.np::653bb86b-8516-4351-bcfc-df77c715defd" providerId="AD" clId="Web-{5A72D9F8-457D-DB7D-91A4-D7C1788AB46E}" dt="2020-12-07T18:04:58.185" v="1021" actId="20577"/>
          <ac:spMkLst>
            <pc:docMk/>
            <pc:sldMk cId="4011355933" sldId="382"/>
            <ac:spMk id="3" creationId="{6E614D9F-10D7-460F-B9E5-B717955C8864}"/>
          </ac:spMkLst>
        </pc:spChg>
      </pc:sldChg>
    </pc:docChg>
  </pc:docChgLst>
  <pc:docChgLst>
    <pc:chgData name="Chiran Rayamajhi" userId="S::chiran@texascollege.edu.np::653bb86b-8516-4351-bcfc-df77c715defd" providerId="AD" clId="Web-{AF592B16-BFAC-B1BF-5CEB-C60A97375685}"/>
    <pc:docChg chg="addSld delSld modSld">
      <pc:chgData name="Chiran Rayamajhi" userId="S::chiran@texascollege.edu.np::653bb86b-8516-4351-bcfc-df77c715defd" providerId="AD" clId="Web-{AF592B16-BFAC-B1BF-5CEB-C60A97375685}" dt="2020-09-30T02:05:08.108" v="3"/>
      <pc:docMkLst>
        <pc:docMk/>
      </pc:docMkLst>
      <pc:sldChg chg="del">
        <pc:chgData name="Chiran Rayamajhi" userId="S::chiran@texascollege.edu.np::653bb86b-8516-4351-bcfc-df77c715defd" providerId="AD" clId="Web-{AF592B16-BFAC-B1BF-5CEB-C60A97375685}" dt="2020-09-30T02:05:08.108" v="3"/>
        <pc:sldMkLst>
          <pc:docMk/>
          <pc:sldMk cId="814656648" sldId="346"/>
        </pc:sldMkLst>
      </pc:sldChg>
      <pc:sldChg chg="addSp delSp modSp new mod setBg">
        <pc:chgData name="Chiran Rayamajhi" userId="S::chiran@texascollege.edu.np::653bb86b-8516-4351-bcfc-df77c715defd" providerId="AD" clId="Web-{AF592B16-BFAC-B1BF-5CEB-C60A97375685}" dt="2020-09-30T02:04:58.967" v="2"/>
        <pc:sldMkLst>
          <pc:docMk/>
          <pc:sldMk cId="3674631316" sldId="347"/>
        </pc:sldMkLst>
        <pc:spChg chg="del">
          <ac:chgData name="Chiran Rayamajhi" userId="S::chiran@texascollege.edu.np::653bb86b-8516-4351-bcfc-df77c715defd" providerId="AD" clId="Web-{AF592B16-BFAC-B1BF-5CEB-C60A97375685}" dt="2020-09-30T02:04:58.967" v="2"/>
          <ac:spMkLst>
            <pc:docMk/>
            <pc:sldMk cId="3674631316" sldId="347"/>
            <ac:spMk id="2" creationId="{1ADCD6B0-FF76-42A2-8D54-7FD92E22D6CA}"/>
          </ac:spMkLst>
        </pc:spChg>
        <pc:spChg chg="del">
          <ac:chgData name="Chiran Rayamajhi" userId="S::chiran@texascollege.edu.np::653bb86b-8516-4351-bcfc-df77c715defd" providerId="AD" clId="Web-{AF592B16-BFAC-B1BF-5CEB-C60A97375685}" dt="2020-09-30T02:04:53.405" v="1"/>
          <ac:spMkLst>
            <pc:docMk/>
            <pc:sldMk cId="3674631316" sldId="347"/>
            <ac:spMk id="3" creationId="{3B4C9414-8726-4658-BF50-E55BFEDD2C27}"/>
          </ac:spMkLst>
        </pc:spChg>
        <pc:spChg chg="add">
          <ac:chgData name="Chiran Rayamajhi" userId="S::chiran@texascollege.edu.np::653bb86b-8516-4351-bcfc-df77c715defd" providerId="AD" clId="Web-{AF592B16-BFAC-B1BF-5CEB-C60A97375685}" dt="2020-09-30T02:04:58.967" v="2"/>
          <ac:spMkLst>
            <pc:docMk/>
            <pc:sldMk cId="3674631316" sldId="347"/>
            <ac:spMk id="13" creationId="{AEBE9F1A-B38D-446E-83AE-14B17CE77FF2}"/>
          </ac:spMkLst>
        </pc:spChg>
        <pc:spChg chg="add">
          <ac:chgData name="Chiran Rayamajhi" userId="S::chiran@texascollege.edu.np::653bb86b-8516-4351-bcfc-df77c715defd" providerId="AD" clId="Web-{AF592B16-BFAC-B1BF-5CEB-C60A97375685}" dt="2020-09-30T02:04:58.967" v="2"/>
          <ac:spMkLst>
            <pc:docMk/>
            <pc:sldMk cId="3674631316" sldId="347"/>
            <ac:spMk id="19" creationId="{5E3EB826-A471-488F-9E8A-D65528A3C0CA}"/>
          </ac:spMkLst>
        </pc:spChg>
        <pc:spChg chg="add">
          <ac:chgData name="Chiran Rayamajhi" userId="S::chiran@texascollege.edu.np::653bb86b-8516-4351-bcfc-df77c715defd" providerId="AD" clId="Web-{AF592B16-BFAC-B1BF-5CEB-C60A97375685}" dt="2020-09-30T02:04:58.967" v="2"/>
          <ac:spMkLst>
            <pc:docMk/>
            <pc:sldMk cId="3674631316" sldId="347"/>
            <ac:spMk id="21" creationId="{DFB3CEA1-88D9-42FB-88ED-1E9807FE6596}"/>
          </ac:spMkLst>
        </pc:spChg>
        <pc:spChg chg="add">
          <ac:chgData name="Chiran Rayamajhi" userId="S::chiran@texascollege.edu.np::653bb86b-8516-4351-bcfc-df77c715defd" providerId="AD" clId="Web-{AF592B16-BFAC-B1BF-5CEB-C60A97375685}" dt="2020-09-30T02:04:58.967" v="2"/>
          <ac:spMkLst>
            <pc:docMk/>
            <pc:sldMk cId="3674631316" sldId="347"/>
            <ac:spMk id="23" creationId="{9A6C928E-4252-4F33-8C34-E50A12A3170B}"/>
          </ac:spMkLst>
        </pc:spChg>
        <pc:picChg chg="add mod ord">
          <ac:chgData name="Chiran Rayamajhi" userId="S::chiran@texascollege.edu.np::653bb86b-8516-4351-bcfc-df77c715defd" providerId="AD" clId="Web-{AF592B16-BFAC-B1BF-5CEB-C60A97375685}" dt="2020-09-30T02:04:58.967" v="2"/>
          <ac:picMkLst>
            <pc:docMk/>
            <pc:sldMk cId="3674631316" sldId="347"/>
            <ac:picMk id="4" creationId="{29E1F1F5-269C-4C5A-9B7A-E671729C7DEB}"/>
          </ac:picMkLst>
        </pc:picChg>
        <pc:picChg chg="add">
          <ac:chgData name="Chiran Rayamajhi" userId="S::chiran@texascollege.edu.np::653bb86b-8516-4351-bcfc-df77c715defd" providerId="AD" clId="Web-{AF592B16-BFAC-B1BF-5CEB-C60A97375685}" dt="2020-09-30T02:04:58.967" v="2"/>
          <ac:picMkLst>
            <pc:docMk/>
            <pc:sldMk cId="3674631316" sldId="347"/>
            <ac:picMk id="9" creationId="{C9ECDD5C-152A-4CC7-8333-0F367B3A62EA}"/>
          </ac:picMkLst>
        </pc:picChg>
        <pc:picChg chg="add">
          <ac:chgData name="Chiran Rayamajhi" userId="S::chiran@texascollege.edu.np::653bb86b-8516-4351-bcfc-df77c715defd" providerId="AD" clId="Web-{AF592B16-BFAC-B1BF-5CEB-C60A97375685}" dt="2020-09-30T02:04:58.967" v="2"/>
          <ac:picMkLst>
            <pc:docMk/>
            <pc:sldMk cId="3674631316" sldId="347"/>
            <ac:picMk id="11" creationId="{7F5C92A3-369B-43F3-BDCE-E560B1B0EC89}"/>
          </ac:picMkLst>
        </pc:picChg>
        <pc:picChg chg="add">
          <ac:chgData name="Chiran Rayamajhi" userId="S::chiran@texascollege.edu.np::653bb86b-8516-4351-bcfc-df77c715defd" providerId="AD" clId="Web-{AF592B16-BFAC-B1BF-5CEB-C60A97375685}" dt="2020-09-30T02:04:58.967" v="2"/>
          <ac:picMkLst>
            <pc:docMk/>
            <pc:sldMk cId="3674631316" sldId="347"/>
            <ac:picMk id="15" creationId="{915B5014-A7EC-4BA6-9C83-8840CF81DB28}"/>
          </ac:picMkLst>
        </pc:picChg>
        <pc:picChg chg="add">
          <ac:chgData name="Chiran Rayamajhi" userId="S::chiran@texascollege.edu.np::653bb86b-8516-4351-bcfc-df77c715defd" providerId="AD" clId="Web-{AF592B16-BFAC-B1BF-5CEB-C60A97375685}" dt="2020-09-30T02:04:58.967" v="2"/>
          <ac:picMkLst>
            <pc:docMk/>
            <pc:sldMk cId="3674631316" sldId="347"/>
            <ac:picMk id="17" creationId="{022C43AB-86D7-420D-8AD7-DC0A15FDD0AF}"/>
          </ac:picMkLst>
        </pc:picChg>
      </pc:sldChg>
    </pc:docChg>
  </pc:docChgLst>
  <pc:docChgLst>
    <pc:chgData name="Chiran Rayamajhi" userId="S::chiran@texascollege.edu.np::653bb86b-8516-4351-bcfc-df77c715defd" providerId="AD" clId="Web-{0E6D8809-6210-69E3-F633-8261DF9F1B3E}"/>
    <pc:docChg chg="delSld modSld">
      <pc:chgData name="Chiran Rayamajhi" userId="S::chiran@texascollege.edu.np::653bb86b-8516-4351-bcfc-df77c715defd" providerId="AD" clId="Web-{0E6D8809-6210-69E3-F633-8261DF9F1B3E}" dt="2020-09-22T01:19:05.419" v="6"/>
      <pc:docMkLst>
        <pc:docMk/>
      </pc:docMkLst>
      <pc:sldChg chg="modSp del">
        <pc:chgData name="Chiran Rayamajhi" userId="S::chiran@texascollege.edu.np::653bb86b-8516-4351-bcfc-df77c715defd" providerId="AD" clId="Web-{0E6D8809-6210-69E3-F633-8261DF9F1B3E}" dt="2020-09-22T01:19:05.419" v="6"/>
        <pc:sldMkLst>
          <pc:docMk/>
          <pc:sldMk cId="329616331" sldId="315"/>
        </pc:sldMkLst>
        <pc:spChg chg="mod">
          <ac:chgData name="Chiran Rayamajhi" userId="S::chiran@texascollege.edu.np::653bb86b-8516-4351-bcfc-df77c715defd" providerId="AD" clId="Web-{0E6D8809-6210-69E3-F633-8261DF9F1B3E}" dt="2020-09-22T01:19:01.934" v="4" actId="20577"/>
          <ac:spMkLst>
            <pc:docMk/>
            <pc:sldMk cId="329616331" sldId="315"/>
            <ac:spMk id="3" creationId="{950A4049-8F42-4828-B7FE-5925F8D323AC}"/>
          </ac:spMkLst>
        </pc:spChg>
      </pc:sldChg>
    </pc:docChg>
  </pc:docChgLst>
  <pc:docChgLst>
    <pc:chgData name="Chiran Rayamajhi" userId="S::chiran@texascollege.edu.np::653bb86b-8516-4351-bcfc-df77c715defd" providerId="AD" clId="Web-{618DF192-9D66-AA51-5C0F-BB3EEAE169FA}"/>
    <pc:docChg chg="addSld delSld modSld">
      <pc:chgData name="Chiran Rayamajhi" userId="S::chiran@texascollege.edu.np::653bb86b-8516-4351-bcfc-df77c715defd" providerId="AD" clId="Web-{618DF192-9D66-AA51-5C0F-BB3EEAE169FA}" dt="2020-12-01T15:29:58.137" v="983" actId="20577"/>
      <pc:docMkLst>
        <pc:docMk/>
      </pc:docMkLst>
      <pc:sldChg chg="modSp">
        <pc:chgData name="Chiran Rayamajhi" userId="S::chiran@texascollege.edu.np::653bb86b-8516-4351-bcfc-df77c715defd" providerId="AD" clId="Web-{618DF192-9D66-AA51-5C0F-BB3EEAE169FA}" dt="2020-12-01T15:29:24.262" v="923" actId="20577"/>
        <pc:sldMkLst>
          <pc:docMk/>
          <pc:sldMk cId="1207436161" sldId="371"/>
        </pc:sldMkLst>
        <pc:spChg chg="mod">
          <ac:chgData name="Chiran Rayamajhi" userId="S::chiran@texascollege.edu.np::653bb86b-8516-4351-bcfc-df77c715defd" providerId="AD" clId="Web-{618DF192-9D66-AA51-5C0F-BB3EEAE169FA}" dt="2020-12-01T15:29:24.262" v="923" actId="20577"/>
          <ac:spMkLst>
            <pc:docMk/>
            <pc:sldMk cId="1207436161" sldId="371"/>
            <ac:spMk id="2" creationId="{EEADA634-72E1-436C-B3CC-6E59BDD57FBB}"/>
          </ac:spMkLst>
        </pc:spChg>
      </pc:sldChg>
      <pc:sldChg chg="modSp">
        <pc:chgData name="Chiran Rayamajhi" userId="S::chiran@texascollege.edu.np::653bb86b-8516-4351-bcfc-df77c715defd" providerId="AD" clId="Web-{618DF192-9D66-AA51-5C0F-BB3EEAE169FA}" dt="2020-12-01T15:22:20.436" v="489" actId="20577"/>
        <pc:sldMkLst>
          <pc:docMk/>
          <pc:sldMk cId="4221451785" sldId="374"/>
        </pc:sldMkLst>
        <pc:spChg chg="mod">
          <ac:chgData name="Chiran Rayamajhi" userId="S::chiran@texascollege.edu.np::653bb86b-8516-4351-bcfc-df77c715defd" providerId="AD" clId="Web-{618DF192-9D66-AA51-5C0F-BB3EEAE169FA}" dt="2020-12-01T15:22:20.436" v="489" actId="20577"/>
          <ac:spMkLst>
            <pc:docMk/>
            <pc:sldMk cId="4221451785" sldId="374"/>
            <ac:spMk id="3" creationId="{E80771CD-FD06-491B-A8C3-889C0C5F0A8D}"/>
          </ac:spMkLst>
        </pc:spChg>
      </pc:sldChg>
      <pc:sldChg chg="modSp new">
        <pc:chgData name="Chiran Rayamajhi" userId="S::chiran@texascollege.edu.np::653bb86b-8516-4351-bcfc-df77c715defd" providerId="AD" clId="Web-{618DF192-9D66-AA51-5C0F-BB3EEAE169FA}" dt="2020-12-01T15:28:10.450" v="868" actId="20577"/>
        <pc:sldMkLst>
          <pc:docMk/>
          <pc:sldMk cId="2330863312" sldId="375"/>
        </pc:sldMkLst>
        <pc:spChg chg="mod">
          <ac:chgData name="Chiran Rayamajhi" userId="S::chiran@texascollege.edu.np::653bb86b-8516-4351-bcfc-df77c715defd" providerId="AD" clId="Web-{618DF192-9D66-AA51-5C0F-BB3EEAE169FA}" dt="2020-12-01T15:28:10.450" v="868" actId="20577"/>
          <ac:spMkLst>
            <pc:docMk/>
            <pc:sldMk cId="2330863312" sldId="375"/>
            <ac:spMk id="3" creationId="{9AD96891-11B4-4634-9BD1-19234F1D244B}"/>
          </ac:spMkLst>
        </pc:spChg>
      </pc:sldChg>
      <pc:sldChg chg="modSp new del">
        <pc:chgData name="Chiran Rayamajhi" userId="S::chiran@texascollege.edu.np::653bb86b-8516-4351-bcfc-df77c715defd" providerId="AD" clId="Web-{618DF192-9D66-AA51-5C0F-BB3EEAE169FA}" dt="2020-12-01T15:29:13.700" v="900"/>
        <pc:sldMkLst>
          <pc:docMk/>
          <pc:sldMk cId="2040272355" sldId="376"/>
        </pc:sldMkLst>
        <pc:spChg chg="mod">
          <ac:chgData name="Chiran Rayamajhi" userId="S::chiran@texascollege.edu.np::653bb86b-8516-4351-bcfc-df77c715defd" providerId="AD" clId="Web-{618DF192-9D66-AA51-5C0F-BB3EEAE169FA}" dt="2020-12-01T15:29:10.028" v="898" actId="20577"/>
          <ac:spMkLst>
            <pc:docMk/>
            <pc:sldMk cId="2040272355" sldId="376"/>
            <ac:spMk id="3" creationId="{77514478-8F70-4AEE-B837-D8697ED02A6E}"/>
          </ac:spMkLst>
        </pc:spChg>
      </pc:sldChg>
      <pc:sldChg chg="modSp new">
        <pc:chgData name="Chiran Rayamajhi" userId="S::chiran@texascollege.edu.np::653bb86b-8516-4351-bcfc-df77c715defd" providerId="AD" clId="Web-{618DF192-9D66-AA51-5C0F-BB3EEAE169FA}" dt="2020-12-01T15:29:56.481" v="981" actId="20577"/>
        <pc:sldMkLst>
          <pc:docMk/>
          <pc:sldMk cId="3669139142" sldId="376"/>
        </pc:sldMkLst>
        <pc:spChg chg="mod">
          <ac:chgData name="Chiran Rayamajhi" userId="S::chiran@texascollege.edu.np::653bb86b-8516-4351-bcfc-df77c715defd" providerId="AD" clId="Web-{618DF192-9D66-AA51-5C0F-BB3EEAE169FA}" dt="2020-12-01T15:29:56.481" v="981" actId="20577"/>
          <ac:spMkLst>
            <pc:docMk/>
            <pc:sldMk cId="3669139142" sldId="376"/>
            <ac:spMk id="2" creationId="{4076CA15-0357-4106-902D-993B2E1C5818}"/>
          </ac:spMkLst>
        </pc:spChg>
      </pc:sldChg>
    </pc:docChg>
  </pc:docChgLst>
  <pc:docChgLst>
    <pc:chgData name="Chiran Rayamajhi" userId="S::chiran@texascollege.edu.np::653bb86b-8516-4351-bcfc-df77c715defd" providerId="AD" clId="Web-{1CF3E279-326A-3401-62AB-327AD8ADF562}"/>
    <pc:docChg chg="modSld">
      <pc:chgData name="Chiran Rayamajhi" userId="S::chiran@texascollege.edu.np::653bb86b-8516-4351-bcfc-df77c715defd" providerId="AD" clId="Web-{1CF3E279-326A-3401-62AB-327AD8ADF562}" dt="2020-12-09T01:38:52.543" v="5" actId="20577"/>
      <pc:docMkLst>
        <pc:docMk/>
      </pc:docMkLst>
      <pc:sldChg chg="modSp">
        <pc:chgData name="Chiran Rayamajhi" userId="S::chiran@texascollege.edu.np::653bb86b-8516-4351-bcfc-df77c715defd" providerId="AD" clId="Web-{1CF3E279-326A-3401-62AB-327AD8ADF562}" dt="2020-12-09T01:38:52.543" v="4" actId="20577"/>
        <pc:sldMkLst>
          <pc:docMk/>
          <pc:sldMk cId="4095926431" sldId="378"/>
        </pc:sldMkLst>
        <pc:spChg chg="mod">
          <ac:chgData name="Chiran Rayamajhi" userId="S::chiran@texascollege.edu.np::653bb86b-8516-4351-bcfc-df77c715defd" providerId="AD" clId="Web-{1CF3E279-326A-3401-62AB-327AD8ADF562}" dt="2020-12-09T01:38:52.543" v="4" actId="20577"/>
          <ac:spMkLst>
            <pc:docMk/>
            <pc:sldMk cId="4095926431" sldId="378"/>
            <ac:spMk id="3" creationId="{7E3372DD-7498-4C83-96B2-78F891D6EA89}"/>
          </ac:spMkLst>
        </pc:spChg>
      </pc:sldChg>
    </pc:docChg>
  </pc:docChgLst>
  <pc:docChgLst>
    <pc:chgData name="Chiran Rayamajhi" userId="S::chiran@texascollege.edu.np::653bb86b-8516-4351-bcfc-df77c715defd" providerId="AD" clId="Web-{9D050B40-35CB-32DF-7EB4-041C7B7ECCE0}"/>
    <pc:docChg chg="addSld modSld">
      <pc:chgData name="Chiran Rayamajhi" userId="S::chiran@texascollege.edu.np::653bb86b-8516-4351-bcfc-df77c715defd" providerId="AD" clId="Web-{9D050B40-35CB-32DF-7EB4-041C7B7ECCE0}" dt="2020-12-01T15:03:13.772" v="56" actId="1076"/>
      <pc:docMkLst>
        <pc:docMk/>
      </pc:docMkLst>
      <pc:sldChg chg="modSp">
        <pc:chgData name="Chiran Rayamajhi" userId="S::chiran@texascollege.edu.np::653bb86b-8516-4351-bcfc-df77c715defd" providerId="AD" clId="Web-{9D050B40-35CB-32DF-7EB4-041C7B7ECCE0}" dt="2020-12-01T15:02:06.756" v="44" actId="20577"/>
        <pc:sldMkLst>
          <pc:docMk/>
          <pc:sldMk cId="3034791885" sldId="370"/>
        </pc:sldMkLst>
        <pc:spChg chg="mod">
          <ac:chgData name="Chiran Rayamajhi" userId="S::chiran@texascollege.edu.np::653bb86b-8516-4351-bcfc-df77c715defd" providerId="AD" clId="Web-{9D050B40-35CB-32DF-7EB4-041C7B7ECCE0}" dt="2020-12-01T15:02:06.756" v="44" actId="20577"/>
          <ac:spMkLst>
            <pc:docMk/>
            <pc:sldMk cId="3034791885" sldId="370"/>
            <ac:spMk id="3" creationId="{083F3E39-8B68-4FF3-BADA-CC24BCC664DF}"/>
          </ac:spMkLst>
        </pc:spChg>
      </pc:sldChg>
      <pc:sldChg chg="modSp new">
        <pc:chgData name="Chiran Rayamajhi" userId="S::chiran@texascollege.edu.np::653bb86b-8516-4351-bcfc-df77c715defd" providerId="AD" clId="Web-{9D050B40-35CB-32DF-7EB4-041C7B7ECCE0}" dt="2020-12-01T15:03:13.772" v="56" actId="1076"/>
        <pc:sldMkLst>
          <pc:docMk/>
          <pc:sldMk cId="4221451785" sldId="374"/>
        </pc:sldMkLst>
        <pc:spChg chg="mod">
          <ac:chgData name="Chiran Rayamajhi" userId="S::chiran@texascollege.edu.np::653bb86b-8516-4351-bcfc-df77c715defd" providerId="AD" clId="Web-{9D050B40-35CB-32DF-7EB4-041C7B7ECCE0}" dt="2020-12-01T15:03:13.772" v="56" actId="1076"/>
          <ac:spMkLst>
            <pc:docMk/>
            <pc:sldMk cId="4221451785" sldId="374"/>
            <ac:spMk id="3" creationId="{E80771CD-FD06-491B-A8C3-889C0C5F0A8D}"/>
          </ac:spMkLst>
        </pc:spChg>
      </pc:sldChg>
    </pc:docChg>
  </pc:docChgLst>
  <pc:docChgLst>
    <pc:chgData name="Chiran Rayamajhi" userId="S::chiran@texascollege.edu.np::653bb86b-8516-4351-bcfc-df77c715defd" providerId="AD" clId="Web-{1F840776-C1BC-3659-1AE3-8DA92ED75AC0}"/>
    <pc:docChg chg="addSld delSld modSld sldOrd">
      <pc:chgData name="Chiran Rayamajhi" userId="S::chiran@texascollege.edu.np::653bb86b-8516-4351-bcfc-df77c715defd" providerId="AD" clId="Web-{1F840776-C1BC-3659-1AE3-8DA92ED75AC0}" dt="2020-12-08T17:23:56.538" v="1321" actId="20577"/>
      <pc:docMkLst>
        <pc:docMk/>
      </pc:docMkLst>
      <pc:sldChg chg="del">
        <pc:chgData name="Chiran Rayamajhi" userId="S::chiran@texascollege.edu.np::653bb86b-8516-4351-bcfc-df77c715defd" providerId="AD" clId="Web-{1F840776-C1BC-3659-1AE3-8DA92ED75AC0}" dt="2020-12-08T16:51:31.411" v="1131"/>
        <pc:sldMkLst>
          <pc:docMk/>
          <pc:sldMk cId="879239816" sldId="372"/>
        </pc:sldMkLst>
      </pc:sldChg>
      <pc:sldChg chg="modSp">
        <pc:chgData name="Chiran Rayamajhi" userId="S::chiran@texascollege.edu.np::653bb86b-8516-4351-bcfc-df77c715defd" providerId="AD" clId="Web-{1F840776-C1BC-3659-1AE3-8DA92ED75AC0}" dt="2020-12-08T15:51:48.694" v="33" actId="20577"/>
        <pc:sldMkLst>
          <pc:docMk/>
          <pc:sldMk cId="4011355933" sldId="382"/>
        </pc:sldMkLst>
        <pc:spChg chg="mod">
          <ac:chgData name="Chiran Rayamajhi" userId="S::chiran@texascollege.edu.np::653bb86b-8516-4351-bcfc-df77c715defd" providerId="AD" clId="Web-{1F840776-C1BC-3659-1AE3-8DA92ED75AC0}" dt="2020-12-08T15:51:48.694" v="33" actId="20577"/>
          <ac:spMkLst>
            <pc:docMk/>
            <pc:sldMk cId="4011355933" sldId="382"/>
            <ac:spMk id="2" creationId="{D753F203-4F7F-4A7D-9651-E500BE71637A}"/>
          </ac:spMkLst>
        </pc:spChg>
      </pc:sldChg>
      <pc:sldChg chg="modSp new">
        <pc:chgData name="Chiran Rayamajhi" userId="S::chiran@texascollege.edu.np::653bb86b-8516-4351-bcfc-df77c715defd" providerId="AD" clId="Web-{1F840776-C1BC-3659-1AE3-8DA92ED75AC0}" dt="2020-12-08T16:02:06.476" v="632" actId="20577"/>
        <pc:sldMkLst>
          <pc:docMk/>
          <pc:sldMk cId="3054861713" sldId="383"/>
        </pc:sldMkLst>
        <pc:spChg chg="mod">
          <ac:chgData name="Chiran Rayamajhi" userId="S::chiran@texascollege.edu.np::653bb86b-8516-4351-bcfc-df77c715defd" providerId="AD" clId="Web-{1F840776-C1BC-3659-1AE3-8DA92ED75AC0}" dt="2020-12-08T16:02:06.476" v="632" actId="20577"/>
          <ac:spMkLst>
            <pc:docMk/>
            <pc:sldMk cId="3054861713" sldId="383"/>
            <ac:spMk id="3" creationId="{65178A74-7EC8-4ECD-8AF7-2556329FE2CC}"/>
          </ac:spMkLst>
        </pc:spChg>
      </pc:sldChg>
      <pc:sldChg chg="addSp delSp modSp new mod setBg">
        <pc:chgData name="Chiran Rayamajhi" userId="S::chiran@texascollege.edu.np::653bb86b-8516-4351-bcfc-df77c715defd" providerId="AD" clId="Web-{1F840776-C1BC-3659-1AE3-8DA92ED75AC0}" dt="2020-12-08T16:02:54.242" v="642"/>
        <pc:sldMkLst>
          <pc:docMk/>
          <pc:sldMk cId="3003850041" sldId="384"/>
        </pc:sldMkLst>
        <pc:spChg chg="del">
          <ac:chgData name="Chiran Rayamajhi" userId="S::chiran@texascollege.edu.np::653bb86b-8516-4351-bcfc-df77c715defd" providerId="AD" clId="Web-{1F840776-C1BC-3659-1AE3-8DA92ED75AC0}" dt="2020-12-08T16:02:54.242" v="642"/>
          <ac:spMkLst>
            <pc:docMk/>
            <pc:sldMk cId="3003850041" sldId="384"/>
            <ac:spMk id="2" creationId="{F6838CD1-AA2B-4B0B-A235-8649F93433D2}"/>
          </ac:spMkLst>
        </pc:spChg>
        <pc:spChg chg="del">
          <ac:chgData name="Chiran Rayamajhi" userId="S::chiran@texascollege.edu.np::653bb86b-8516-4351-bcfc-df77c715defd" providerId="AD" clId="Web-{1F840776-C1BC-3659-1AE3-8DA92ED75AC0}" dt="2020-12-08T16:02:45.101" v="641"/>
          <ac:spMkLst>
            <pc:docMk/>
            <pc:sldMk cId="3003850041" sldId="384"/>
            <ac:spMk id="3" creationId="{C708C930-FD14-4EFD-9CB3-D6E5FDF5A433}"/>
          </ac:spMkLst>
        </pc:spChg>
        <pc:spChg chg="add del mod">
          <ac:chgData name="Chiran Rayamajhi" userId="S::chiran@texascollege.edu.np::653bb86b-8516-4351-bcfc-df77c715defd" providerId="AD" clId="Web-{1F840776-C1BC-3659-1AE3-8DA92ED75AC0}" dt="2020-12-08T16:02:26.351" v="640"/>
          <ac:spMkLst>
            <pc:docMk/>
            <pc:sldMk cId="3003850041" sldId="384"/>
            <ac:spMk id="4" creationId="{B6FA38F3-8597-49F9-A19B-C921B800FDC0}"/>
          </ac:spMkLst>
        </pc:spChg>
        <pc:spChg chg="add">
          <ac:chgData name="Chiran Rayamajhi" userId="S::chiran@texascollege.edu.np::653bb86b-8516-4351-bcfc-df77c715defd" providerId="AD" clId="Web-{1F840776-C1BC-3659-1AE3-8DA92ED75AC0}" dt="2020-12-08T16:02:54.242" v="642"/>
          <ac:spMkLst>
            <pc:docMk/>
            <pc:sldMk cId="3003850041" sldId="384"/>
            <ac:spMk id="10" creationId="{E559D998-AB6C-46E1-B394-118E9A1E2D62}"/>
          </ac:spMkLst>
        </pc:spChg>
        <pc:picChg chg="add mod ord">
          <ac:chgData name="Chiran Rayamajhi" userId="S::chiran@texascollege.edu.np::653bb86b-8516-4351-bcfc-df77c715defd" providerId="AD" clId="Web-{1F840776-C1BC-3659-1AE3-8DA92ED75AC0}" dt="2020-12-08T16:02:54.242" v="642"/>
          <ac:picMkLst>
            <pc:docMk/>
            <pc:sldMk cId="3003850041" sldId="384"/>
            <ac:picMk id="5" creationId="{6AC0146D-0E90-4C51-93CE-DDEB346B92D4}"/>
          </ac:picMkLst>
        </pc:picChg>
      </pc:sldChg>
      <pc:sldChg chg="addSp delSp modSp new mod setBg">
        <pc:chgData name="Chiran Rayamajhi" userId="S::chiran@texascollege.edu.np::653bb86b-8516-4351-bcfc-df77c715defd" providerId="AD" clId="Web-{1F840776-C1BC-3659-1AE3-8DA92ED75AC0}" dt="2020-12-08T16:03:46.007" v="645"/>
        <pc:sldMkLst>
          <pc:docMk/>
          <pc:sldMk cId="529135867" sldId="385"/>
        </pc:sldMkLst>
        <pc:spChg chg="del">
          <ac:chgData name="Chiran Rayamajhi" userId="S::chiran@texascollege.edu.np::653bb86b-8516-4351-bcfc-df77c715defd" providerId="AD" clId="Web-{1F840776-C1BC-3659-1AE3-8DA92ED75AC0}" dt="2020-12-08T16:03:46.007" v="645"/>
          <ac:spMkLst>
            <pc:docMk/>
            <pc:sldMk cId="529135867" sldId="385"/>
            <ac:spMk id="2" creationId="{06E0A6F1-0922-46D4-96D0-4531B6EED9D7}"/>
          </ac:spMkLst>
        </pc:spChg>
        <pc:spChg chg="del">
          <ac:chgData name="Chiran Rayamajhi" userId="S::chiran@texascollege.edu.np::653bb86b-8516-4351-bcfc-df77c715defd" providerId="AD" clId="Web-{1F840776-C1BC-3659-1AE3-8DA92ED75AC0}" dt="2020-12-08T16:03:42.492" v="644"/>
          <ac:spMkLst>
            <pc:docMk/>
            <pc:sldMk cId="529135867" sldId="385"/>
            <ac:spMk id="3" creationId="{80A83C69-A5EE-44AC-8A38-B6F1D886151C}"/>
          </ac:spMkLst>
        </pc:spChg>
        <pc:spChg chg="add">
          <ac:chgData name="Chiran Rayamajhi" userId="S::chiran@texascollege.edu.np::653bb86b-8516-4351-bcfc-df77c715defd" providerId="AD" clId="Web-{1F840776-C1BC-3659-1AE3-8DA92ED75AC0}" dt="2020-12-08T16:03:46.007" v="645"/>
          <ac:spMkLst>
            <pc:docMk/>
            <pc:sldMk cId="529135867" sldId="385"/>
            <ac:spMk id="9" creationId="{B670DBD5-770C-4383-9F54-5B86E86BD5BB}"/>
          </ac:spMkLst>
        </pc:spChg>
        <pc:picChg chg="add mod ord">
          <ac:chgData name="Chiran Rayamajhi" userId="S::chiran@texascollege.edu.np::653bb86b-8516-4351-bcfc-df77c715defd" providerId="AD" clId="Web-{1F840776-C1BC-3659-1AE3-8DA92ED75AC0}" dt="2020-12-08T16:03:46.007" v="645"/>
          <ac:picMkLst>
            <pc:docMk/>
            <pc:sldMk cId="529135867" sldId="385"/>
            <ac:picMk id="4" creationId="{60BEF6D3-9555-46B5-8DA9-D5AED6469669}"/>
          </ac:picMkLst>
        </pc:picChg>
      </pc:sldChg>
      <pc:sldChg chg="modSp new ord">
        <pc:chgData name="Chiran Rayamajhi" userId="S::chiran@texascollege.edu.np::653bb86b-8516-4351-bcfc-df77c715defd" providerId="AD" clId="Web-{1F840776-C1BC-3659-1AE3-8DA92ED75AC0}" dt="2020-12-08T17:22:15.631" v="1283" actId="20577"/>
        <pc:sldMkLst>
          <pc:docMk/>
          <pc:sldMk cId="1263059962" sldId="386"/>
        </pc:sldMkLst>
        <pc:spChg chg="mod">
          <ac:chgData name="Chiran Rayamajhi" userId="S::chiran@texascollege.edu.np::653bb86b-8516-4351-bcfc-df77c715defd" providerId="AD" clId="Web-{1F840776-C1BC-3659-1AE3-8DA92ED75AC0}" dt="2020-12-08T17:20:37.677" v="1271" actId="20577"/>
          <ac:spMkLst>
            <pc:docMk/>
            <pc:sldMk cId="1263059962" sldId="386"/>
            <ac:spMk id="2" creationId="{1A2E359A-C87D-4564-BFB8-A51CE3D8F59C}"/>
          </ac:spMkLst>
        </pc:spChg>
        <pc:spChg chg="mod">
          <ac:chgData name="Chiran Rayamajhi" userId="S::chiran@texascollege.edu.np::653bb86b-8516-4351-bcfc-df77c715defd" providerId="AD" clId="Web-{1F840776-C1BC-3659-1AE3-8DA92ED75AC0}" dt="2020-12-08T17:22:15.631" v="1283" actId="20577"/>
          <ac:spMkLst>
            <pc:docMk/>
            <pc:sldMk cId="1263059962" sldId="386"/>
            <ac:spMk id="3" creationId="{0380E3FB-35E6-4882-AC8C-AC86F78A3B1F}"/>
          </ac:spMkLst>
        </pc:spChg>
      </pc:sldChg>
      <pc:sldChg chg="modSp new ord">
        <pc:chgData name="Chiran Rayamajhi" userId="S::chiran@texascollege.edu.np::653bb86b-8516-4351-bcfc-df77c715defd" providerId="AD" clId="Web-{1F840776-C1BC-3659-1AE3-8DA92ED75AC0}" dt="2020-12-08T17:22:51.897" v="1290" actId="20577"/>
        <pc:sldMkLst>
          <pc:docMk/>
          <pc:sldMk cId="1564214363" sldId="387"/>
        </pc:sldMkLst>
        <pc:spChg chg="mod">
          <ac:chgData name="Chiran Rayamajhi" userId="S::chiran@texascollege.edu.np::653bb86b-8516-4351-bcfc-df77c715defd" providerId="AD" clId="Web-{1F840776-C1BC-3659-1AE3-8DA92ED75AC0}" dt="2020-12-08T17:22:51.897" v="1290" actId="20577"/>
          <ac:spMkLst>
            <pc:docMk/>
            <pc:sldMk cId="1564214363" sldId="387"/>
            <ac:spMk id="3" creationId="{5D5D477C-DF69-4F82-A3CA-8844C793ED36}"/>
          </ac:spMkLst>
        </pc:spChg>
      </pc:sldChg>
      <pc:sldChg chg="modSp new">
        <pc:chgData name="Chiran Rayamajhi" userId="S::chiran@texascollege.edu.np::653bb86b-8516-4351-bcfc-df77c715defd" providerId="AD" clId="Web-{1F840776-C1BC-3659-1AE3-8DA92ED75AC0}" dt="2020-12-08T16:34:37.824" v="1017" actId="20577"/>
        <pc:sldMkLst>
          <pc:docMk/>
          <pc:sldMk cId="1266524775" sldId="388"/>
        </pc:sldMkLst>
        <pc:spChg chg="mod">
          <ac:chgData name="Chiran Rayamajhi" userId="S::chiran@texascollege.edu.np::653bb86b-8516-4351-bcfc-df77c715defd" providerId="AD" clId="Web-{1F840776-C1BC-3659-1AE3-8DA92ED75AC0}" dt="2020-12-08T16:34:37.824" v="1017" actId="20577"/>
          <ac:spMkLst>
            <pc:docMk/>
            <pc:sldMk cId="1266524775" sldId="388"/>
            <ac:spMk id="3" creationId="{83E25F1C-4958-4D0F-9279-6C0DF92942E6}"/>
          </ac:spMkLst>
        </pc:spChg>
      </pc:sldChg>
      <pc:sldChg chg="modSp new">
        <pc:chgData name="Chiran Rayamajhi" userId="S::chiran@texascollege.edu.np::653bb86b-8516-4351-bcfc-df77c715defd" providerId="AD" clId="Web-{1F840776-C1BC-3659-1AE3-8DA92ED75AC0}" dt="2020-12-08T16:36:37.075" v="1048" actId="20577"/>
        <pc:sldMkLst>
          <pc:docMk/>
          <pc:sldMk cId="2321859821" sldId="389"/>
        </pc:sldMkLst>
        <pc:spChg chg="mod">
          <ac:chgData name="Chiran Rayamajhi" userId="S::chiran@texascollege.edu.np::653bb86b-8516-4351-bcfc-df77c715defd" providerId="AD" clId="Web-{1F840776-C1BC-3659-1AE3-8DA92ED75AC0}" dt="2020-12-08T16:36:37.075" v="1048" actId="20577"/>
          <ac:spMkLst>
            <pc:docMk/>
            <pc:sldMk cId="2321859821" sldId="389"/>
            <ac:spMk id="3" creationId="{FBFB71D5-25C6-49B5-9B5F-A002E9E12E93}"/>
          </ac:spMkLst>
        </pc:spChg>
      </pc:sldChg>
      <pc:sldChg chg="modSp new">
        <pc:chgData name="Chiran Rayamajhi" userId="S::chiran@texascollege.edu.np::653bb86b-8516-4351-bcfc-df77c715defd" providerId="AD" clId="Web-{1F840776-C1BC-3659-1AE3-8DA92ED75AC0}" dt="2020-12-08T16:44:17.079" v="1079" actId="20577"/>
        <pc:sldMkLst>
          <pc:docMk/>
          <pc:sldMk cId="1616994662" sldId="390"/>
        </pc:sldMkLst>
        <pc:spChg chg="mod">
          <ac:chgData name="Chiran Rayamajhi" userId="S::chiran@texascollege.edu.np::653bb86b-8516-4351-bcfc-df77c715defd" providerId="AD" clId="Web-{1F840776-C1BC-3659-1AE3-8DA92ED75AC0}" dt="2020-12-08T16:42:16.703" v="1052" actId="20577"/>
          <ac:spMkLst>
            <pc:docMk/>
            <pc:sldMk cId="1616994662" sldId="390"/>
            <ac:spMk id="2" creationId="{0763FBB4-99B3-401D-9D41-25F6D9AEA8D5}"/>
          </ac:spMkLst>
        </pc:spChg>
        <pc:spChg chg="mod">
          <ac:chgData name="Chiran Rayamajhi" userId="S::chiran@texascollege.edu.np::653bb86b-8516-4351-bcfc-df77c715defd" providerId="AD" clId="Web-{1F840776-C1BC-3659-1AE3-8DA92ED75AC0}" dt="2020-12-08T16:44:17.079" v="1079" actId="20577"/>
          <ac:spMkLst>
            <pc:docMk/>
            <pc:sldMk cId="1616994662" sldId="390"/>
            <ac:spMk id="3" creationId="{C1846A7F-CD22-40DC-A6B9-AE10B31EEF26}"/>
          </ac:spMkLst>
        </pc:spChg>
      </pc:sldChg>
      <pc:sldChg chg="modSp new">
        <pc:chgData name="Chiran Rayamajhi" userId="S::chiran@texascollege.edu.np::653bb86b-8516-4351-bcfc-df77c715defd" providerId="AD" clId="Web-{1F840776-C1BC-3659-1AE3-8DA92ED75AC0}" dt="2020-12-08T16:45:19.033" v="1099" actId="20577"/>
        <pc:sldMkLst>
          <pc:docMk/>
          <pc:sldMk cId="4045859026" sldId="391"/>
        </pc:sldMkLst>
        <pc:spChg chg="mod">
          <ac:chgData name="Chiran Rayamajhi" userId="S::chiran@texascollege.edu.np::653bb86b-8516-4351-bcfc-df77c715defd" providerId="AD" clId="Web-{1F840776-C1BC-3659-1AE3-8DA92ED75AC0}" dt="2020-12-08T16:45:19.033" v="1099" actId="20577"/>
          <ac:spMkLst>
            <pc:docMk/>
            <pc:sldMk cId="4045859026" sldId="391"/>
            <ac:spMk id="3" creationId="{D9583330-B31C-4A63-A4A4-73453EF18EB1}"/>
          </ac:spMkLst>
        </pc:spChg>
      </pc:sldChg>
      <pc:sldChg chg="modSp new">
        <pc:chgData name="Chiran Rayamajhi" userId="S::chiran@texascollege.edu.np::653bb86b-8516-4351-bcfc-df77c715defd" providerId="AD" clId="Web-{1F840776-C1BC-3659-1AE3-8DA92ED75AC0}" dt="2020-12-08T16:47:44.081" v="1129" actId="20577"/>
        <pc:sldMkLst>
          <pc:docMk/>
          <pc:sldMk cId="2844683916" sldId="392"/>
        </pc:sldMkLst>
        <pc:spChg chg="mod">
          <ac:chgData name="Chiran Rayamajhi" userId="S::chiran@texascollege.edu.np::653bb86b-8516-4351-bcfc-df77c715defd" providerId="AD" clId="Web-{1F840776-C1BC-3659-1AE3-8DA92ED75AC0}" dt="2020-12-08T16:47:44.081" v="1129" actId="20577"/>
          <ac:spMkLst>
            <pc:docMk/>
            <pc:sldMk cId="2844683916" sldId="392"/>
            <ac:spMk id="3" creationId="{2DFC29B2-1EA9-47B1-8CBF-C64BF3F44004}"/>
          </ac:spMkLst>
        </pc:spChg>
      </pc:sldChg>
      <pc:sldChg chg="modSp new ord">
        <pc:chgData name="Chiran Rayamajhi" userId="S::chiran@texascollege.edu.np::653bb86b-8516-4351-bcfc-df77c715defd" providerId="AD" clId="Web-{1F840776-C1BC-3659-1AE3-8DA92ED75AC0}" dt="2020-12-08T17:21:49.975" v="1274"/>
        <pc:sldMkLst>
          <pc:docMk/>
          <pc:sldMk cId="1532114520" sldId="393"/>
        </pc:sldMkLst>
        <pc:spChg chg="mod">
          <ac:chgData name="Chiran Rayamajhi" userId="S::chiran@texascollege.edu.np::653bb86b-8516-4351-bcfc-df77c715defd" providerId="AD" clId="Web-{1F840776-C1BC-3659-1AE3-8DA92ED75AC0}" dt="2020-12-08T17:05:41.778" v="1149" actId="20577"/>
          <ac:spMkLst>
            <pc:docMk/>
            <pc:sldMk cId="1532114520" sldId="393"/>
            <ac:spMk id="3" creationId="{3A79B722-DF1D-43BD-8CC5-C1F7150FB08C}"/>
          </ac:spMkLst>
        </pc:spChg>
      </pc:sldChg>
      <pc:sldChg chg="modSp new">
        <pc:chgData name="Chiran Rayamajhi" userId="S::chiran@texascollege.edu.np::653bb86b-8516-4351-bcfc-df77c715defd" providerId="AD" clId="Web-{1F840776-C1BC-3659-1AE3-8DA92ED75AC0}" dt="2020-12-08T17:13:47.439" v="1181" actId="20577"/>
        <pc:sldMkLst>
          <pc:docMk/>
          <pc:sldMk cId="4087541892" sldId="394"/>
        </pc:sldMkLst>
        <pc:spChg chg="mod">
          <ac:chgData name="Chiran Rayamajhi" userId="S::chiran@texascollege.edu.np::653bb86b-8516-4351-bcfc-df77c715defd" providerId="AD" clId="Web-{1F840776-C1BC-3659-1AE3-8DA92ED75AC0}" dt="2020-12-08T17:13:47.439" v="1181" actId="20577"/>
          <ac:spMkLst>
            <pc:docMk/>
            <pc:sldMk cId="4087541892" sldId="394"/>
            <ac:spMk id="3" creationId="{A3690F60-2B0C-4BB5-86AB-1BF0B80004F2}"/>
          </ac:spMkLst>
        </pc:spChg>
      </pc:sldChg>
      <pc:sldChg chg="modSp new">
        <pc:chgData name="Chiran Rayamajhi" userId="S::chiran@texascollege.edu.np::653bb86b-8516-4351-bcfc-df77c715defd" providerId="AD" clId="Web-{1F840776-C1BC-3659-1AE3-8DA92ED75AC0}" dt="2020-12-08T17:23:50.680" v="1319" actId="20577"/>
        <pc:sldMkLst>
          <pc:docMk/>
          <pc:sldMk cId="3831395052" sldId="395"/>
        </pc:sldMkLst>
        <pc:spChg chg="mod">
          <ac:chgData name="Chiran Rayamajhi" userId="S::chiran@texascollege.edu.np::653bb86b-8516-4351-bcfc-df77c715defd" providerId="AD" clId="Web-{1F840776-C1BC-3659-1AE3-8DA92ED75AC0}" dt="2020-12-08T17:14:43.408" v="1194" actId="20577"/>
          <ac:spMkLst>
            <pc:docMk/>
            <pc:sldMk cId="3831395052" sldId="395"/>
            <ac:spMk id="2" creationId="{DC746847-249B-49A0-AA85-FA37E952FE4E}"/>
          </ac:spMkLst>
        </pc:spChg>
        <pc:spChg chg="mod">
          <ac:chgData name="Chiran Rayamajhi" userId="S::chiran@texascollege.edu.np::653bb86b-8516-4351-bcfc-df77c715defd" providerId="AD" clId="Web-{1F840776-C1BC-3659-1AE3-8DA92ED75AC0}" dt="2020-12-08T17:23:50.680" v="1319" actId="20577"/>
          <ac:spMkLst>
            <pc:docMk/>
            <pc:sldMk cId="3831395052" sldId="395"/>
            <ac:spMk id="3" creationId="{4991044A-B4D3-40E8-B939-7B60AC14B27C}"/>
          </ac:spMkLst>
        </pc:spChg>
      </pc:sldChg>
    </pc:docChg>
  </pc:docChgLst>
  <pc:docChgLst>
    <pc:chgData name="Chiran Rayamajhi" userId="S::chiran@texascollege.edu.np::653bb86b-8516-4351-bcfc-df77c715defd" providerId="AD" clId="Web-{2DEF600F-56D8-CC7D-7333-99B3C97D58C6}"/>
    <pc:docChg chg="modSld">
      <pc:chgData name="Chiran Rayamajhi" userId="S::chiran@texascollege.edu.np::653bb86b-8516-4351-bcfc-df77c715defd" providerId="AD" clId="Web-{2DEF600F-56D8-CC7D-7333-99B3C97D58C6}" dt="2020-12-08T01:28:40.955" v="15" actId="20577"/>
      <pc:docMkLst>
        <pc:docMk/>
      </pc:docMkLst>
      <pc:sldChg chg="modSp">
        <pc:chgData name="Chiran Rayamajhi" userId="S::chiran@texascollege.edu.np::653bb86b-8516-4351-bcfc-df77c715defd" providerId="AD" clId="Web-{2DEF600F-56D8-CC7D-7333-99B3C97D58C6}" dt="2020-12-08T01:28:40.955" v="14" actId="20577"/>
        <pc:sldMkLst>
          <pc:docMk/>
          <pc:sldMk cId="3034791885" sldId="370"/>
        </pc:sldMkLst>
        <pc:spChg chg="mod">
          <ac:chgData name="Chiran Rayamajhi" userId="S::chiran@texascollege.edu.np::653bb86b-8516-4351-bcfc-df77c715defd" providerId="AD" clId="Web-{2DEF600F-56D8-CC7D-7333-99B3C97D58C6}" dt="2020-12-08T01:28:40.955" v="14" actId="20577"/>
          <ac:spMkLst>
            <pc:docMk/>
            <pc:sldMk cId="3034791885" sldId="370"/>
            <ac:spMk id="3" creationId="{083F3E39-8B68-4FF3-BADA-CC24BCC664DF}"/>
          </ac:spMkLst>
        </pc:spChg>
      </pc:sldChg>
      <pc:sldChg chg="modSp">
        <pc:chgData name="Chiran Rayamajhi" userId="S::chiran@texascollege.edu.np::653bb86b-8516-4351-bcfc-df77c715defd" providerId="AD" clId="Web-{2DEF600F-56D8-CC7D-7333-99B3C97D58C6}" dt="2020-12-08T01:27:25.626" v="10" actId="20577"/>
        <pc:sldMkLst>
          <pc:docMk/>
          <pc:sldMk cId="55268227" sldId="381"/>
        </pc:sldMkLst>
        <pc:spChg chg="mod">
          <ac:chgData name="Chiran Rayamajhi" userId="S::chiran@texascollege.edu.np::653bb86b-8516-4351-bcfc-df77c715defd" providerId="AD" clId="Web-{2DEF600F-56D8-CC7D-7333-99B3C97D58C6}" dt="2020-12-08T01:27:25.626" v="10" actId="20577"/>
          <ac:spMkLst>
            <pc:docMk/>
            <pc:sldMk cId="55268227" sldId="381"/>
            <ac:spMk id="3" creationId="{803C7DA6-385E-4A5E-B011-AB4A31802E92}"/>
          </ac:spMkLst>
        </pc:spChg>
      </pc:sldChg>
    </pc:docChg>
  </pc:docChgLst>
  <pc:docChgLst>
    <pc:chgData name="Chiran Rayamajhi" userId="S::chiran@texascollege.edu.np::653bb86b-8516-4351-bcfc-df77c715defd" providerId="AD" clId="Web-{6638C68A-35E5-3375-A5F2-12BFDCAF9353}"/>
    <pc:docChg chg="addSld delSld modSld">
      <pc:chgData name="Chiran Rayamajhi" userId="S::chiran@texascollege.edu.np::653bb86b-8516-4351-bcfc-df77c715defd" providerId="AD" clId="Web-{6638C68A-35E5-3375-A5F2-12BFDCAF9353}" dt="2020-11-24T16:37:04.631" v="824" actId="20577"/>
      <pc:docMkLst>
        <pc:docMk/>
      </pc:docMkLst>
      <pc:sldChg chg="del">
        <pc:chgData name="Chiran Rayamajhi" userId="S::chiran@texascollege.edu.np::653bb86b-8516-4351-bcfc-df77c715defd" providerId="AD" clId="Web-{6638C68A-35E5-3375-A5F2-12BFDCAF9353}" dt="2020-11-24T16:13:19.320" v="312"/>
        <pc:sldMkLst>
          <pc:docMk/>
          <pc:sldMk cId="3464369345" sldId="354"/>
        </pc:sldMkLst>
      </pc:sldChg>
      <pc:sldChg chg="modSp new">
        <pc:chgData name="Chiran Rayamajhi" userId="S::chiran@texascollege.edu.np::653bb86b-8516-4351-bcfc-df77c715defd" providerId="AD" clId="Web-{6638C68A-35E5-3375-A5F2-12BFDCAF9353}" dt="2020-11-24T15:46:24.648" v="48" actId="20577"/>
        <pc:sldMkLst>
          <pc:docMk/>
          <pc:sldMk cId="3879879144" sldId="355"/>
        </pc:sldMkLst>
        <pc:spChg chg="mod">
          <ac:chgData name="Chiran Rayamajhi" userId="S::chiran@texascollege.edu.np::653bb86b-8516-4351-bcfc-df77c715defd" providerId="AD" clId="Web-{6638C68A-35E5-3375-A5F2-12BFDCAF9353}" dt="2020-11-24T15:46:24.648" v="48" actId="20577"/>
          <ac:spMkLst>
            <pc:docMk/>
            <pc:sldMk cId="3879879144" sldId="355"/>
            <ac:spMk id="3" creationId="{53631190-7DD8-4D67-9F15-1115C6C6EFEB}"/>
          </ac:spMkLst>
        </pc:spChg>
      </pc:sldChg>
      <pc:sldChg chg="modSp new del">
        <pc:chgData name="Chiran Rayamajhi" userId="S::chiran@texascollege.edu.np::653bb86b-8516-4351-bcfc-df77c715defd" providerId="AD" clId="Web-{6638C68A-35E5-3375-A5F2-12BFDCAF9353}" dt="2020-11-24T16:13:03.460" v="310"/>
        <pc:sldMkLst>
          <pc:docMk/>
          <pc:sldMk cId="735807988" sldId="356"/>
        </pc:sldMkLst>
        <pc:spChg chg="mod">
          <ac:chgData name="Chiran Rayamajhi" userId="S::chiran@texascollege.edu.np::653bb86b-8516-4351-bcfc-df77c715defd" providerId="AD" clId="Web-{6638C68A-35E5-3375-A5F2-12BFDCAF9353}" dt="2020-11-24T15:48:08.790" v="127" actId="20577"/>
          <ac:spMkLst>
            <pc:docMk/>
            <pc:sldMk cId="735807988" sldId="356"/>
            <ac:spMk id="2" creationId="{3344CFAF-6543-4B92-BEDD-A965A94D6D13}"/>
          </ac:spMkLst>
        </pc:spChg>
        <pc:spChg chg="mod">
          <ac:chgData name="Chiran Rayamajhi" userId="S::chiran@texascollege.edu.np::653bb86b-8516-4351-bcfc-df77c715defd" providerId="AD" clId="Web-{6638C68A-35E5-3375-A5F2-12BFDCAF9353}" dt="2020-11-24T15:52:27.558" v="249" actId="20577"/>
          <ac:spMkLst>
            <pc:docMk/>
            <pc:sldMk cId="735807988" sldId="356"/>
            <ac:spMk id="3" creationId="{B7656DB4-1A8A-4705-B19F-4C5EB497DF58}"/>
          </ac:spMkLst>
        </pc:spChg>
      </pc:sldChg>
      <pc:sldChg chg="modSp new del">
        <pc:chgData name="Chiran Rayamajhi" userId="S::chiran@texascollege.edu.np::653bb86b-8516-4351-bcfc-df77c715defd" providerId="AD" clId="Web-{6638C68A-35E5-3375-A5F2-12BFDCAF9353}" dt="2020-11-24T16:13:16.663" v="311"/>
        <pc:sldMkLst>
          <pc:docMk/>
          <pc:sldMk cId="24833265" sldId="357"/>
        </pc:sldMkLst>
        <pc:spChg chg="mod">
          <ac:chgData name="Chiran Rayamajhi" userId="S::chiran@texascollege.edu.np::653bb86b-8516-4351-bcfc-df77c715defd" providerId="AD" clId="Web-{6638C68A-35E5-3375-A5F2-12BFDCAF9353}" dt="2020-11-24T15:55:53.638" v="268" actId="20577"/>
          <ac:spMkLst>
            <pc:docMk/>
            <pc:sldMk cId="24833265" sldId="357"/>
            <ac:spMk id="2" creationId="{62C232CF-B621-4343-9AC6-AD0A520E2040}"/>
          </ac:spMkLst>
        </pc:spChg>
        <pc:spChg chg="mod">
          <ac:chgData name="Chiran Rayamajhi" userId="S::chiran@texascollege.edu.np::653bb86b-8516-4351-bcfc-df77c715defd" providerId="AD" clId="Web-{6638C68A-35E5-3375-A5F2-12BFDCAF9353}" dt="2020-11-24T15:56:18.669" v="299" actId="20577"/>
          <ac:spMkLst>
            <pc:docMk/>
            <pc:sldMk cId="24833265" sldId="357"/>
            <ac:spMk id="3" creationId="{D72EB824-4304-4CA1-B906-3A43BB1FF173}"/>
          </ac:spMkLst>
        </pc:spChg>
      </pc:sldChg>
      <pc:sldChg chg="add">
        <pc:chgData name="Chiran Rayamajhi" userId="S::chiran@texascollege.edu.np::653bb86b-8516-4351-bcfc-df77c715defd" providerId="AD" clId="Web-{6638C68A-35E5-3375-A5F2-12BFDCAF9353}" dt="2020-11-24T16:12:58.023" v="302"/>
        <pc:sldMkLst>
          <pc:docMk/>
          <pc:sldMk cId="2922431029" sldId="358"/>
        </pc:sldMkLst>
      </pc:sldChg>
      <pc:sldChg chg="add">
        <pc:chgData name="Chiran Rayamajhi" userId="S::chiran@texascollege.edu.np::653bb86b-8516-4351-bcfc-df77c715defd" providerId="AD" clId="Web-{6638C68A-35E5-3375-A5F2-12BFDCAF9353}" dt="2020-11-24T16:12:58.070" v="303"/>
        <pc:sldMkLst>
          <pc:docMk/>
          <pc:sldMk cId="64628355" sldId="359"/>
        </pc:sldMkLst>
      </pc:sldChg>
      <pc:sldChg chg="add">
        <pc:chgData name="Chiran Rayamajhi" userId="S::chiran@texascollege.edu.np::653bb86b-8516-4351-bcfc-df77c715defd" providerId="AD" clId="Web-{6638C68A-35E5-3375-A5F2-12BFDCAF9353}" dt="2020-11-24T16:12:58.132" v="304"/>
        <pc:sldMkLst>
          <pc:docMk/>
          <pc:sldMk cId="2176635955" sldId="360"/>
        </pc:sldMkLst>
      </pc:sldChg>
      <pc:sldChg chg="add">
        <pc:chgData name="Chiran Rayamajhi" userId="S::chiran@texascollege.edu.np::653bb86b-8516-4351-bcfc-df77c715defd" providerId="AD" clId="Web-{6638C68A-35E5-3375-A5F2-12BFDCAF9353}" dt="2020-11-24T16:12:58.195" v="305"/>
        <pc:sldMkLst>
          <pc:docMk/>
          <pc:sldMk cId="1244692916" sldId="361"/>
        </pc:sldMkLst>
      </pc:sldChg>
      <pc:sldChg chg="add">
        <pc:chgData name="Chiran Rayamajhi" userId="S::chiran@texascollege.edu.np::653bb86b-8516-4351-bcfc-df77c715defd" providerId="AD" clId="Web-{6638C68A-35E5-3375-A5F2-12BFDCAF9353}" dt="2020-11-24T16:12:58.226" v="306"/>
        <pc:sldMkLst>
          <pc:docMk/>
          <pc:sldMk cId="2521165989" sldId="362"/>
        </pc:sldMkLst>
      </pc:sldChg>
      <pc:sldChg chg="add">
        <pc:chgData name="Chiran Rayamajhi" userId="S::chiran@texascollege.edu.np::653bb86b-8516-4351-bcfc-df77c715defd" providerId="AD" clId="Web-{6638C68A-35E5-3375-A5F2-12BFDCAF9353}" dt="2020-11-24T16:12:58.288" v="307"/>
        <pc:sldMkLst>
          <pc:docMk/>
          <pc:sldMk cId="3957620139" sldId="363"/>
        </pc:sldMkLst>
      </pc:sldChg>
      <pc:sldChg chg="add">
        <pc:chgData name="Chiran Rayamajhi" userId="S::chiran@texascollege.edu.np::653bb86b-8516-4351-bcfc-df77c715defd" providerId="AD" clId="Web-{6638C68A-35E5-3375-A5F2-12BFDCAF9353}" dt="2020-11-24T16:12:58.335" v="308"/>
        <pc:sldMkLst>
          <pc:docMk/>
          <pc:sldMk cId="1384524113" sldId="364"/>
        </pc:sldMkLst>
      </pc:sldChg>
      <pc:sldChg chg="add">
        <pc:chgData name="Chiran Rayamajhi" userId="S::chiran@texascollege.edu.np::653bb86b-8516-4351-bcfc-df77c715defd" providerId="AD" clId="Web-{6638C68A-35E5-3375-A5F2-12BFDCAF9353}" dt="2020-11-24T16:12:58.382" v="309"/>
        <pc:sldMkLst>
          <pc:docMk/>
          <pc:sldMk cId="2081705441" sldId="365"/>
        </pc:sldMkLst>
      </pc:sldChg>
      <pc:sldChg chg="modSp new">
        <pc:chgData name="Chiran Rayamajhi" userId="S::chiran@texascollege.edu.np::653bb86b-8516-4351-bcfc-df77c715defd" providerId="AD" clId="Web-{6638C68A-35E5-3375-A5F2-12BFDCAF9353}" dt="2020-11-24T16:14:18.336" v="358" actId="20577"/>
        <pc:sldMkLst>
          <pc:docMk/>
          <pc:sldMk cId="3535945659" sldId="366"/>
        </pc:sldMkLst>
        <pc:spChg chg="mod">
          <ac:chgData name="Chiran Rayamajhi" userId="S::chiran@texascollege.edu.np::653bb86b-8516-4351-bcfc-df77c715defd" providerId="AD" clId="Web-{6638C68A-35E5-3375-A5F2-12BFDCAF9353}" dt="2020-11-24T16:14:18.336" v="358" actId="20577"/>
          <ac:spMkLst>
            <pc:docMk/>
            <pc:sldMk cId="3535945659" sldId="366"/>
            <ac:spMk id="2" creationId="{3B0CA9F0-538C-401A-A0BD-F8E7F93BF60D}"/>
          </ac:spMkLst>
        </pc:spChg>
      </pc:sldChg>
      <pc:sldChg chg="modSp new">
        <pc:chgData name="Chiran Rayamajhi" userId="S::chiran@texascollege.edu.np::653bb86b-8516-4351-bcfc-df77c715defd" providerId="AD" clId="Web-{6638C68A-35E5-3375-A5F2-12BFDCAF9353}" dt="2020-11-24T16:26:28.390" v="617" actId="20577"/>
        <pc:sldMkLst>
          <pc:docMk/>
          <pc:sldMk cId="1316331848" sldId="367"/>
        </pc:sldMkLst>
        <pc:spChg chg="mod">
          <ac:chgData name="Chiran Rayamajhi" userId="S::chiran@texascollege.edu.np::653bb86b-8516-4351-bcfc-df77c715defd" providerId="AD" clId="Web-{6638C68A-35E5-3375-A5F2-12BFDCAF9353}" dt="2020-11-24T16:15:33.212" v="377" actId="20577"/>
          <ac:spMkLst>
            <pc:docMk/>
            <pc:sldMk cId="1316331848" sldId="367"/>
            <ac:spMk id="2" creationId="{D8F52DB9-D0EA-4318-8AB3-8146D197CC38}"/>
          </ac:spMkLst>
        </pc:spChg>
        <pc:spChg chg="mod">
          <ac:chgData name="Chiran Rayamajhi" userId="S::chiran@texascollege.edu.np::653bb86b-8516-4351-bcfc-df77c715defd" providerId="AD" clId="Web-{6638C68A-35E5-3375-A5F2-12BFDCAF9353}" dt="2020-11-24T16:26:28.390" v="617" actId="20577"/>
          <ac:spMkLst>
            <pc:docMk/>
            <pc:sldMk cId="1316331848" sldId="367"/>
            <ac:spMk id="3" creationId="{EBE1ADD1-1DDC-4470-87C1-22A0315A9A97}"/>
          </ac:spMkLst>
        </pc:spChg>
      </pc:sldChg>
      <pc:sldChg chg="addSp new">
        <pc:chgData name="Chiran Rayamajhi" userId="S::chiran@texascollege.edu.np::653bb86b-8516-4351-bcfc-df77c715defd" providerId="AD" clId="Web-{6638C68A-35E5-3375-A5F2-12BFDCAF9353}" dt="2020-11-24T16:17:11.150" v="406"/>
        <pc:sldMkLst>
          <pc:docMk/>
          <pc:sldMk cId="1812135940" sldId="368"/>
        </pc:sldMkLst>
        <pc:picChg chg="add">
          <ac:chgData name="Chiran Rayamajhi" userId="S::chiran@texascollege.edu.np::653bb86b-8516-4351-bcfc-df77c715defd" providerId="AD" clId="Web-{6638C68A-35E5-3375-A5F2-12BFDCAF9353}" dt="2020-11-24T16:17:11.150" v="406"/>
          <ac:picMkLst>
            <pc:docMk/>
            <pc:sldMk cId="1812135940" sldId="368"/>
            <ac:picMk id="5" creationId="{E7D12168-E930-4A72-BE38-10C389758C85}"/>
          </ac:picMkLst>
        </pc:picChg>
      </pc:sldChg>
      <pc:sldChg chg="modSp new">
        <pc:chgData name="Chiran Rayamajhi" userId="S::chiran@texascollege.edu.np::653bb86b-8516-4351-bcfc-df77c715defd" providerId="AD" clId="Web-{6638C68A-35E5-3375-A5F2-12BFDCAF9353}" dt="2020-11-24T16:27:22.203" v="626" actId="20577"/>
        <pc:sldMkLst>
          <pc:docMk/>
          <pc:sldMk cId="2313531193" sldId="369"/>
        </pc:sldMkLst>
        <pc:spChg chg="mod">
          <ac:chgData name="Chiran Rayamajhi" userId="S::chiran@texascollege.edu.np::653bb86b-8516-4351-bcfc-df77c715defd" providerId="AD" clId="Web-{6638C68A-35E5-3375-A5F2-12BFDCAF9353}" dt="2020-11-24T16:27:22.203" v="626" actId="20577"/>
          <ac:spMkLst>
            <pc:docMk/>
            <pc:sldMk cId="2313531193" sldId="369"/>
            <ac:spMk id="3" creationId="{DF3EFBE4-35D1-4953-9ABD-E2ACC776D25C}"/>
          </ac:spMkLst>
        </pc:spChg>
      </pc:sldChg>
      <pc:sldChg chg="modSp new">
        <pc:chgData name="Chiran Rayamajhi" userId="S::chiran@texascollege.edu.np::653bb86b-8516-4351-bcfc-df77c715defd" providerId="AD" clId="Web-{6638C68A-35E5-3375-A5F2-12BFDCAF9353}" dt="2020-11-24T16:27:34.094" v="629" actId="20577"/>
        <pc:sldMkLst>
          <pc:docMk/>
          <pc:sldMk cId="3034791885" sldId="370"/>
        </pc:sldMkLst>
        <pc:spChg chg="mod">
          <ac:chgData name="Chiran Rayamajhi" userId="S::chiran@texascollege.edu.np::653bb86b-8516-4351-bcfc-df77c715defd" providerId="AD" clId="Web-{6638C68A-35E5-3375-A5F2-12BFDCAF9353}" dt="2020-11-24T16:22:59.872" v="465" actId="20577"/>
          <ac:spMkLst>
            <pc:docMk/>
            <pc:sldMk cId="3034791885" sldId="370"/>
            <ac:spMk id="2" creationId="{D1BFA596-AA19-4AF6-B345-2D41250BA0C1}"/>
          </ac:spMkLst>
        </pc:spChg>
        <pc:spChg chg="mod">
          <ac:chgData name="Chiran Rayamajhi" userId="S::chiran@texascollege.edu.np::653bb86b-8516-4351-bcfc-df77c715defd" providerId="AD" clId="Web-{6638C68A-35E5-3375-A5F2-12BFDCAF9353}" dt="2020-11-24T16:27:34.094" v="629" actId="20577"/>
          <ac:spMkLst>
            <pc:docMk/>
            <pc:sldMk cId="3034791885" sldId="370"/>
            <ac:spMk id="3" creationId="{083F3E39-8B68-4FF3-BADA-CC24BCC664DF}"/>
          </ac:spMkLst>
        </pc:spChg>
      </pc:sldChg>
      <pc:sldChg chg="modSp new">
        <pc:chgData name="Chiran Rayamajhi" userId="S::chiran@texascollege.edu.np::653bb86b-8516-4351-bcfc-df77c715defd" providerId="AD" clId="Web-{6638C68A-35E5-3375-A5F2-12BFDCAF9353}" dt="2020-11-24T16:35:26.974" v="805" actId="20577"/>
        <pc:sldMkLst>
          <pc:docMk/>
          <pc:sldMk cId="1207436161" sldId="371"/>
        </pc:sldMkLst>
        <pc:spChg chg="mod">
          <ac:chgData name="Chiran Rayamajhi" userId="S::chiran@texascollege.edu.np::653bb86b-8516-4351-bcfc-df77c715defd" providerId="AD" clId="Web-{6638C68A-35E5-3375-A5F2-12BFDCAF9353}" dt="2020-11-24T16:35:26.974" v="805" actId="20577"/>
          <ac:spMkLst>
            <pc:docMk/>
            <pc:sldMk cId="1207436161" sldId="371"/>
            <ac:spMk id="3" creationId="{BD1A0DED-1892-4C3C-A679-90B231F062BB}"/>
          </ac:spMkLst>
        </pc:spChg>
      </pc:sldChg>
      <pc:sldChg chg="modSp new">
        <pc:chgData name="Chiran Rayamajhi" userId="S::chiran@texascollege.edu.np::653bb86b-8516-4351-bcfc-df77c715defd" providerId="AD" clId="Web-{6638C68A-35E5-3375-A5F2-12BFDCAF9353}" dt="2020-11-24T16:37:02.115" v="822" actId="20577"/>
        <pc:sldMkLst>
          <pc:docMk/>
          <pc:sldMk cId="879239816" sldId="372"/>
        </pc:sldMkLst>
        <pc:spChg chg="mod">
          <ac:chgData name="Chiran Rayamajhi" userId="S::chiran@texascollege.edu.np::653bb86b-8516-4351-bcfc-df77c715defd" providerId="AD" clId="Web-{6638C68A-35E5-3375-A5F2-12BFDCAF9353}" dt="2020-11-24T16:37:02.115" v="822" actId="20577"/>
          <ac:spMkLst>
            <pc:docMk/>
            <pc:sldMk cId="879239816" sldId="372"/>
            <ac:spMk id="3" creationId="{490D23F1-2D4C-4C11-93EE-EC1C82F6122D}"/>
          </ac:spMkLst>
        </pc:spChg>
      </pc:sldChg>
      <pc:sldChg chg="modSp new">
        <pc:chgData name="Chiran Rayamajhi" userId="S::chiran@texascollege.edu.np::653bb86b-8516-4351-bcfc-df77c715defd" providerId="AD" clId="Web-{6638C68A-35E5-3375-A5F2-12BFDCAF9353}" dt="2020-11-24T16:35:51.302" v="816" actId="20577"/>
        <pc:sldMkLst>
          <pc:docMk/>
          <pc:sldMk cId="1790854191" sldId="373"/>
        </pc:sldMkLst>
        <pc:spChg chg="mod">
          <ac:chgData name="Chiran Rayamajhi" userId="S::chiran@texascollege.edu.np::653bb86b-8516-4351-bcfc-df77c715defd" providerId="AD" clId="Web-{6638C68A-35E5-3375-A5F2-12BFDCAF9353}" dt="2020-11-24T16:35:51.302" v="816" actId="20577"/>
          <ac:spMkLst>
            <pc:docMk/>
            <pc:sldMk cId="1790854191" sldId="373"/>
            <ac:spMk id="3" creationId="{5D2BE055-43E9-4591-9E0A-6DBE97B35903}"/>
          </ac:spMkLst>
        </pc:spChg>
      </pc:sldChg>
    </pc:docChg>
  </pc:docChgLst>
  <pc:docChgLst>
    <pc:chgData name="Chiran Rayamajhi" userId="S::chiran@texascollege.edu.np::653bb86b-8516-4351-bcfc-df77c715defd" providerId="AD" clId="Web-{7B2EC673-65CD-EDC5-C6DC-EFFF8502FB75}"/>
    <pc:docChg chg="addSld modSld">
      <pc:chgData name="Chiran Rayamajhi" userId="S::chiran@texascollege.edu.np::653bb86b-8516-4351-bcfc-df77c715defd" providerId="AD" clId="Web-{7B2EC673-65CD-EDC5-C6DC-EFFF8502FB75}" dt="2020-10-05T23:11:03.703" v="226" actId="20577"/>
      <pc:docMkLst>
        <pc:docMk/>
      </pc:docMkLst>
      <pc:sldChg chg="modSp new">
        <pc:chgData name="Chiran Rayamajhi" userId="S::chiran@texascollege.edu.np::653bb86b-8516-4351-bcfc-df77c715defd" providerId="AD" clId="Web-{7B2EC673-65CD-EDC5-C6DC-EFFF8502FB75}" dt="2020-10-05T23:11:03.703" v="225" actId="20577"/>
        <pc:sldMkLst>
          <pc:docMk/>
          <pc:sldMk cId="2461659125" sldId="348"/>
        </pc:sldMkLst>
        <pc:spChg chg="mod">
          <ac:chgData name="Chiran Rayamajhi" userId="S::chiran@texascollege.edu.np::653bb86b-8516-4351-bcfc-df77c715defd" providerId="AD" clId="Web-{7B2EC673-65CD-EDC5-C6DC-EFFF8502FB75}" dt="2020-10-05T23:00:19.272" v="18" actId="20577"/>
          <ac:spMkLst>
            <pc:docMk/>
            <pc:sldMk cId="2461659125" sldId="348"/>
            <ac:spMk id="2" creationId="{C7055F59-F890-4FE2-8959-D5583915FEB4}"/>
          </ac:spMkLst>
        </pc:spChg>
        <pc:spChg chg="mod">
          <ac:chgData name="Chiran Rayamajhi" userId="S::chiran@texascollege.edu.np::653bb86b-8516-4351-bcfc-df77c715defd" providerId="AD" clId="Web-{7B2EC673-65CD-EDC5-C6DC-EFFF8502FB75}" dt="2020-10-05T23:11:03.703" v="225" actId="20577"/>
          <ac:spMkLst>
            <pc:docMk/>
            <pc:sldMk cId="2461659125" sldId="348"/>
            <ac:spMk id="3" creationId="{55A7A395-BDD6-4870-ADA2-158F1D6AF16B}"/>
          </ac:spMkLst>
        </pc:spChg>
      </pc:sldChg>
    </pc:docChg>
  </pc:docChgLst>
  <pc:docChgLst>
    <pc:chgData name="Chiran Rayamajhi" userId="S::chiran@texascollege.edu.np::653bb86b-8516-4351-bcfc-df77c715defd" providerId="AD" clId="Web-{7C8E3E55-4CFF-179A-80B4-7F41762819A8}"/>
    <pc:docChg chg="modSld">
      <pc:chgData name="Chiran Rayamajhi" userId="S::chiran@texascollege.edu.np::653bb86b-8516-4351-bcfc-df77c715defd" providerId="AD" clId="Web-{7C8E3E55-4CFF-179A-80B4-7F41762819A8}" dt="2020-11-25T01:27:18.145" v="7" actId="20577"/>
      <pc:docMkLst>
        <pc:docMk/>
      </pc:docMkLst>
      <pc:sldChg chg="modSp">
        <pc:chgData name="Chiran Rayamajhi" userId="S::chiran@texascollege.edu.np::653bb86b-8516-4351-bcfc-df77c715defd" providerId="AD" clId="Web-{7C8E3E55-4CFF-179A-80B4-7F41762819A8}" dt="2020-11-25T01:26:56.973" v="2" actId="20577"/>
        <pc:sldMkLst>
          <pc:docMk/>
          <pc:sldMk cId="3535945659" sldId="366"/>
        </pc:sldMkLst>
        <pc:spChg chg="mod">
          <ac:chgData name="Chiran Rayamajhi" userId="S::chiran@texascollege.edu.np::653bb86b-8516-4351-bcfc-df77c715defd" providerId="AD" clId="Web-{7C8E3E55-4CFF-179A-80B4-7F41762819A8}" dt="2020-11-25T01:26:56.973" v="2" actId="20577"/>
          <ac:spMkLst>
            <pc:docMk/>
            <pc:sldMk cId="3535945659" sldId="366"/>
            <ac:spMk id="2" creationId="{3B0CA9F0-538C-401A-A0BD-F8E7F93BF60D}"/>
          </ac:spMkLst>
        </pc:spChg>
      </pc:sldChg>
      <pc:sldChg chg="modSp">
        <pc:chgData name="Chiran Rayamajhi" userId="S::chiran@texascollege.edu.np::653bb86b-8516-4351-bcfc-df77c715defd" providerId="AD" clId="Web-{7C8E3E55-4CFF-179A-80B4-7F41762819A8}" dt="2020-11-25T01:27:18.145" v="6" actId="20577"/>
        <pc:sldMkLst>
          <pc:docMk/>
          <pc:sldMk cId="3034791885" sldId="370"/>
        </pc:sldMkLst>
        <pc:spChg chg="mod">
          <ac:chgData name="Chiran Rayamajhi" userId="S::chiran@texascollege.edu.np::653bb86b-8516-4351-bcfc-df77c715defd" providerId="AD" clId="Web-{7C8E3E55-4CFF-179A-80B4-7F41762819A8}" dt="2020-11-25T01:27:18.145" v="6" actId="20577"/>
          <ac:spMkLst>
            <pc:docMk/>
            <pc:sldMk cId="3034791885" sldId="370"/>
            <ac:spMk id="3" creationId="{083F3E39-8B68-4FF3-BADA-CC24BCC664DF}"/>
          </ac:spMkLst>
        </pc:spChg>
      </pc:sldChg>
    </pc:docChg>
  </pc:docChgLst>
  <pc:docChgLst>
    <pc:chgData name="Chiran Rayamajhi" userId="S::chiran@texascollege.edu.np::653bb86b-8516-4351-bcfc-df77c715defd" providerId="AD" clId="Web-{08384B04-3ABB-7E54-EF1B-4909CB557602}"/>
    <pc:docChg chg="addSld delSld modSld">
      <pc:chgData name="Chiran Rayamajhi" userId="S::chiran@texascollege.edu.np::653bb86b-8516-4351-bcfc-df77c715defd" providerId="AD" clId="Web-{08384B04-3ABB-7E54-EF1B-4909CB557602}" dt="2020-09-29T17:40:29.375" v="357"/>
      <pc:docMkLst>
        <pc:docMk/>
      </pc:docMkLst>
      <pc:sldChg chg="addSp modSp mod setBg">
        <pc:chgData name="Chiran Rayamajhi" userId="S::chiran@texascollege.edu.np::653bb86b-8516-4351-bcfc-df77c715defd" providerId="AD" clId="Web-{08384B04-3ABB-7E54-EF1B-4909CB557602}" dt="2020-09-29T17:30:53.599" v="169"/>
        <pc:sldMkLst>
          <pc:docMk/>
          <pc:sldMk cId="3557094418" sldId="321"/>
        </pc:sldMkLst>
        <pc:spChg chg="mod">
          <ac:chgData name="Chiran Rayamajhi" userId="S::chiran@texascollege.edu.np::653bb86b-8516-4351-bcfc-df77c715defd" providerId="AD" clId="Web-{08384B04-3ABB-7E54-EF1B-4909CB557602}" dt="2020-09-29T17:30:53.599" v="169"/>
          <ac:spMkLst>
            <pc:docMk/>
            <pc:sldMk cId="3557094418" sldId="321"/>
            <ac:spMk id="2" creationId="{BBF9DE8E-BF2F-427E-83D1-C1064C2BBC27}"/>
          </ac:spMkLst>
        </pc:spChg>
        <pc:spChg chg="mod">
          <ac:chgData name="Chiran Rayamajhi" userId="S::chiran@texascollege.edu.np::653bb86b-8516-4351-bcfc-df77c715defd" providerId="AD" clId="Web-{08384B04-3ABB-7E54-EF1B-4909CB557602}" dt="2020-09-29T17:30:53.599" v="169"/>
          <ac:spMkLst>
            <pc:docMk/>
            <pc:sldMk cId="3557094418" sldId="321"/>
            <ac:spMk id="3" creationId="{CC7DBC18-71E8-4131-AAB9-757199D16D06}"/>
          </ac:spMkLst>
        </pc:spChg>
        <pc:spChg chg="add">
          <ac:chgData name="Chiran Rayamajhi" userId="S::chiran@texascollege.edu.np::653bb86b-8516-4351-bcfc-df77c715defd" providerId="AD" clId="Web-{08384B04-3ABB-7E54-EF1B-4909CB557602}" dt="2020-09-29T17:30:53.599" v="169"/>
          <ac:spMkLst>
            <pc:docMk/>
            <pc:sldMk cId="3557094418" sldId="321"/>
            <ac:spMk id="8" creationId="{923E8915-D2AA-4327-A45A-972C3CA9574B}"/>
          </ac:spMkLst>
        </pc:spChg>
        <pc:spChg chg="add">
          <ac:chgData name="Chiran Rayamajhi" userId="S::chiran@texascollege.edu.np::653bb86b-8516-4351-bcfc-df77c715defd" providerId="AD" clId="Web-{08384B04-3ABB-7E54-EF1B-4909CB557602}" dt="2020-09-29T17:30:53.599" v="169"/>
          <ac:spMkLst>
            <pc:docMk/>
            <pc:sldMk cId="3557094418" sldId="321"/>
            <ac:spMk id="10" creationId="{8302FC3C-9804-4950-B721-5FD704BA6065}"/>
          </ac:spMkLst>
        </pc:spChg>
        <pc:spChg chg="add">
          <ac:chgData name="Chiran Rayamajhi" userId="S::chiran@texascollege.edu.np::653bb86b-8516-4351-bcfc-df77c715defd" providerId="AD" clId="Web-{08384B04-3ABB-7E54-EF1B-4909CB557602}" dt="2020-09-29T17:30:53.599" v="169"/>
          <ac:spMkLst>
            <pc:docMk/>
            <pc:sldMk cId="3557094418" sldId="321"/>
            <ac:spMk id="16" creationId="{F3798573-F27B-47EB-8EA4-7EE34954C2D6}"/>
          </ac:spMkLst>
        </pc:spChg>
        <pc:picChg chg="add">
          <ac:chgData name="Chiran Rayamajhi" userId="S::chiran@texascollege.edu.np::653bb86b-8516-4351-bcfc-df77c715defd" providerId="AD" clId="Web-{08384B04-3ABB-7E54-EF1B-4909CB557602}" dt="2020-09-29T17:30:53.599" v="169"/>
          <ac:picMkLst>
            <pc:docMk/>
            <pc:sldMk cId="3557094418" sldId="321"/>
            <ac:picMk id="14" creationId="{3BC6EBB2-9BDC-4075-BA6B-43A9FBF9C86C}"/>
          </ac:picMkLst>
        </pc:picChg>
        <pc:cxnChg chg="add">
          <ac:chgData name="Chiran Rayamajhi" userId="S::chiran@texascollege.edu.np::653bb86b-8516-4351-bcfc-df77c715defd" providerId="AD" clId="Web-{08384B04-3ABB-7E54-EF1B-4909CB557602}" dt="2020-09-29T17:30:53.599" v="169"/>
          <ac:cxnSpMkLst>
            <pc:docMk/>
            <pc:sldMk cId="3557094418" sldId="321"/>
            <ac:cxnSpMk id="12" creationId="{6B9695BD-ECF6-49CA-8877-8C493193C65D}"/>
          </ac:cxnSpMkLst>
        </pc:cxnChg>
      </pc:sldChg>
      <pc:sldChg chg="addSp delSp modSp mod setBg setClrOvrMap">
        <pc:chgData name="Chiran Rayamajhi" userId="S::chiran@texascollege.edu.np::653bb86b-8516-4351-bcfc-df77c715defd" providerId="AD" clId="Web-{08384B04-3ABB-7E54-EF1B-4909CB557602}" dt="2020-09-29T17:39:03.618" v="319" actId="20577"/>
        <pc:sldMkLst>
          <pc:docMk/>
          <pc:sldMk cId="228157311" sldId="322"/>
        </pc:sldMkLst>
        <pc:spChg chg="mod">
          <ac:chgData name="Chiran Rayamajhi" userId="S::chiran@texascollege.edu.np::653bb86b-8516-4351-bcfc-df77c715defd" providerId="AD" clId="Web-{08384B04-3ABB-7E54-EF1B-4909CB557602}" dt="2020-09-29T17:30:41.301" v="168"/>
          <ac:spMkLst>
            <pc:docMk/>
            <pc:sldMk cId="228157311" sldId="322"/>
            <ac:spMk id="2" creationId="{D734281B-2BD3-4E2E-8E17-CDE4CF114BB0}"/>
          </ac:spMkLst>
        </pc:spChg>
        <pc:spChg chg="del">
          <ac:chgData name="Chiran Rayamajhi" userId="S::chiran@texascollege.edu.np::653bb86b-8516-4351-bcfc-df77c715defd" providerId="AD" clId="Web-{08384B04-3ABB-7E54-EF1B-4909CB557602}" dt="2020-09-29T17:29:17.920" v="165"/>
          <ac:spMkLst>
            <pc:docMk/>
            <pc:sldMk cId="228157311" sldId="322"/>
            <ac:spMk id="16" creationId="{4E78424C-6FD0-41F8-9CAA-5DC19C42359F}"/>
          </ac:spMkLst>
        </pc:spChg>
        <pc:spChg chg="del">
          <ac:chgData name="Chiran Rayamajhi" userId="S::chiran@texascollege.edu.np::653bb86b-8516-4351-bcfc-df77c715defd" providerId="AD" clId="Web-{08384B04-3ABB-7E54-EF1B-4909CB557602}" dt="2020-09-29T17:29:17.920" v="165"/>
          <ac:spMkLst>
            <pc:docMk/>
            <pc:sldMk cId="228157311" sldId="322"/>
            <ac:spMk id="18" creationId="{DD136760-57DC-4301-8BEA-B71AD2D13905}"/>
          </ac:spMkLst>
        </pc:spChg>
        <pc:spChg chg="del">
          <ac:chgData name="Chiran Rayamajhi" userId="S::chiran@texascollege.edu.np::653bb86b-8516-4351-bcfc-df77c715defd" providerId="AD" clId="Web-{08384B04-3ABB-7E54-EF1B-4909CB557602}" dt="2020-09-29T17:29:17.920" v="165"/>
          <ac:spMkLst>
            <pc:docMk/>
            <pc:sldMk cId="228157311" sldId="322"/>
            <ac:spMk id="20" creationId="{BDC58DEA-1307-4F44-AD47-E613D8B76A89}"/>
          </ac:spMkLst>
        </pc:spChg>
        <pc:spChg chg="del">
          <ac:chgData name="Chiran Rayamajhi" userId="S::chiran@texascollege.edu.np::653bb86b-8516-4351-bcfc-df77c715defd" providerId="AD" clId="Web-{08384B04-3ABB-7E54-EF1B-4909CB557602}" dt="2020-09-29T17:29:17.920" v="165"/>
          <ac:spMkLst>
            <pc:docMk/>
            <pc:sldMk cId="228157311" sldId="322"/>
            <ac:spMk id="22" creationId="{C99B912D-1E4B-42AF-A2BE-CFEFEC916EE7}"/>
          </ac:spMkLst>
        </pc:spChg>
        <pc:spChg chg="add del">
          <ac:chgData name="Chiran Rayamajhi" userId="S::chiran@texascollege.edu.np::653bb86b-8516-4351-bcfc-df77c715defd" providerId="AD" clId="Web-{08384B04-3ABB-7E54-EF1B-4909CB557602}" dt="2020-09-29T17:30:41.301" v="168"/>
          <ac:spMkLst>
            <pc:docMk/>
            <pc:sldMk cId="228157311" sldId="322"/>
            <ac:spMk id="27" creationId="{4E78424C-6FD0-41F8-9CAA-5DC19C42359F}"/>
          </ac:spMkLst>
        </pc:spChg>
        <pc:spChg chg="add del">
          <ac:chgData name="Chiran Rayamajhi" userId="S::chiran@texascollege.edu.np::653bb86b-8516-4351-bcfc-df77c715defd" providerId="AD" clId="Web-{08384B04-3ABB-7E54-EF1B-4909CB557602}" dt="2020-09-29T17:30:41.301" v="168"/>
          <ac:spMkLst>
            <pc:docMk/>
            <pc:sldMk cId="228157311" sldId="322"/>
            <ac:spMk id="29" creationId="{DD136760-57DC-4301-8BEA-B71AD2D13905}"/>
          </ac:spMkLst>
        </pc:spChg>
        <pc:spChg chg="add del">
          <ac:chgData name="Chiran Rayamajhi" userId="S::chiran@texascollege.edu.np::653bb86b-8516-4351-bcfc-df77c715defd" providerId="AD" clId="Web-{08384B04-3ABB-7E54-EF1B-4909CB557602}" dt="2020-09-29T17:30:41.301" v="168"/>
          <ac:spMkLst>
            <pc:docMk/>
            <pc:sldMk cId="228157311" sldId="322"/>
            <ac:spMk id="31" creationId="{BDC58DEA-1307-4F44-AD47-E613D8B76A89}"/>
          </ac:spMkLst>
        </pc:spChg>
        <pc:spChg chg="add del">
          <ac:chgData name="Chiran Rayamajhi" userId="S::chiran@texascollege.edu.np::653bb86b-8516-4351-bcfc-df77c715defd" providerId="AD" clId="Web-{08384B04-3ABB-7E54-EF1B-4909CB557602}" dt="2020-09-29T17:30:41.301" v="168"/>
          <ac:spMkLst>
            <pc:docMk/>
            <pc:sldMk cId="228157311" sldId="322"/>
            <ac:spMk id="33" creationId="{C99B912D-1E4B-42AF-A2BE-CFEFEC916EE7}"/>
          </ac:spMkLst>
        </pc:spChg>
        <pc:spChg chg="add del">
          <ac:chgData name="Chiran Rayamajhi" userId="S::chiran@texascollege.edu.np::653bb86b-8516-4351-bcfc-df77c715defd" providerId="AD" clId="Web-{08384B04-3ABB-7E54-EF1B-4909CB557602}" dt="2020-09-29T17:30:41.191" v="167"/>
          <ac:spMkLst>
            <pc:docMk/>
            <pc:sldMk cId="228157311" sldId="322"/>
            <ac:spMk id="38" creationId="{4E78424C-6FD0-41F8-9CAA-5DC19C42359F}"/>
          </ac:spMkLst>
        </pc:spChg>
        <pc:spChg chg="add del">
          <ac:chgData name="Chiran Rayamajhi" userId="S::chiran@texascollege.edu.np::653bb86b-8516-4351-bcfc-df77c715defd" providerId="AD" clId="Web-{08384B04-3ABB-7E54-EF1B-4909CB557602}" dt="2020-09-29T17:30:41.191" v="167"/>
          <ac:spMkLst>
            <pc:docMk/>
            <pc:sldMk cId="228157311" sldId="322"/>
            <ac:spMk id="40" creationId="{DD136760-57DC-4301-8BEA-B71AD2D13905}"/>
          </ac:spMkLst>
        </pc:spChg>
        <pc:spChg chg="add del">
          <ac:chgData name="Chiran Rayamajhi" userId="S::chiran@texascollege.edu.np::653bb86b-8516-4351-bcfc-df77c715defd" providerId="AD" clId="Web-{08384B04-3ABB-7E54-EF1B-4909CB557602}" dt="2020-09-29T17:30:41.191" v="167"/>
          <ac:spMkLst>
            <pc:docMk/>
            <pc:sldMk cId="228157311" sldId="322"/>
            <ac:spMk id="42" creationId="{BDC58DEA-1307-4F44-AD47-E613D8B76A89}"/>
          </ac:spMkLst>
        </pc:spChg>
        <pc:spChg chg="add del">
          <ac:chgData name="Chiran Rayamajhi" userId="S::chiran@texascollege.edu.np::653bb86b-8516-4351-bcfc-df77c715defd" providerId="AD" clId="Web-{08384B04-3ABB-7E54-EF1B-4909CB557602}" dt="2020-09-29T17:30:41.191" v="167"/>
          <ac:spMkLst>
            <pc:docMk/>
            <pc:sldMk cId="228157311" sldId="322"/>
            <ac:spMk id="44" creationId="{C99B912D-1E4B-42AF-A2BE-CFEFEC916EE7}"/>
          </ac:spMkLst>
        </pc:spChg>
        <pc:graphicFrameChg chg="mod modGraphic">
          <ac:chgData name="Chiran Rayamajhi" userId="S::chiran@texascollege.edu.np::653bb86b-8516-4351-bcfc-df77c715defd" providerId="AD" clId="Web-{08384B04-3ABB-7E54-EF1B-4909CB557602}" dt="2020-09-29T17:39:03.618" v="319" actId="20577"/>
          <ac:graphicFrameMkLst>
            <pc:docMk/>
            <pc:sldMk cId="228157311" sldId="322"/>
            <ac:graphicFrameMk id="12" creationId="{84CB76F2-C3EB-4177-B135-65582C802E6F}"/>
          </ac:graphicFrameMkLst>
        </pc:graphicFrameChg>
      </pc:sldChg>
      <pc:sldChg chg="modSp">
        <pc:chgData name="Chiran Rayamajhi" userId="S::chiran@texascollege.edu.np::653bb86b-8516-4351-bcfc-df77c715defd" providerId="AD" clId="Web-{08384B04-3ABB-7E54-EF1B-4909CB557602}" dt="2020-09-29T17:37:38.409" v="308" actId="20577"/>
        <pc:sldMkLst>
          <pc:docMk/>
          <pc:sldMk cId="867200964" sldId="325"/>
        </pc:sldMkLst>
        <pc:spChg chg="mod">
          <ac:chgData name="Chiran Rayamajhi" userId="S::chiran@texascollege.edu.np::653bb86b-8516-4351-bcfc-df77c715defd" providerId="AD" clId="Web-{08384B04-3ABB-7E54-EF1B-4909CB557602}" dt="2020-09-29T17:37:38.409" v="308" actId="20577"/>
          <ac:spMkLst>
            <pc:docMk/>
            <pc:sldMk cId="867200964" sldId="325"/>
            <ac:spMk id="3" creationId="{FAEB3EE9-246D-4204-ABE3-DF1B2F3059AB}"/>
          </ac:spMkLst>
        </pc:spChg>
      </pc:sldChg>
      <pc:sldChg chg="modSp">
        <pc:chgData name="Chiran Rayamajhi" userId="S::chiran@texascollege.edu.np::653bb86b-8516-4351-bcfc-df77c715defd" providerId="AD" clId="Web-{08384B04-3ABB-7E54-EF1B-4909CB557602}" dt="2020-09-29T17:39:24.932" v="338" actId="20577"/>
        <pc:sldMkLst>
          <pc:docMk/>
          <pc:sldMk cId="2850708237" sldId="326"/>
        </pc:sldMkLst>
        <pc:spChg chg="mod">
          <ac:chgData name="Chiran Rayamajhi" userId="S::chiran@texascollege.edu.np::653bb86b-8516-4351-bcfc-df77c715defd" providerId="AD" clId="Web-{08384B04-3ABB-7E54-EF1B-4909CB557602}" dt="2020-09-29T17:39:24.932" v="338" actId="20577"/>
          <ac:spMkLst>
            <pc:docMk/>
            <pc:sldMk cId="2850708237" sldId="326"/>
            <ac:spMk id="2" creationId="{2C2979A8-889F-4A9A-BD77-FE1C1269FBD3}"/>
          </ac:spMkLst>
        </pc:spChg>
      </pc:sldChg>
      <pc:sldChg chg="modSp">
        <pc:chgData name="Chiran Rayamajhi" userId="S::chiran@texascollege.edu.np::653bb86b-8516-4351-bcfc-df77c715defd" providerId="AD" clId="Web-{08384B04-3ABB-7E54-EF1B-4909CB557602}" dt="2020-09-29T17:39:37.637" v="351" actId="20577"/>
        <pc:sldMkLst>
          <pc:docMk/>
          <pc:sldMk cId="3562753781" sldId="327"/>
        </pc:sldMkLst>
        <pc:spChg chg="mod">
          <ac:chgData name="Chiran Rayamajhi" userId="S::chiran@texascollege.edu.np::653bb86b-8516-4351-bcfc-df77c715defd" providerId="AD" clId="Web-{08384B04-3ABB-7E54-EF1B-4909CB557602}" dt="2020-09-29T17:39:37.637" v="351" actId="20577"/>
          <ac:spMkLst>
            <pc:docMk/>
            <pc:sldMk cId="3562753781" sldId="327"/>
            <ac:spMk id="3" creationId="{45196236-DF54-4379-8BE8-22A706A46839}"/>
          </ac:spMkLst>
        </pc:spChg>
      </pc:sldChg>
      <pc:sldChg chg="modSp">
        <pc:chgData name="Chiran Rayamajhi" userId="S::chiran@texascollege.edu.np::653bb86b-8516-4351-bcfc-df77c715defd" providerId="AD" clId="Web-{08384B04-3ABB-7E54-EF1B-4909CB557602}" dt="2020-09-29T16:58:51.913" v="159" actId="20577"/>
        <pc:sldMkLst>
          <pc:docMk/>
          <pc:sldMk cId="1391047432" sldId="332"/>
        </pc:sldMkLst>
        <pc:spChg chg="mod">
          <ac:chgData name="Chiran Rayamajhi" userId="S::chiran@texascollege.edu.np::653bb86b-8516-4351-bcfc-df77c715defd" providerId="AD" clId="Web-{08384B04-3ABB-7E54-EF1B-4909CB557602}" dt="2020-09-29T16:58:51.913" v="159" actId="20577"/>
          <ac:spMkLst>
            <pc:docMk/>
            <pc:sldMk cId="1391047432" sldId="332"/>
            <ac:spMk id="3" creationId="{8B1BE935-C3A5-438D-9274-6529C584930A}"/>
          </ac:spMkLst>
        </pc:spChg>
      </pc:sldChg>
      <pc:sldChg chg="addSp modSp new mod setBg">
        <pc:chgData name="Chiran Rayamajhi" userId="S::chiran@texascollege.edu.np::653bb86b-8516-4351-bcfc-df77c715defd" providerId="AD" clId="Web-{08384B04-3ABB-7E54-EF1B-4909CB557602}" dt="2020-09-29T16:51:13.958" v="90"/>
        <pc:sldMkLst>
          <pc:docMk/>
          <pc:sldMk cId="3602937135" sldId="343"/>
        </pc:sldMkLst>
        <pc:spChg chg="mod">
          <ac:chgData name="Chiran Rayamajhi" userId="S::chiran@texascollege.edu.np::653bb86b-8516-4351-bcfc-df77c715defd" providerId="AD" clId="Web-{08384B04-3ABB-7E54-EF1B-4909CB557602}" dt="2020-09-29T16:51:13.958" v="90"/>
          <ac:spMkLst>
            <pc:docMk/>
            <pc:sldMk cId="3602937135" sldId="343"/>
            <ac:spMk id="2" creationId="{7E303774-60D1-42DD-8F4D-4D902603A777}"/>
          </ac:spMkLst>
        </pc:spChg>
        <pc:spChg chg="mod">
          <ac:chgData name="Chiran Rayamajhi" userId="S::chiran@texascollege.edu.np::653bb86b-8516-4351-bcfc-df77c715defd" providerId="AD" clId="Web-{08384B04-3ABB-7E54-EF1B-4909CB557602}" dt="2020-09-29T16:51:13.958" v="90"/>
          <ac:spMkLst>
            <pc:docMk/>
            <pc:sldMk cId="3602937135" sldId="343"/>
            <ac:spMk id="3" creationId="{EE4F74B3-3B1E-485F-8543-CED7845A14BB}"/>
          </ac:spMkLst>
        </pc:spChg>
        <pc:spChg chg="add">
          <ac:chgData name="Chiran Rayamajhi" userId="S::chiran@texascollege.edu.np::653bb86b-8516-4351-bcfc-df77c715defd" providerId="AD" clId="Web-{08384B04-3ABB-7E54-EF1B-4909CB557602}" dt="2020-09-29T16:51:13.958" v="90"/>
          <ac:spMkLst>
            <pc:docMk/>
            <pc:sldMk cId="3602937135" sldId="343"/>
            <ac:spMk id="8" creationId="{923E8915-D2AA-4327-A45A-972C3CA9574B}"/>
          </ac:spMkLst>
        </pc:spChg>
        <pc:spChg chg="add">
          <ac:chgData name="Chiran Rayamajhi" userId="S::chiran@texascollege.edu.np::653bb86b-8516-4351-bcfc-df77c715defd" providerId="AD" clId="Web-{08384B04-3ABB-7E54-EF1B-4909CB557602}" dt="2020-09-29T16:51:13.958" v="90"/>
          <ac:spMkLst>
            <pc:docMk/>
            <pc:sldMk cId="3602937135" sldId="343"/>
            <ac:spMk id="10" creationId="{8302FC3C-9804-4950-B721-5FD704BA6065}"/>
          </ac:spMkLst>
        </pc:spChg>
        <pc:spChg chg="add">
          <ac:chgData name="Chiran Rayamajhi" userId="S::chiran@texascollege.edu.np::653bb86b-8516-4351-bcfc-df77c715defd" providerId="AD" clId="Web-{08384B04-3ABB-7E54-EF1B-4909CB557602}" dt="2020-09-29T16:51:13.958" v="90"/>
          <ac:spMkLst>
            <pc:docMk/>
            <pc:sldMk cId="3602937135" sldId="343"/>
            <ac:spMk id="16" creationId="{F3798573-F27B-47EB-8EA4-7EE34954C2D6}"/>
          </ac:spMkLst>
        </pc:spChg>
        <pc:picChg chg="add">
          <ac:chgData name="Chiran Rayamajhi" userId="S::chiran@texascollege.edu.np::653bb86b-8516-4351-bcfc-df77c715defd" providerId="AD" clId="Web-{08384B04-3ABB-7E54-EF1B-4909CB557602}" dt="2020-09-29T16:51:13.958" v="90"/>
          <ac:picMkLst>
            <pc:docMk/>
            <pc:sldMk cId="3602937135" sldId="343"/>
            <ac:picMk id="14" creationId="{3BC6EBB2-9BDC-4075-BA6B-43A9FBF9C86C}"/>
          </ac:picMkLst>
        </pc:picChg>
        <pc:cxnChg chg="add">
          <ac:chgData name="Chiran Rayamajhi" userId="S::chiran@texascollege.edu.np::653bb86b-8516-4351-bcfc-df77c715defd" providerId="AD" clId="Web-{08384B04-3ABB-7E54-EF1B-4909CB557602}" dt="2020-09-29T16:51:13.958" v="90"/>
          <ac:cxnSpMkLst>
            <pc:docMk/>
            <pc:sldMk cId="3602937135" sldId="343"/>
            <ac:cxnSpMk id="12" creationId="{6B9695BD-ECF6-49CA-8877-8C493193C65D}"/>
          </ac:cxnSpMkLst>
        </pc:cxnChg>
      </pc:sldChg>
      <pc:sldChg chg="modSp new del">
        <pc:chgData name="Chiran Rayamajhi" userId="S::chiran@texascollege.edu.np::653bb86b-8516-4351-bcfc-df77c715defd" providerId="AD" clId="Web-{08384B04-3ABB-7E54-EF1B-4909CB557602}" dt="2020-09-29T17:39:45.387" v="354"/>
        <pc:sldMkLst>
          <pc:docMk/>
          <pc:sldMk cId="3080168847" sldId="344"/>
        </pc:sldMkLst>
        <pc:spChg chg="mod">
          <ac:chgData name="Chiran Rayamajhi" userId="S::chiran@texascollege.edu.np::653bb86b-8516-4351-bcfc-df77c715defd" providerId="AD" clId="Web-{08384B04-3ABB-7E54-EF1B-4909CB557602}" dt="2020-09-29T16:52:02.493" v="106" actId="20577"/>
          <ac:spMkLst>
            <pc:docMk/>
            <pc:sldMk cId="3080168847" sldId="344"/>
            <ac:spMk id="2" creationId="{4B4710E3-F901-46ED-A4AD-F6FD2F0A5E65}"/>
          </ac:spMkLst>
        </pc:spChg>
        <pc:spChg chg="mod">
          <ac:chgData name="Chiran Rayamajhi" userId="S::chiran@texascollege.edu.np::653bb86b-8516-4351-bcfc-df77c715defd" providerId="AD" clId="Web-{08384B04-3ABB-7E54-EF1B-4909CB557602}" dt="2020-09-29T16:53:07.701" v="156" actId="20577"/>
          <ac:spMkLst>
            <pc:docMk/>
            <pc:sldMk cId="3080168847" sldId="344"/>
            <ac:spMk id="3" creationId="{9C23E783-5A12-4884-8B86-1045A992FBD4}"/>
          </ac:spMkLst>
        </pc:spChg>
      </pc:sldChg>
      <pc:sldChg chg="addSp delSp modSp new mod setBg">
        <pc:chgData name="Chiran Rayamajhi" userId="S::chiran@texascollege.edu.np::653bb86b-8516-4351-bcfc-df77c715defd" providerId="AD" clId="Web-{08384B04-3ABB-7E54-EF1B-4909CB557602}" dt="2020-09-29T17:28:30.729" v="164"/>
        <pc:sldMkLst>
          <pc:docMk/>
          <pc:sldMk cId="1826795548" sldId="345"/>
        </pc:sldMkLst>
        <pc:spChg chg="del">
          <ac:chgData name="Chiran Rayamajhi" userId="S::chiran@texascollege.edu.np::653bb86b-8516-4351-bcfc-df77c715defd" providerId="AD" clId="Web-{08384B04-3ABB-7E54-EF1B-4909CB557602}" dt="2020-09-29T17:28:30.729" v="164"/>
          <ac:spMkLst>
            <pc:docMk/>
            <pc:sldMk cId="1826795548" sldId="345"/>
            <ac:spMk id="2" creationId="{8F1A922D-F789-4B39-AE2C-A5662017B1AB}"/>
          </ac:spMkLst>
        </pc:spChg>
        <pc:spChg chg="del">
          <ac:chgData name="Chiran Rayamajhi" userId="S::chiran@texascollege.edu.np::653bb86b-8516-4351-bcfc-df77c715defd" providerId="AD" clId="Web-{08384B04-3ABB-7E54-EF1B-4909CB557602}" dt="2020-09-29T17:28:27.213" v="163"/>
          <ac:spMkLst>
            <pc:docMk/>
            <pc:sldMk cId="1826795548" sldId="345"/>
            <ac:spMk id="3" creationId="{583F1544-18A3-4E17-9C48-16844694DBFC}"/>
          </ac:spMkLst>
        </pc:spChg>
        <pc:spChg chg="add">
          <ac:chgData name="Chiran Rayamajhi" userId="S::chiran@texascollege.edu.np::653bb86b-8516-4351-bcfc-df77c715defd" providerId="AD" clId="Web-{08384B04-3ABB-7E54-EF1B-4909CB557602}" dt="2020-09-29T17:28:30.729" v="164"/>
          <ac:spMkLst>
            <pc:docMk/>
            <pc:sldMk cId="1826795548" sldId="345"/>
            <ac:spMk id="13" creationId="{AEBE9F1A-B38D-446E-83AE-14B17CE77FF2}"/>
          </ac:spMkLst>
        </pc:spChg>
        <pc:spChg chg="add">
          <ac:chgData name="Chiran Rayamajhi" userId="S::chiran@texascollege.edu.np::653bb86b-8516-4351-bcfc-df77c715defd" providerId="AD" clId="Web-{08384B04-3ABB-7E54-EF1B-4909CB557602}" dt="2020-09-29T17:28:30.729" v="164"/>
          <ac:spMkLst>
            <pc:docMk/>
            <pc:sldMk cId="1826795548" sldId="345"/>
            <ac:spMk id="19" creationId="{5E3EB826-A471-488F-9E8A-D65528A3C0CA}"/>
          </ac:spMkLst>
        </pc:spChg>
        <pc:spChg chg="add">
          <ac:chgData name="Chiran Rayamajhi" userId="S::chiran@texascollege.edu.np::653bb86b-8516-4351-bcfc-df77c715defd" providerId="AD" clId="Web-{08384B04-3ABB-7E54-EF1B-4909CB557602}" dt="2020-09-29T17:28:30.729" v="164"/>
          <ac:spMkLst>
            <pc:docMk/>
            <pc:sldMk cId="1826795548" sldId="345"/>
            <ac:spMk id="21" creationId="{DFB3CEA1-88D9-42FB-88ED-1E9807FE6596}"/>
          </ac:spMkLst>
        </pc:spChg>
        <pc:spChg chg="add">
          <ac:chgData name="Chiran Rayamajhi" userId="S::chiran@texascollege.edu.np::653bb86b-8516-4351-bcfc-df77c715defd" providerId="AD" clId="Web-{08384B04-3ABB-7E54-EF1B-4909CB557602}" dt="2020-09-29T17:28:30.729" v="164"/>
          <ac:spMkLst>
            <pc:docMk/>
            <pc:sldMk cId="1826795548" sldId="345"/>
            <ac:spMk id="23" creationId="{9A6C928E-4252-4F33-8C34-E50A12A3170B}"/>
          </ac:spMkLst>
        </pc:spChg>
        <pc:picChg chg="add mod ord">
          <ac:chgData name="Chiran Rayamajhi" userId="S::chiran@texascollege.edu.np::653bb86b-8516-4351-bcfc-df77c715defd" providerId="AD" clId="Web-{08384B04-3ABB-7E54-EF1B-4909CB557602}" dt="2020-09-29T17:28:30.729" v="164"/>
          <ac:picMkLst>
            <pc:docMk/>
            <pc:sldMk cId="1826795548" sldId="345"/>
            <ac:picMk id="4" creationId="{E5537880-539C-4CFF-A934-A524EFAEF3FE}"/>
          </ac:picMkLst>
        </pc:picChg>
        <pc:picChg chg="add">
          <ac:chgData name="Chiran Rayamajhi" userId="S::chiran@texascollege.edu.np::653bb86b-8516-4351-bcfc-df77c715defd" providerId="AD" clId="Web-{08384B04-3ABB-7E54-EF1B-4909CB557602}" dt="2020-09-29T17:28:30.729" v="164"/>
          <ac:picMkLst>
            <pc:docMk/>
            <pc:sldMk cId="1826795548" sldId="345"/>
            <ac:picMk id="9" creationId="{C9ECDD5C-152A-4CC7-8333-0F367B3A62EA}"/>
          </ac:picMkLst>
        </pc:picChg>
        <pc:picChg chg="add">
          <ac:chgData name="Chiran Rayamajhi" userId="S::chiran@texascollege.edu.np::653bb86b-8516-4351-bcfc-df77c715defd" providerId="AD" clId="Web-{08384B04-3ABB-7E54-EF1B-4909CB557602}" dt="2020-09-29T17:28:30.729" v="164"/>
          <ac:picMkLst>
            <pc:docMk/>
            <pc:sldMk cId="1826795548" sldId="345"/>
            <ac:picMk id="11" creationId="{7F5C92A3-369B-43F3-BDCE-E560B1B0EC89}"/>
          </ac:picMkLst>
        </pc:picChg>
        <pc:picChg chg="add">
          <ac:chgData name="Chiran Rayamajhi" userId="S::chiran@texascollege.edu.np::653bb86b-8516-4351-bcfc-df77c715defd" providerId="AD" clId="Web-{08384B04-3ABB-7E54-EF1B-4909CB557602}" dt="2020-09-29T17:28:30.729" v="164"/>
          <ac:picMkLst>
            <pc:docMk/>
            <pc:sldMk cId="1826795548" sldId="345"/>
            <ac:picMk id="15" creationId="{915B5014-A7EC-4BA6-9C83-8840CF81DB28}"/>
          </ac:picMkLst>
        </pc:picChg>
        <pc:picChg chg="add">
          <ac:chgData name="Chiran Rayamajhi" userId="S::chiran@texascollege.edu.np::653bb86b-8516-4351-bcfc-df77c715defd" providerId="AD" clId="Web-{08384B04-3ABB-7E54-EF1B-4909CB557602}" dt="2020-09-29T17:28:30.729" v="164"/>
          <ac:picMkLst>
            <pc:docMk/>
            <pc:sldMk cId="1826795548" sldId="345"/>
            <ac:picMk id="17" creationId="{022C43AB-86D7-420D-8AD7-DC0A15FDD0AF}"/>
          </ac:picMkLst>
        </pc:picChg>
      </pc:sldChg>
      <pc:sldChg chg="addSp delSp modSp new mod setBg">
        <pc:chgData name="Chiran Rayamajhi" userId="S::chiran@texascollege.edu.np::653bb86b-8516-4351-bcfc-df77c715defd" providerId="AD" clId="Web-{08384B04-3ABB-7E54-EF1B-4909CB557602}" dt="2020-09-29T17:40:29.375" v="357"/>
        <pc:sldMkLst>
          <pc:docMk/>
          <pc:sldMk cId="814656648" sldId="346"/>
        </pc:sldMkLst>
        <pc:spChg chg="del">
          <ac:chgData name="Chiran Rayamajhi" userId="S::chiran@texascollege.edu.np::653bb86b-8516-4351-bcfc-df77c715defd" providerId="AD" clId="Web-{08384B04-3ABB-7E54-EF1B-4909CB557602}" dt="2020-09-29T17:40:29.375" v="357"/>
          <ac:spMkLst>
            <pc:docMk/>
            <pc:sldMk cId="814656648" sldId="346"/>
            <ac:spMk id="2" creationId="{944FD08A-93BE-492C-ABB8-6A6AFF3DB991}"/>
          </ac:spMkLst>
        </pc:spChg>
        <pc:spChg chg="del">
          <ac:chgData name="Chiran Rayamajhi" userId="S::chiran@texascollege.edu.np::653bb86b-8516-4351-bcfc-df77c715defd" providerId="AD" clId="Web-{08384B04-3ABB-7E54-EF1B-4909CB557602}" dt="2020-09-29T17:40:20.921" v="356"/>
          <ac:spMkLst>
            <pc:docMk/>
            <pc:sldMk cId="814656648" sldId="346"/>
            <ac:spMk id="3" creationId="{1B40AE91-FD34-4394-A64E-9449D09EEC19}"/>
          </ac:spMkLst>
        </pc:spChg>
        <pc:spChg chg="add">
          <ac:chgData name="Chiran Rayamajhi" userId="S::chiran@texascollege.edu.np::653bb86b-8516-4351-bcfc-df77c715defd" providerId="AD" clId="Web-{08384B04-3ABB-7E54-EF1B-4909CB557602}" dt="2020-09-29T17:40:29.375" v="357"/>
          <ac:spMkLst>
            <pc:docMk/>
            <pc:sldMk cId="814656648" sldId="346"/>
            <ac:spMk id="13" creationId="{AEBE9F1A-B38D-446E-83AE-14B17CE77FF2}"/>
          </ac:spMkLst>
        </pc:spChg>
        <pc:spChg chg="add">
          <ac:chgData name="Chiran Rayamajhi" userId="S::chiran@texascollege.edu.np::653bb86b-8516-4351-bcfc-df77c715defd" providerId="AD" clId="Web-{08384B04-3ABB-7E54-EF1B-4909CB557602}" dt="2020-09-29T17:40:29.375" v="357"/>
          <ac:spMkLst>
            <pc:docMk/>
            <pc:sldMk cId="814656648" sldId="346"/>
            <ac:spMk id="19" creationId="{5E3EB826-A471-488F-9E8A-D65528A3C0CA}"/>
          </ac:spMkLst>
        </pc:spChg>
        <pc:spChg chg="add">
          <ac:chgData name="Chiran Rayamajhi" userId="S::chiran@texascollege.edu.np::653bb86b-8516-4351-bcfc-df77c715defd" providerId="AD" clId="Web-{08384B04-3ABB-7E54-EF1B-4909CB557602}" dt="2020-09-29T17:40:29.375" v="357"/>
          <ac:spMkLst>
            <pc:docMk/>
            <pc:sldMk cId="814656648" sldId="346"/>
            <ac:spMk id="21" creationId="{DFB3CEA1-88D9-42FB-88ED-1E9807FE6596}"/>
          </ac:spMkLst>
        </pc:spChg>
        <pc:spChg chg="add">
          <ac:chgData name="Chiran Rayamajhi" userId="S::chiran@texascollege.edu.np::653bb86b-8516-4351-bcfc-df77c715defd" providerId="AD" clId="Web-{08384B04-3ABB-7E54-EF1B-4909CB557602}" dt="2020-09-29T17:40:29.375" v="357"/>
          <ac:spMkLst>
            <pc:docMk/>
            <pc:sldMk cId="814656648" sldId="346"/>
            <ac:spMk id="23" creationId="{9A6C928E-4252-4F33-8C34-E50A12A3170B}"/>
          </ac:spMkLst>
        </pc:spChg>
        <pc:picChg chg="add mod ord">
          <ac:chgData name="Chiran Rayamajhi" userId="S::chiran@texascollege.edu.np::653bb86b-8516-4351-bcfc-df77c715defd" providerId="AD" clId="Web-{08384B04-3ABB-7E54-EF1B-4909CB557602}" dt="2020-09-29T17:40:29.375" v="357"/>
          <ac:picMkLst>
            <pc:docMk/>
            <pc:sldMk cId="814656648" sldId="346"/>
            <ac:picMk id="4" creationId="{82B91385-BB26-4342-80C1-48C86500DC36}"/>
          </ac:picMkLst>
        </pc:picChg>
        <pc:picChg chg="add">
          <ac:chgData name="Chiran Rayamajhi" userId="S::chiran@texascollege.edu.np::653bb86b-8516-4351-bcfc-df77c715defd" providerId="AD" clId="Web-{08384B04-3ABB-7E54-EF1B-4909CB557602}" dt="2020-09-29T17:40:29.375" v="357"/>
          <ac:picMkLst>
            <pc:docMk/>
            <pc:sldMk cId="814656648" sldId="346"/>
            <ac:picMk id="9" creationId="{C9ECDD5C-152A-4CC7-8333-0F367B3A62EA}"/>
          </ac:picMkLst>
        </pc:picChg>
        <pc:picChg chg="add">
          <ac:chgData name="Chiran Rayamajhi" userId="S::chiran@texascollege.edu.np::653bb86b-8516-4351-bcfc-df77c715defd" providerId="AD" clId="Web-{08384B04-3ABB-7E54-EF1B-4909CB557602}" dt="2020-09-29T17:40:29.375" v="357"/>
          <ac:picMkLst>
            <pc:docMk/>
            <pc:sldMk cId="814656648" sldId="346"/>
            <ac:picMk id="11" creationId="{7F5C92A3-369B-43F3-BDCE-E560B1B0EC89}"/>
          </ac:picMkLst>
        </pc:picChg>
        <pc:picChg chg="add">
          <ac:chgData name="Chiran Rayamajhi" userId="S::chiran@texascollege.edu.np::653bb86b-8516-4351-bcfc-df77c715defd" providerId="AD" clId="Web-{08384B04-3ABB-7E54-EF1B-4909CB557602}" dt="2020-09-29T17:40:29.375" v="357"/>
          <ac:picMkLst>
            <pc:docMk/>
            <pc:sldMk cId="814656648" sldId="346"/>
            <ac:picMk id="15" creationId="{915B5014-A7EC-4BA6-9C83-8840CF81DB28}"/>
          </ac:picMkLst>
        </pc:picChg>
        <pc:picChg chg="add">
          <ac:chgData name="Chiran Rayamajhi" userId="S::chiran@texascollege.edu.np::653bb86b-8516-4351-bcfc-df77c715defd" providerId="AD" clId="Web-{08384B04-3ABB-7E54-EF1B-4909CB557602}" dt="2020-09-29T17:40:29.375" v="357"/>
          <ac:picMkLst>
            <pc:docMk/>
            <pc:sldMk cId="814656648" sldId="346"/>
            <ac:picMk id="17" creationId="{022C43AB-86D7-420D-8AD7-DC0A15FDD0AF}"/>
          </ac:picMkLst>
        </pc:picChg>
      </pc:sldChg>
    </pc:docChg>
  </pc:docChgLst>
  <pc:docChgLst>
    <pc:chgData name="Chiran Rayamajhi" userId="S::chiran@texascollege.edu.np::653bb86b-8516-4351-bcfc-df77c715defd" providerId="AD" clId="Web-{625ECC2A-ACB1-CD5F-3BFD-6F7D9F3D6844}"/>
    <pc:docChg chg="modSld">
      <pc:chgData name="Chiran Rayamajhi" userId="S::chiran@texascollege.edu.np::653bb86b-8516-4351-bcfc-df77c715defd" providerId="AD" clId="Web-{625ECC2A-ACB1-CD5F-3BFD-6F7D9F3D6844}" dt="2020-09-21T14:25:22.864" v="18" actId="20577"/>
      <pc:docMkLst>
        <pc:docMk/>
      </pc:docMkLst>
      <pc:sldChg chg="modSp">
        <pc:chgData name="Chiran Rayamajhi" userId="S::chiran@texascollege.edu.np::653bb86b-8516-4351-bcfc-df77c715defd" providerId="AD" clId="Web-{625ECC2A-ACB1-CD5F-3BFD-6F7D9F3D6844}" dt="2020-09-21T14:20:52.441" v="2" actId="20577"/>
        <pc:sldMkLst>
          <pc:docMk/>
          <pc:sldMk cId="2430835261" sldId="314"/>
        </pc:sldMkLst>
        <pc:spChg chg="mod">
          <ac:chgData name="Chiran Rayamajhi" userId="S::chiran@texascollege.edu.np::653bb86b-8516-4351-bcfc-df77c715defd" providerId="AD" clId="Web-{625ECC2A-ACB1-CD5F-3BFD-6F7D9F3D6844}" dt="2020-09-21T14:20:52.441" v="2" actId="20577"/>
          <ac:spMkLst>
            <pc:docMk/>
            <pc:sldMk cId="2430835261" sldId="314"/>
            <ac:spMk id="3" creationId="{286509A3-4041-4474-8D6F-1A27B320D9A0}"/>
          </ac:spMkLst>
        </pc:spChg>
      </pc:sldChg>
      <pc:sldChg chg="modSp">
        <pc:chgData name="Chiran Rayamajhi" userId="S::chiran@texascollege.edu.np::653bb86b-8516-4351-bcfc-df77c715defd" providerId="AD" clId="Web-{625ECC2A-ACB1-CD5F-3BFD-6F7D9F3D6844}" dt="2020-09-21T14:20:59.941" v="5" actId="20577"/>
        <pc:sldMkLst>
          <pc:docMk/>
          <pc:sldMk cId="329616331" sldId="315"/>
        </pc:sldMkLst>
        <pc:spChg chg="mod">
          <ac:chgData name="Chiran Rayamajhi" userId="S::chiran@texascollege.edu.np::653bb86b-8516-4351-bcfc-df77c715defd" providerId="AD" clId="Web-{625ECC2A-ACB1-CD5F-3BFD-6F7D9F3D6844}" dt="2020-09-21T14:20:59.941" v="5" actId="20577"/>
          <ac:spMkLst>
            <pc:docMk/>
            <pc:sldMk cId="329616331" sldId="315"/>
            <ac:spMk id="3" creationId="{950A4049-8F42-4828-B7FE-5925F8D323AC}"/>
          </ac:spMkLst>
        </pc:spChg>
      </pc:sldChg>
      <pc:sldChg chg="modSp">
        <pc:chgData name="Chiran Rayamajhi" userId="S::chiran@texascollege.edu.np::653bb86b-8516-4351-bcfc-df77c715defd" providerId="AD" clId="Web-{625ECC2A-ACB1-CD5F-3BFD-6F7D9F3D6844}" dt="2020-09-21T14:24:52.739" v="8" actId="20577"/>
        <pc:sldMkLst>
          <pc:docMk/>
          <pc:sldMk cId="3362797972" sldId="316"/>
        </pc:sldMkLst>
        <pc:spChg chg="mod">
          <ac:chgData name="Chiran Rayamajhi" userId="S::chiran@texascollege.edu.np::653bb86b-8516-4351-bcfc-df77c715defd" providerId="AD" clId="Web-{625ECC2A-ACB1-CD5F-3BFD-6F7D9F3D6844}" dt="2020-09-21T14:24:52.739" v="8" actId="20577"/>
          <ac:spMkLst>
            <pc:docMk/>
            <pc:sldMk cId="3362797972" sldId="316"/>
            <ac:spMk id="3" creationId="{9098A3B6-D5C2-41A3-8448-B48C0A638CB6}"/>
          </ac:spMkLst>
        </pc:spChg>
      </pc:sldChg>
      <pc:sldChg chg="modSp">
        <pc:chgData name="Chiran Rayamajhi" userId="S::chiran@texascollege.edu.np::653bb86b-8516-4351-bcfc-df77c715defd" providerId="AD" clId="Web-{625ECC2A-ACB1-CD5F-3BFD-6F7D9F3D6844}" dt="2020-09-21T14:25:07.520" v="13" actId="20577"/>
        <pc:sldMkLst>
          <pc:docMk/>
          <pc:sldMk cId="1450365572" sldId="317"/>
        </pc:sldMkLst>
        <pc:spChg chg="mod">
          <ac:chgData name="Chiran Rayamajhi" userId="S::chiran@texascollege.edu.np::653bb86b-8516-4351-bcfc-df77c715defd" providerId="AD" clId="Web-{625ECC2A-ACB1-CD5F-3BFD-6F7D9F3D6844}" dt="2020-09-21T14:25:07.520" v="13" actId="20577"/>
          <ac:spMkLst>
            <pc:docMk/>
            <pc:sldMk cId="1450365572" sldId="317"/>
            <ac:spMk id="3" creationId="{4054F9C5-9522-4D83-8614-55DA68FD37FC}"/>
          </ac:spMkLst>
        </pc:spChg>
      </pc:sldChg>
      <pc:sldChg chg="modSp">
        <pc:chgData name="Chiran Rayamajhi" userId="S::chiran@texascollege.edu.np::653bb86b-8516-4351-bcfc-df77c715defd" providerId="AD" clId="Web-{625ECC2A-ACB1-CD5F-3BFD-6F7D9F3D6844}" dt="2020-09-21T14:25:22.864" v="17" actId="20577"/>
        <pc:sldMkLst>
          <pc:docMk/>
          <pc:sldMk cId="3205894457" sldId="318"/>
        </pc:sldMkLst>
        <pc:spChg chg="mod">
          <ac:chgData name="Chiran Rayamajhi" userId="S::chiran@texascollege.edu.np::653bb86b-8516-4351-bcfc-df77c715defd" providerId="AD" clId="Web-{625ECC2A-ACB1-CD5F-3BFD-6F7D9F3D6844}" dt="2020-09-21T14:25:22.864" v="17" actId="20577"/>
          <ac:spMkLst>
            <pc:docMk/>
            <pc:sldMk cId="3205894457" sldId="318"/>
            <ac:spMk id="3" creationId="{705D182B-6768-48D4-923A-FF58717B45D2}"/>
          </ac:spMkLst>
        </pc:spChg>
      </pc:sldChg>
    </pc:docChg>
  </pc:docChgLst>
  <pc:docChgLst>
    <pc:chgData name="Chiran Rayamajhi" userId="S::chiran@texascollege.edu.np::653bb86b-8516-4351-bcfc-df77c715defd" providerId="AD" clId="Web-{355D79C6-EB6E-5799-9303-89E632445F51}"/>
    <pc:docChg chg="addSld modSld">
      <pc:chgData name="Chiran Rayamajhi" userId="S::chiran@texascollege.edu.np::653bb86b-8516-4351-bcfc-df77c715defd" providerId="AD" clId="Web-{355D79C6-EB6E-5799-9303-89E632445F51}" dt="2020-09-21T14:14:00.815" v="370" actId="20577"/>
      <pc:docMkLst>
        <pc:docMk/>
      </pc:docMkLst>
      <pc:sldChg chg="modSp">
        <pc:chgData name="Chiran Rayamajhi" userId="S::chiran@texascollege.edu.np::653bb86b-8516-4351-bcfc-df77c715defd" providerId="AD" clId="Web-{355D79C6-EB6E-5799-9303-89E632445F51}" dt="2020-09-21T13:20:48.793" v="0" actId="20577"/>
        <pc:sldMkLst>
          <pc:docMk/>
          <pc:sldMk cId="1652133998" sldId="256"/>
        </pc:sldMkLst>
        <pc:spChg chg="mod">
          <ac:chgData name="Chiran Rayamajhi" userId="S::chiran@texascollege.edu.np::653bb86b-8516-4351-bcfc-df77c715defd" providerId="AD" clId="Web-{355D79C6-EB6E-5799-9303-89E632445F51}" dt="2020-09-21T13:20:48.793" v="0" actId="20577"/>
          <ac:spMkLst>
            <pc:docMk/>
            <pc:sldMk cId="1652133998" sldId="256"/>
            <ac:spMk id="7" creationId="{00000000-0000-0000-0000-000000000000}"/>
          </ac:spMkLst>
        </pc:spChg>
      </pc:sldChg>
      <pc:sldChg chg="modSp">
        <pc:chgData name="Chiran Rayamajhi" userId="S::chiran@texascollege.edu.np::653bb86b-8516-4351-bcfc-df77c715defd" providerId="AD" clId="Web-{355D79C6-EB6E-5799-9303-89E632445F51}" dt="2020-09-21T14:13:58.940" v="368" actId="20577"/>
        <pc:sldMkLst>
          <pc:docMk/>
          <pc:sldMk cId="1450365572" sldId="317"/>
        </pc:sldMkLst>
        <pc:spChg chg="mod">
          <ac:chgData name="Chiran Rayamajhi" userId="S::chiran@texascollege.edu.np::653bb86b-8516-4351-bcfc-df77c715defd" providerId="AD" clId="Web-{355D79C6-EB6E-5799-9303-89E632445F51}" dt="2020-09-21T14:13:58.940" v="368" actId="20577"/>
          <ac:spMkLst>
            <pc:docMk/>
            <pc:sldMk cId="1450365572" sldId="317"/>
            <ac:spMk id="3" creationId="{4054F9C5-9522-4D83-8614-55DA68FD37FC}"/>
          </ac:spMkLst>
        </pc:spChg>
      </pc:sldChg>
      <pc:sldChg chg="addSp delSp modSp new mod setBg">
        <pc:chgData name="Chiran Rayamajhi" userId="S::chiran@texascollege.edu.np::653bb86b-8516-4351-bcfc-df77c715defd" providerId="AD" clId="Web-{355D79C6-EB6E-5799-9303-89E632445F51}" dt="2020-09-21T14:13:20.815" v="365" actId="20577"/>
        <pc:sldMkLst>
          <pc:docMk/>
          <pc:sldMk cId="3205894457" sldId="318"/>
        </pc:sldMkLst>
        <pc:spChg chg="mod">
          <ac:chgData name="Chiran Rayamajhi" userId="S::chiran@texascollege.edu.np::653bb86b-8516-4351-bcfc-df77c715defd" providerId="AD" clId="Web-{355D79C6-EB6E-5799-9303-89E632445F51}" dt="2020-09-21T14:12:48.924" v="340"/>
          <ac:spMkLst>
            <pc:docMk/>
            <pc:sldMk cId="3205894457" sldId="318"/>
            <ac:spMk id="2" creationId="{61C10E23-1737-409C-8887-0BCD1E104B60}"/>
          </ac:spMkLst>
        </pc:spChg>
        <pc:spChg chg="mod">
          <ac:chgData name="Chiran Rayamajhi" userId="S::chiran@texascollege.edu.np::653bb86b-8516-4351-bcfc-df77c715defd" providerId="AD" clId="Web-{355D79C6-EB6E-5799-9303-89E632445F51}" dt="2020-09-21T14:13:20.815" v="365" actId="20577"/>
          <ac:spMkLst>
            <pc:docMk/>
            <pc:sldMk cId="3205894457" sldId="318"/>
            <ac:spMk id="3" creationId="{705D182B-6768-48D4-923A-FF58717B45D2}"/>
          </ac:spMkLst>
        </pc:spChg>
        <pc:spChg chg="add del">
          <ac:chgData name="Chiran Rayamajhi" userId="S::chiran@texascollege.edu.np::653bb86b-8516-4351-bcfc-df77c715defd" providerId="AD" clId="Web-{355D79C6-EB6E-5799-9303-89E632445F51}" dt="2020-09-21T14:12:48.924" v="340"/>
          <ac:spMkLst>
            <pc:docMk/>
            <pc:sldMk cId="3205894457" sldId="318"/>
            <ac:spMk id="8" creationId="{907EF6B7-1338-4443-8C46-6A318D952DFD}"/>
          </ac:spMkLst>
        </pc:spChg>
        <pc:spChg chg="add del">
          <ac:chgData name="Chiran Rayamajhi" userId="S::chiran@texascollege.edu.np::653bb86b-8516-4351-bcfc-df77c715defd" providerId="AD" clId="Web-{355D79C6-EB6E-5799-9303-89E632445F51}" dt="2020-09-21T14:12:48.924" v="340"/>
          <ac:spMkLst>
            <pc:docMk/>
            <pc:sldMk cId="3205894457" sldId="318"/>
            <ac:spMk id="10" creationId="{DAAE4CDD-124C-4DCF-9584-B6033B545DD5}"/>
          </ac:spMkLst>
        </pc:spChg>
        <pc:spChg chg="add del">
          <ac:chgData name="Chiran Rayamajhi" userId="S::chiran@texascollege.edu.np::653bb86b-8516-4351-bcfc-df77c715defd" providerId="AD" clId="Web-{355D79C6-EB6E-5799-9303-89E632445F51}" dt="2020-09-21T14:12:48.924" v="340"/>
          <ac:spMkLst>
            <pc:docMk/>
            <pc:sldMk cId="3205894457" sldId="318"/>
            <ac:spMk id="12" creationId="{081E4A58-353D-44AE-B2FC-2A74E2E400F7}"/>
          </ac:spMkLst>
        </pc:spChg>
        <pc:spChg chg="add">
          <ac:chgData name="Chiran Rayamajhi" userId="S::chiran@texascollege.edu.np::653bb86b-8516-4351-bcfc-df77c715defd" providerId="AD" clId="Web-{355D79C6-EB6E-5799-9303-89E632445F51}" dt="2020-09-21T14:12:48.924" v="340"/>
          <ac:spMkLst>
            <pc:docMk/>
            <pc:sldMk cId="3205894457" sldId="318"/>
            <ac:spMk id="17" creationId="{5E39A796-BE83-48B1-B33F-35C4A32AAB57}"/>
          </ac:spMkLst>
        </pc:spChg>
        <pc:spChg chg="add">
          <ac:chgData name="Chiran Rayamajhi" userId="S::chiran@texascollege.edu.np::653bb86b-8516-4351-bcfc-df77c715defd" providerId="AD" clId="Web-{355D79C6-EB6E-5799-9303-89E632445F51}" dt="2020-09-21T14:12:48.924" v="340"/>
          <ac:spMkLst>
            <pc:docMk/>
            <pc:sldMk cId="3205894457" sldId="318"/>
            <ac:spMk id="19" creationId="{72F84B47-E267-4194-8194-831DB7B5547F}"/>
          </ac:spMkLst>
        </pc:spChg>
        <pc:picChg chg="add mod">
          <ac:chgData name="Chiran Rayamajhi" userId="S::chiran@texascollege.edu.np::653bb86b-8516-4351-bcfc-df77c715defd" providerId="AD" clId="Web-{355D79C6-EB6E-5799-9303-89E632445F51}" dt="2020-09-21T14:12:48.924" v="340"/>
          <ac:picMkLst>
            <pc:docMk/>
            <pc:sldMk cId="3205894457" sldId="318"/>
            <ac:picMk id="4" creationId="{2635C5D1-1D9D-4703-A1B3-13AE323079A0}"/>
          </ac:picMkLst>
        </pc:picChg>
      </pc:sldChg>
    </pc:docChg>
  </pc:docChgLst>
  <pc:docChgLst>
    <pc:chgData name="Chiran Rayamajhi" userId="S::chiran@texascollege.edu.np::653bb86b-8516-4351-bcfc-df77c715defd" providerId="AD" clId="Web-{6AC35743-2445-9B75-F7A9-8C0C394A9EE5}"/>
    <pc:docChg chg="addSld modSld">
      <pc:chgData name="Chiran Rayamajhi" userId="S::chiran@texascollege.edu.np::653bb86b-8516-4351-bcfc-df77c715defd" providerId="AD" clId="Web-{6AC35743-2445-9B75-F7A9-8C0C394A9EE5}" dt="2020-09-21T12:57:34.685" v="300" actId="20577"/>
      <pc:docMkLst>
        <pc:docMk/>
      </pc:docMkLst>
      <pc:sldChg chg="addSp delSp modSp new mod setBg setClrOvrMap">
        <pc:chgData name="Chiran Rayamajhi" userId="S::chiran@texascollege.edu.np::653bb86b-8516-4351-bcfc-df77c715defd" providerId="AD" clId="Web-{6AC35743-2445-9B75-F7A9-8C0C394A9EE5}" dt="2020-09-21T12:42:02.631" v="208" actId="20577"/>
        <pc:sldMkLst>
          <pc:docMk/>
          <pc:sldMk cId="1744636684" sldId="313"/>
        </pc:sldMkLst>
        <pc:spChg chg="mod">
          <ac:chgData name="Chiran Rayamajhi" userId="S::chiran@texascollege.edu.np::653bb86b-8516-4351-bcfc-df77c715defd" providerId="AD" clId="Web-{6AC35743-2445-9B75-F7A9-8C0C394A9EE5}" dt="2020-09-21T12:40:57.801" v="187"/>
          <ac:spMkLst>
            <pc:docMk/>
            <pc:sldMk cId="1744636684" sldId="313"/>
            <ac:spMk id="2" creationId="{082B6A39-E767-4828-AA0C-693494184ED2}"/>
          </ac:spMkLst>
        </pc:spChg>
        <pc:spChg chg="mod ord">
          <ac:chgData name="Chiran Rayamajhi" userId="S::chiran@texascollege.edu.np::653bb86b-8516-4351-bcfc-df77c715defd" providerId="AD" clId="Web-{6AC35743-2445-9B75-F7A9-8C0C394A9EE5}" dt="2020-09-21T12:42:02.631" v="208" actId="20577"/>
          <ac:spMkLst>
            <pc:docMk/>
            <pc:sldMk cId="1744636684" sldId="313"/>
            <ac:spMk id="3" creationId="{AEC48346-0FA8-49A4-BD6B-2043BABC4A2B}"/>
          </ac:spMkLst>
        </pc:spChg>
        <pc:spChg chg="add del">
          <ac:chgData name="Chiran Rayamajhi" userId="S::chiran@texascollege.edu.np::653bb86b-8516-4351-bcfc-df77c715defd" providerId="AD" clId="Web-{6AC35743-2445-9B75-F7A9-8C0C394A9EE5}" dt="2020-09-21T12:39:25.878" v="161"/>
          <ac:spMkLst>
            <pc:docMk/>
            <pc:sldMk cId="1744636684" sldId="313"/>
            <ac:spMk id="8" creationId="{081EA652-8C6A-4E69-BEB9-170809474553}"/>
          </ac:spMkLst>
        </pc:spChg>
        <pc:spChg chg="add del">
          <ac:chgData name="Chiran Rayamajhi" userId="S::chiran@texascollege.edu.np::653bb86b-8516-4351-bcfc-df77c715defd" providerId="AD" clId="Web-{6AC35743-2445-9B75-F7A9-8C0C394A9EE5}" dt="2020-09-21T12:39:25.878" v="161"/>
          <ac:spMkLst>
            <pc:docMk/>
            <pc:sldMk cId="1744636684" sldId="313"/>
            <ac:spMk id="10" creationId="{5298780A-33B9-4EA2-8F67-DE68AD62841B}"/>
          </ac:spMkLst>
        </pc:spChg>
        <pc:spChg chg="add del">
          <ac:chgData name="Chiran Rayamajhi" userId="S::chiran@texascollege.edu.np::653bb86b-8516-4351-bcfc-df77c715defd" providerId="AD" clId="Web-{6AC35743-2445-9B75-F7A9-8C0C394A9EE5}" dt="2020-09-21T12:39:25.878" v="161"/>
          <ac:spMkLst>
            <pc:docMk/>
            <pc:sldMk cId="1744636684" sldId="313"/>
            <ac:spMk id="12" creationId="{7F488E8B-4E1E-4402-8935-D4E6C02615C7}"/>
          </ac:spMkLst>
        </pc:spChg>
        <pc:spChg chg="add del">
          <ac:chgData name="Chiran Rayamajhi" userId="S::chiran@texascollege.edu.np::653bb86b-8516-4351-bcfc-df77c715defd" providerId="AD" clId="Web-{6AC35743-2445-9B75-F7A9-8C0C394A9EE5}" dt="2020-09-21T12:39:25.737" v="160"/>
          <ac:spMkLst>
            <pc:docMk/>
            <pc:sldMk cId="1744636684" sldId="313"/>
            <ac:spMk id="16" creationId="{1709F1D5-B0F1-4714-A239-E5B61C161915}"/>
          </ac:spMkLst>
        </pc:spChg>
        <pc:spChg chg="add del">
          <ac:chgData name="Chiran Rayamajhi" userId="S::chiran@texascollege.edu.np::653bb86b-8516-4351-bcfc-df77c715defd" providerId="AD" clId="Web-{6AC35743-2445-9B75-F7A9-8C0C394A9EE5}" dt="2020-09-21T12:39:25.737" v="160"/>
          <ac:spMkLst>
            <pc:docMk/>
            <pc:sldMk cId="1744636684" sldId="313"/>
            <ac:spMk id="17" creationId="{228FB460-D3FF-4440-A020-05982A09E517}"/>
          </ac:spMkLst>
        </pc:spChg>
        <pc:spChg chg="add del">
          <ac:chgData name="Chiran Rayamajhi" userId="S::chiran@texascollege.edu.np::653bb86b-8516-4351-bcfc-df77c715defd" providerId="AD" clId="Web-{6AC35743-2445-9B75-F7A9-8C0C394A9EE5}" dt="2020-09-21T12:39:25.737" v="160"/>
          <ac:spMkLst>
            <pc:docMk/>
            <pc:sldMk cId="1744636684" sldId="313"/>
            <ac:spMk id="18" creationId="{14847E93-7DC1-4D4B-8829-B19AA7137C50}"/>
          </ac:spMkLst>
        </pc:spChg>
        <pc:spChg chg="add del">
          <ac:chgData name="Chiran Rayamajhi" userId="S::chiran@texascollege.edu.np::653bb86b-8516-4351-bcfc-df77c715defd" providerId="AD" clId="Web-{6AC35743-2445-9B75-F7A9-8C0C394A9EE5}" dt="2020-09-21T12:39:23.112" v="158"/>
          <ac:spMkLst>
            <pc:docMk/>
            <pc:sldMk cId="1744636684" sldId="313"/>
            <ac:spMk id="19" creationId="{081EA652-8C6A-4E69-BEB9-170809474553}"/>
          </ac:spMkLst>
        </pc:spChg>
        <pc:spChg chg="add del">
          <ac:chgData name="Chiran Rayamajhi" userId="S::chiran@texascollege.edu.np::653bb86b-8516-4351-bcfc-df77c715defd" providerId="AD" clId="Web-{6AC35743-2445-9B75-F7A9-8C0C394A9EE5}" dt="2020-09-21T12:39:25.737" v="160"/>
          <ac:spMkLst>
            <pc:docMk/>
            <pc:sldMk cId="1744636684" sldId="313"/>
            <ac:spMk id="20" creationId="{5566D6E1-03A1-4D73-A4E0-35D74D568A04}"/>
          </ac:spMkLst>
        </pc:spChg>
        <pc:spChg chg="add del">
          <ac:chgData name="Chiran Rayamajhi" userId="S::chiran@texascollege.edu.np::653bb86b-8516-4351-bcfc-df77c715defd" providerId="AD" clId="Web-{6AC35743-2445-9B75-F7A9-8C0C394A9EE5}" dt="2020-09-21T12:39:23.112" v="158"/>
          <ac:spMkLst>
            <pc:docMk/>
            <pc:sldMk cId="1744636684" sldId="313"/>
            <ac:spMk id="21" creationId="{A4026A73-1F7F-49F2-B319-8CA3B3D53269}"/>
          </ac:spMkLst>
        </pc:spChg>
        <pc:spChg chg="add del">
          <ac:chgData name="Chiran Rayamajhi" userId="S::chiran@texascollege.edu.np::653bb86b-8516-4351-bcfc-df77c715defd" providerId="AD" clId="Web-{6AC35743-2445-9B75-F7A9-8C0C394A9EE5}" dt="2020-09-21T12:39:25.737" v="160"/>
          <ac:spMkLst>
            <pc:docMk/>
            <pc:sldMk cId="1744636684" sldId="313"/>
            <ac:spMk id="22" creationId="{9F835A99-04AC-494A-A572-AFE8413CC938}"/>
          </ac:spMkLst>
        </pc:spChg>
        <pc:spChg chg="add del">
          <ac:chgData name="Chiran Rayamajhi" userId="S::chiran@texascollege.edu.np::653bb86b-8516-4351-bcfc-df77c715defd" providerId="AD" clId="Web-{6AC35743-2445-9B75-F7A9-8C0C394A9EE5}" dt="2020-09-21T12:39:23.112" v="158"/>
          <ac:spMkLst>
            <pc:docMk/>
            <pc:sldMk cId="1744636684" sldId="313"/>
            <ac:spMk id="23" creationId="{5298780A-33B9-4EA2-8F67-DE68AD62841B}"/>
          </ac:spMkLst>
        </pc:spChg>
        <pc:spChg chg="add del">
          <ac:chgData name="Chiran Rayamajhi" userId="S::chiran@texascollege.edu.np::653bb86b-8516-4351-bcfc-df77c715defd" providerId="AD" clId="Web-{6AC35743-2445-9B75-F7A9-8C0C394A9EE5}" dt="2020-09-21T12:39:46.472" v="168"/>
          <ac:spMkLst>
            <pc:docMk/>
            <pc:sldMk cId="1744636684" sldId="313"/>
            <ac:spMk id="24" creationId="{907E470A-25F4-47D0-8FEC-EE9FD606BB34}"/>
          </ac:spMkLst>
        </pc:spChg>
        <pc:spChg chg="add del">
          <ac:chgData name="Chiran Rayamajhi" userId="S::chiran@texascollege.edu.np::653bb86b-8516-4351-bcfc-df77c715defd" providerId="AD" clId="Web-{6AC35743-2445-9B75-F7A9-8C0C394A9EE5}" dt="2020-09-21T12:39:23.112" v="158"/>
          <ac:spMkLst>
            <pc:docMk/>
            <pc:sldMk cId="1744636684" sldId="313"/>
            <ac:spMk id="25" creationId="{7F488E8B-4E1E-4402-8935-D4E6C02615C7}"/>
          </ac:spMkLst>
        </pc:spChg>
        <pc:spChg chg="add del">
          <ac:chgData name="Chiran Rayamajhi" userId="S::chiran@texascollege.edu.np::653bb86b-8516-4351-bcfc-df77c715defd" providerId="AD" clId="Web-{6AC35743-2445-9B75-F7A9-8C0C394A9EE5}" dt="2020-09-21T12:39:25.737" v="160"/>
          <ac:spMkLst>
            <pc:docMk/>
            <pc:sldMk cId="1744636684" sldId="313"/>
            <ac:spMk id="29" creationId="{7B786209-1B0B-4CA9-9BDD-F7327066A84D}"/>
          </ac:spMkLst>
        </pc:spChg>
        <pc:spChg chg="add del">
          <ac:chgData name="Chiran Rayamajhi" userId="S::chiran@texascollege.edu.np::653bb86b-8516-4351-bcfc-df77c715defd" providerId="AD" clId="Web-{6AC35743-2445-9B75-F7A9-8C0C394A9EE5}" dt="2020-09-21T12:39:25.737" v="160"/>
          <ac:spMkLst>
            <pc:docMk/>
            <pc:sldMk cId="1744636684" sldId="313"/>
            <ac:spMk id="31" creationId="{2D2964BB-484D-45AE-AD66-D407D0629652}"/>
          </ac:spMkLst>
        </pc:spChg>
        <pc:spChg chg="add del">
          <ac:chgData name="Chiran Rayamajhi" userId="S::chiran@texascollege.edu.np::653bb86b-8516-4351-bcfc-df77c715defd" providerId="AD" clId="Web-{6AC35743-2445-9B75-F7A9-8C0C394A9EE5}" dt="2020-09-21T12:39:25.737" v="160"/>
          <ac:spMkLst>
            <pc:docMk/>
            <pc:sldMk cId="1744636684" sldId="313"/>
            <ac:spMk id="33" creationId="{6691AC69-A76E-4DAB-B565-468B6B87ACF3}"/>
          </ac:spMkLst>
        </pc:spChg>
        <pc:spChg chg="add del">
          <ac:chgData name="Chiran Rayamajhi" userId="S::chiran@texascollege.edu.np::653bb86b-8516-4351-bcfc-df77c715defd" providerId="AD" clId="Web-{6AC35743-2445-9B75-F7A9-8C0C394A9EE5}" dt="2020-09-21T12:40:57.801" v="187"/>
          <ac:spMkLst>
            <pc:docMk/>
            <pc:sldMk cId="1744636684" sldId="313"/>
            <ac:spMk id="48" creationId="{2CB6C291-6CAF-46DF-ACFF-AADF0FD03F58}"/>
          </ac:spMkLst>
        </pc:spChg>
        <pc:spChg chg="add del">
          <ac:chgData name="Chiran Rayamajhi" userId="S::chiran@texascollege.edu.np::653bb86b-8516-4351-bcfc-df77c715defd" providerId="AD" clId="Web-{6AC35743-2445-9B75-F7A9-8C0C394A9EE5}" dt="2020-09-21T12:40:57.801" v="187"/>
          <ac:spMkLst>
            <pc:docMk/>
            <pc:sldMk cId="1744636684" sldId="313"/>
            <ac:spMk id="50" creationId="{4735DC46-5663-471D-AADB-81E00E65BCC6}"/>
          </ac:spMkLst>
        </pc:spChg>
        <pc:spChg chg="add">
          <ac:chgData name="Chiran Rayamajhi" userId="S::chiran@texascollege.edu.np::653bb86b-8516-4351-bcfc-df77c715defd" providerId="AD" clId="Web-{6AC35743-2445-9B75-F7A9-8C0C394A9EE5}" dt="2020-09-21T12:40:57.801" v="187"/>
          <ac:spMkLst>
            <pc:docMk/>
            <pc:sldMk cId="1744636684" sldId="313"/>
            <ac:spMk id="57" creationId="{AFA67CD3-AB4E-4A7A-BEB8-53C445D8C44E}"/>
          </ac:spMkLst>
        </pc:spChg>
        <pc:spChg chg="add">
          <ac:chgData name="Chiran Rayamajhi" userId="S::chiran@texascollege.edu.np::653bb86b-8516-4351-bcfc-df77c715defd" providerId="AD" clId="Web-{6AC35743-2445-9B75-F7A9-8C0C394A9EE5}" dt="2020-09-21T12:40:57.801" v="187"/>
          <ac:spMkLst>
            <pc:docMk/>
            <pc:sldMk cId="1744636684" sldId="313"/>
            <ac:spMk id="61" creationId="{339C8D78-A644-462F-B674-F440635E5353}"/>
          </ac:spMkLst>
        </pc:spChg>
        <pc:grpChg chg="add del">
          <ac:chgData name="Chiran Rayamajhi" userId="S::chiran@texascollege.edu.np::653bb86b-8516-4351-bcfc-df77c715defd" providerId="AD" clId="Web-{6AC35743-2445-9B75-F7A9-8C0C394A9EE5}" dt="2020-09-21T12:39:46.472" v="168"/>
          <ac:grpSpMkLst>
            <pc:docMk/>
            <pc:sldMk cId="1744636684" sldId="313"/>
            <ac:grpSpMk id="28" creationId="{66220E63-99E1-482A-A0A6-B47EB4BF8797}"/>
          </ac:grpSpMkLst>
        </pc:grpChg>
        <pc:grpChg chg="add del">
          <ac:chgData name="Chiran Rayamajhi" userId="S::chiran@texascollege.edu.np::653bb86b-8516-4351-bcfc-df77c715defd" providerId="AD" clId="Web-{6AC35743-2445-9B75-F7A9-8C0C394A9EE5}" dt="2020-09-21T12:39:46.472" v="168"/>
          <ac:grpSpMkLst>
            <pc:docMk/>
            <pc:sldMk cId="1744636684" sldId="313"/>
            <ac:grpSpMk id="39" creationId="{8618EE54-271A-4FE8-B6B3-D0FCF55A7A01}"/>
          </ac:grpSpMkLst>
        </pc:grpChg>
        <pc:grpChg chg="add del">
          <ac:chgData name="Chiran Rayamajhi" userId="S::chiran@texascollege.edu.np::653bb86b-8516-4351-bcfc-df77c715defd" providerId="AD" clId="Web-{6AC35743-2445-9B75-F7A9-8C0C394A9EE5}" dt="2020-09-21T12:39:46.472" v="168"/>
          <ac:grpSpMkLst>
            <pc:docMk/>
            <pc:sldMk cId="1744636684" sldId="313"/>
            <ac:grpSpMk id="41" creationId="{43F5E015-E085-4624-B431-B42414448684}"/>
          </ac:grpSpMkLst>
        </pc:grpChg>
        <pc:picChg chg="add mod">
          <ac:chgData name="Chiran Rayamajhi" userId="S::chiran@texascollege.edu.np::653bb86b-8516-4351-bcfc-df77c715defd" providerId="AD" clId="Web-{6AC35743-2445-9B75-F7A9-8C0C394A9EE5}" dt="2020-09-21T12:40:57.801" v="187"/>
          <ac:picMkLst>
            <pc:docMk/>
            <pc:sldMk cId="1744636684" sldId="313"/>
            <ac:picMk id="4" creationId="{FE6ECB17-0B33-4E8C-88BB-EB0CA7A53488}"/>
          </ac:picMkLst>
        </pc:picChg>
        <pc:picChg chg="add del">
          <ac:chgData name="Chiran Rayamajhi" userId="S::chiran@texascollege.edu.np::653bb86b-8516-4351-bcfc-df77c715defd" providerId="AD" clId="Web-{6AC35743-2445-9B75-F7A9-8C0C394A9EE5}" dt="2020-09-21T12:40:57.801" v="187"/>
          <ac:picMkLst>
            <pc:docMk/>
            <pc:sldMk cId="1744636684" sldId="313"/>
            <ac:picMk id="52" creationId="{595E59CC-7059-4455-9789-EDFBBE8F5A98}"/>
          </ac:picMkLst>
        </pc:picChg>
        <pc:picChg chg="add">
          <ac:chgData name="Chiran Rayamajhi" userId="S::chiran@texascollege.edu.np::653bb86b-8516-4351-bcfc-df77c715defd" providerId="AD" clId="Web-{6AC35743-2445-9B75-F7A9-8C0C394A9EE5}" dt="2020-09-21T12:40:57.801" v="187"/>
          <ac:picMkLst>
            <pc:docMk/>
            <pc:sldMk cId="1744636684" sldId="313"/>
            <ac:picMk id="59" creationId="{07CF545F-9C2E-4446-97CD-AD92990C2B68}"/>
          </ac:picMkLst>
        </pc:picChg>
        <pc:cxnChg chg="add del">
          <ac:chgData name="Chiran Rayamajhi" userId="S::chiran@texascollege.edu.np::653bb86b-8516-4351-bcfc-df77c715defd" providerId="AD" clId="Web-{6AC35743-2445-9B75-F7A9-8C0C394A9EE5}" dt="2020-09-21T12:39:25.878" v="161"/>
          <ac:cxnSpMkLst>
            <pc:docMk/>
            <pc:sldMk cId="1744636684" sldId="313"/>
            <ac:cxnSpMk id="14" creationId="{23AAC9B5-8015-485C-ACF9-A750390E9A56}"/>
          </ac:cxnSpMkLst>
        </pc:cxnChg>
        <pc:cxnChg chg="add del">
          <ac:chgData name="Chiran Rayamajhi" userId="S::chiran@texascollege.edu.np::653bb86b-8516-4351-bcfc-df77c715defd" providerId="AD" clId="Web-{6AC35743-2445-9B75-F7A9-8C0C394A9EE5}" dt="2020-09-21T12:39:23.112" v="158"/>
          <ac:cxnSpMkLst>
            <pc:docMk/>
            <pc:sldMk cId="1744636684" sldId="313"/>
            <ac:cxnSpMk id="27" creationId="{23AAC9B5-8015-485C-ACF9-A750390E9A56}"/>
          </ac:cxnSpMkLst>
        </pc:cxnChg>
      </pc:sldChg>
      <pc:sldChg chg="modSp new">
        <pc:chgData name="Chiran Rayamajhi" userId="S::chiran@texascollege.edu.np::653bb86b-8516-4351-bcfc-df77c715defd" providerId="AD" clId="Web-{6AC35743-2445-9B75-F7A9-8C0C394A9EE5}" dt="2020-09-21T12:48:32.389" v="244" actId="20577"/>
        <pc:sldMkLst>
          <pc:docMk/>
          <pc:sldMk cId="2430835261" sldId="314"/>
        </pc:sldMkLst>
        <pc:spChg chg="mod">
          <ac:chgData name="Chiran Rayamajhi" userId="S::chiran@texascollege.edu.np::653bb86b-8516-4351-bcfc-df77c715defd" providerId="AD" clId="Web-{6AC35743-2445-9B75-F7A9-8C0C394A9EE5}" dt="2020-09-21T12:44:20.962" v="240" actId="20577"/>
          <ac:spMkLst>
            <pc:docMk/>
            <pc:sldMk cId="2430835261" sldId="314"/>
            <ac:spMk id="2" creationId="{504051E6-08E6-4B3D-82F8-1DD7C3375312}"/>
          </ac:spMkLst>
        </pc:spChg>
        <pc:spChg chg="mod">
          <ac:chgData name="Chiran Rayamajhi" userId="S::chiran@texascollege.edu.np::653bb86b-8516-4351-bcfc-df77c715defd" providerId="AD" clId="Web-{6AC35743-2445-9B75-F7A9-8C0C394A9EE5}" dt="2020-09-21T12:48:32.389" v="244" actId="20577"/>
          <ac:spMkLst>
            <pc:docMk/>
            <pc:sldMk cId="2430835261" sldId="314"/>
            <ac:spMk id="3" creationId="{286509A3-4041-4474-8D6F-1A27B320D9A0}"/>
          </ac:spMkLst>
        </pc:spChg>
      </pc:sldChg>
      <pc:sldChg chg="addSp delSp modSp new">
        <pc:chgData name="Chiran Rayamajhi" userId="S::chiran@texascollege.edu.np::653bb86b-8516-4351-bcfc-df77c715defd" providerId="AD" clId="Web-{6AC35743-2445-9B75-F7A9-8C0C394A9EE5}" dt="2020-09-21T12:49:28.937" v="267" actId="20577"/>
        <pc:sldMkLst>
          <pc:docMk/>
          <pc:sldMk cId="329616331" sldId="315"/>
        </pc:sldMkLst>
        <pc:spChg chg="mod">
          <ac:chgData name="Chiran Rayamajhi" userId="S::chiran@texascollege.edu.np::653bb86b-8516-4351-bcfc-df77c715defd" providerId="AD" clId="Web-{6AC35743-2445-9B75-F7A9-8C0C394A9EE5}" dt="2020-09-21T12:49:28.937" v="267" actId="20577"/>
          <ac:spMkLst>
            <pc:docMk/>
            <pc:sldMk cId="329616331" sldId="315"/>
            <ac:spMk id="3" creationId="{950A4049-8F42-4828-B7FE-5925F8D323AC}"/>
          </ac:spMkLst>
        </pc:spChg>
        <pc:spChg chg="add del mod">
          <ac:chgData name="Chiran Rayamajhi" userId="S::chiran@texascollege.edu.np::653bb86b-8516-4351-bcfc-df77c715defd" providerId="AD" clId="Web-{6AC35743-2445-9B75-F7A9-8C0C394A9EE5}" dt="2020-09-21T12:48:44.905" v="250"/>
          <ac:spMkLst>
            <pc:docMk/>
            <pc:sldMk cId="329616331" sldId="315"/>
            <ac:spMk id="4" creationId="{E513C2EE-B9EB-4B40-B081-A0374EC005C5}"/>
          </ac:spMkLst>
        </pc:spChg>
      </pc:sldChg>
      <pc:sldChg chg="modSp new">
        <pc:chgData name="Chiran Rayamajhi" userId="S::chiran@texascollege.edu.np::653bb86b-8516-4351-bcfc-df77c715defd" providerId="AD" clId="Web-{6AC35743-2445-9B75-F7A9-8C0C394A9EE5}" dt="2020-09-21T12:57:22.216" v="291" actId="20577"/>
        <pc:sldMkLst>
          <pc:docMk/>
          <pc:sldMk cId="3362797972" sldId="316"/>
        </pc:sldMkLst>
        <pc:spChg chg="mod">
          <ac:chgData name="Chiran Rayamajhi" userId="S::chiran@texascollege.edu.np::653bb86b-8516-4351-bcfc-df77c715defd" providerId="AD" clId="Web-{6AC35743-2445-9B75-F7A9-8C0C394A9EE5}" dt="2020-09-21T12:57:22.216" v="291" actId="20577"/>
          <ac:spMkLst>
            <pc:docMk/>
            <pc:sldMk cId="3362797972" sldId="316"/>
            <ac:spMk id="2" creationId="{266C9B29-BBD1-443E-BDC5-52541BCD33AB}"/>
          </ac:spMkLst>
        </pc:spChg>
        <pc:spChg chg="mod">
          <ac:chgData name="Chiran Rayamajhi" userId="S::chiran@texascollege.edu.np::653bb86b-8516-4351-bcfc-df77c715defd" providerId="AD" clId="Web-{6AC35743-2445-9B75-F7A9-8C0C394A9EE5}" dt="2020-09-21T12:49:41.656" v="272" actId="20577"/>
          <ac:spMkLst>
            <pc:docMk/>
            <pc:sldMk cId="3362797972" sldId="316"/>
            <ac:spMk id="3" creationId="{9098A3B6-D5C2-41A3-8448-B48C0A638CB6}"/>
          </ac:spMkLst>
        </pc:spChg>
      </pc:sldChg>
      <pc:sldChg chg="modSp new">
        <pc:chgData name="Chiran Rayamajhi" userId="S::chiran@texascollege.edu.np::653bb86b-8516-4351-bcfc-df77c715defd" providerId="AD" clId="Web-{6AC35743-2445-9B75-F7A9-8C0C394A9EE5}" dt="2020-09-21T12:57:31.763" v="298" actId="20577"/>
        <pc:sldMkLst>
          <pc:docMk/>
          <pc:sldMk cId="1450365572" sldId="317"/>
        </pc:sldMkLst>
        <pc:spChg chg="mod">
          <ac:chgData name="Chiran Rayamajhi" userId="S::chiran@texascollege.edu.np::653bb86b-8516-4351-bcfc-df77c715defd" providerId="AD" clId="Web-{6AC35743-2445-9B75-F7A9-8C0C394A9EE5}" dt="2020-09-21T12:57:31.763" v="298" actId="20577"/>
          <ac:spMkLst>
            <pc:docMk/>
            <pc:sldMk cId="1450365572" sldId="317"/>
            <ac:spMk id="2" creationId="{DBBCE0C4-0F32-474F-878C-66F1A1136A17}"/>
          </ac:spMkLst>
        </pc:spChg>
        <pc:spChg chg="mod">
          <ac:chgData name="Chiran Rayamajhi" userId="S::chiran@texascollege.edu.np::653bb86b-8516-4351-bcfc-df77c715defd" providerId="AD" clId="Web-{6AC35743-2445-9B75-F7A9-8C0C394A9EE5}" dt="2020-09-21T12:56:59.731" v="277" actId="20577"/>
          <ac:spMkLst>
            <pc:docMk/>
            <pc:sldMk cId="1450365572" sldId="317"/>
            <ac:spMk id="3" creationId="{4054F9C5-9522-4D83-8614-55DA68FD37FC}"/>
          </ac:spMkLst>
        </pc:spChg>
      </pc:sldChg>
    </pc:docChg>
  </pc:docChgLst>
  <pc:docChgLst>
    <pc:chgData name="Rishab Shakya" userId="S::rishab.shakya@texascollege.edu.np::2c4013a9-dcd8-446e-96d5-6022876a32f7" providerId="AD" clId="Web-{B9A55DA1-DDB8-4994-B07F-A9F8900095C0}"/>
    <pc:docChg chg="modSld">
      <pc:chgData name="Rishab Shakya" userId="S::rishab.shakya@texascollege.edu.np::2c4013a9-dcd8-446e-96d5-6022876a32f7" providerId="AD" clId="Web-{B9A55DA1-DDB8-4994-B07F-A9F8900095C0}" dt="2021-05-31T12:16:18.134" v="1" actId="1076"/>
      <pc:docMkLst>
        <pc:docMk/>
      </pc:docMkLst>
      <pc:sldChg chg="modSp">
        <pc:chgData name="Rishab Shakya" userId="S::rishab.shakya@texascollege.edu.np::2c4013a9-dcd8-446e-96d5-6022876a32f7" providerId="AD" clId="Web-{B9A55DA1-DDB8-4994-B07F-A9F8900095C0}" dt="2021-05-31T12:16:18.134" v="1" actId="1076"/>
        <pc:sldMkLst>
          <pc:docMk/>
          <pc:sldMk cId="2430835261" sldId="314"/>
        </pc:sldMkLst>
        <pc:spChg chg="mod">
          <ac:chgData name="Rishab Shakya" userId="S::rishab.shakya@texascollege.edu.np::2c4013a9-dcd8-446e-96d5-6022876a32f7" providerId="AD" clId="Web-{B9A55DA1-DDB8-4994-B07F-A9F8900095C0}" dt="2021-05-31T12:16:18.134" v="1" actId="1076"/>
          <ac:spMkLst>
            <pc:docMk/>
            <pc:sldMk cId="2430835261" sldId="314"/>
            <ac:spMk id="3" creationId="{286509A3-4041-4474-8D6F-1A27B320D9A0}"/>
          </ac:spMkLst>
        </pc:spChg>
      </pc:sldChg>
    </pc:docChg>
  </pc:docChgLst>
  <pc:docChgLst>
    <pc:chgData name="Chiran Rayamajhi" userId="S::chiran@texascollege.edu.np::653bb86b-8516-4351-bcfc-df77c715defd" providerId="AD" clId="Web-{5EEC8853-CBAD-C234-ECB6-4B3052F70FCC}"/>
    <pc:docChg chg="addSld modSld">
      <pc:chgData name="Chiran Rayamajhi" userId="S::chiran@texascollege.edu.np::653bb86b-8516-4351-bcfc-df77c715defd" providerId="AD" clId="Web-{5EEC8853-CBAD-C234-ECB6-4B3052F70FCC}" dt="2020-12-01T16:21:09.572" v="55" actId="20577"/>
      <pc:docMkLst>
        <pc:docMk/>
      </pc:docMkLst>
      <pc:sldChg chg="modSp">
        <pc:chgData name="Chiran Rayamajhi" userId="S::chiran@texascollege.edu.np::653bb86b-8516-4351-bcfc-df77c715defd" providerId="AD" clId="Web-{5EEC8853-CBAD-C234-ECB6-4B3052F70FCC}" dt="2020-12-01T15:57:44.915" v="12" actId="20577"/>
        <pc:sldMkLst>
          <pc:docMk/>
          <pc:sldMk cId="1207436161" sldId="371"/>
        </pc:sldMkLst>
        <pc:spChg chg="mod">
          <ac:chgData name="Chiran Rayamajhi" userId="S::chiran@texascollege.edu.np::653bb86b-8516-4351-bcfc-df77c715defd" providerId="AD" clId="Web-{5EEC8853-CBAD-C234-ECB6-4B3052F70FCC}" dt="2020-12-01T15:57:44.915" v="12" actId="20577"/>
          <ac:spMkLst>
            <pc:docMk/>
            <pc:sldMk cId="1207436161" sldId="371"/>
            <ac:spMk id="3" creationId="{BD1A0DED-1892-4C3C-A679-90B231F062BB}"/>
          </ac:spMkLst>
        </pc:spChg>
      </pc:sldChg>
      <pc:sldChg chg="addSp delSp modSp mod setBg">
        <pc:chgData name="Chiran Rayamajhi" userId="S::chiran@texascollege.edu.np::653bb86b-8516-4351-bcfc-df77c715defd" providerId="AD" clId="Web-{5EEC8853-CBAD-C234-ECB6-4B3052F70FCC}" dt="2020-12-01T16:16:34.003" v="15"/>
        <pc:sldMkLst>
          <pc:docMk/>
          <pc:sldMk cId="3669139142" sldId="376"/>
        </pc:sldMkLst>
        <pc:spChg chg="mod">
          <ac:chgData name="Chiran Rayamajhi" userId="S::chiran@texascollege.edu.np::653bb86b-8516-4351-bcfc-df77c715defd" providerId="AD" clId="Web-{5EEC8853-CBAD-C234-ECB6-4B3052F70FCC}" dt="2020-12-01T16:16:34.003" v="15"/>
          <ac:spMkLst>
            <pc:docMk/>
            <pc:sldMk cId="3669139142" sldId="376"/>
            <ac:spMk id="2" creationId="{4076CA15-0357-4106-902D-993B2E1C5818}"/>
          </ac:spMkLst>
        </pc:spChg>
        <pc:spChg chg="del">
          <ac:chgData name="Chiran Rayamajhi" userId="S::chiran@texascollege.edu.np::653bb86b-8516-4351-bcfc-df77c715defd" providerId="AD" clId="Web-{5EEC8853-CBAD-C234-ECB6-4B3052F70FCC}" dt="2020-12-01T16:16:22.877" v="14"/>
          <ac:spMkLst>
            <pc:docMk/>
            <pc:sldMk cId="3669139142" sldId="376"/>
            <ac:spMk id="3" creationId="{3F8EDB39-312D-44F1-8EC5-4C1715B59554}"/>
          </ac:spMkLst>
        </pc:spChg>
        <pc:spChg chg="add">
          <ac:chgData name="Chiran Rayamajhi" userId="S::chiran@texascollege.edu.np::653bb86b-8516-4351-bcfc-df77c715defd" providerId="AD" clId="Web-{5EEC8853-CBAD-C234-ECB6-4B3052F70FCC}" dt="2020-12-01T16:16:34.003" v="15"/>
          <ac:spMkLst>
            <pc:docMk/>
            <pc:sldMk cId="3669139142" sldId="376"/>
            <ac:spMk id="9" creationId="{16C5FA50-8D52-4617-AF91-5C7B1C8352F1}"/>
          </ac:spMkLst>
        </pc:spChg>
        <pc:spChg chg="add">
          <ac:chgData name="Chiran Rayamajhi" userId="S::chiran@texascollege.edu.np::653bb86b-8516-4351-bcfc-df77c715defd" providerId="AD" clId="Web-{5EEC8853-CBAD-C234-ECB6-4B3052F70FCC}" dt="2020-12-01T16:16:34.003" v="15"/>
          <ac:spMkLst>
            <pc:docMk/>
            <pc:sldMk cId="3669139142" sldId="376"/>
            <ac:spMk id="11" creationId="{E223798C-12AD-4B0C-A50C-D676347D67CF}"/>
          </ac:spMkLst>
        </pc:spChg>
        <pc:picChg chg="add mod ord">
          <ac:chgData name="Chiran Rayamajhi" userId="S::chiran@texascollege.edu.np::653bb86b-8516-4351-bcfc-df77c715defd" providerId="AD" clId="Web-{5EEC8853-CBAD-C234-ECB6-4B3052F70FCC}" dt="2020-12-01T16:16:34.003" v="15"/>
          <ac:picMkLst>
            <pc:docMk/>
            <pc:sldMk cId="3669139142" sldId="376"/>
            <ac:picMk id="4" creationId="{0BEFC05E-DB64-42AC-A803-07D638C07CC2}"/>
          </ac:picMkLst>
        </pc:picChg>
      </pc:sldChg>
      <pc:sldChg chg="modSp new">
        <pc:chgData name="Chiran Rayamajhi" userId="S::chiran@texascollege.edu.np::653bb86b-8516-4351-bcfc-df77c715defd" providerId="AD" clId="Web-{5EEC8853-CBAD-C234-ECB6-4B3052F70FCC}" dt="2020-12-01T15:43:44.312" v="3" actId="20577"/>
        <pc:sldMkLst>
          <pc:docMk/>
          <pc:sldMk cId="1771324357" sldId="377"/>
        </pc:sldMkLst>
        <pc:spChg chg="mod">
          <ac:chgData name="Chiran Rayamajhi" userId="S::chiran@texascollege.edu.np::653bb86b-8516-4351-bcfc-df77c715defd" providerId="AD" clId="Web-{5EEC8853-CBAD-C234-ECB6-4B3052F70FCC}" dt="2020-12-01T15:43:44.312" v="3" actId="20577"/>
          <ac:spMkLst>
            <pc:docMk/>
            <pc:sldMk cId="1771324357" sldId="377"/>
            <ac:spMk id="3" creationId="{D75DCDD3-0E8B-47CF-9416-04C9161105C8}"/>
          </ac:spMkLst>
        </pc:spChg>
      </pc:sldChg>
      <pc:sldChg chg="modSp new">
        <pc:chgData name="Chiran Rayamajhi" userId="S::chiran@texascollege.edu.np::653bb86b-8516-4351-bcfc-df77c715defd" providerId="AD" clId="Web-{5EEC8853-CBAD-C234-ECB6-4B3052F70FCC}" dt="2020-12-01T16:21:09.572" v="54" actId="20577"/>
        <pc:sldMkLst>
          <pc:docMk/>
          <pc:sldMk cId="4095926431" sldId="378"/>
        </pc:sldMkLst>
        <pc:spChg chg="mod">
          <ac:chgData name="Chiran Rayamajhi" userId="S::chiran@texascollege.edu.np::653bb86b-8516-4351-bcfc-df77c715defd" providerId="AD" clId="Web-{5EEC8853-CBAD-C234-ECB6-4B3052F70FCC}" dt="2020-12-01T16:21:09.572" v="54" actId="20577"/>
          <ac:spMkLst>
            <pc:docMk/>
            <pc:sldMk cId="4095926431" sldId="378"/>
            <ac:spMk id="2" creationId="{944DEBC8-3869-4E66-B395-18A9A6B2D0CD}"/>
          </ac:spMkLst>
        </pc:spChg>
      </pc:sldChg>
    </pc:docChg>
  </pc:docChgLst>
  <pc:docChgLst>
    <pc:chgData name="Chiran Rayamajhi" userId="S::chiran@texascollege.edu.np::653bb86b-8516-4351-bcfc-df77c715defd" providerId="AD" clId="Web-{58DA63CD-A544-D80B-FFD6-A79112E268A7}"/>
    <pc:docChg chg="addSld delSld modSld">
      <pc:chgData name="Chiran Rayamajhi" userId="S::chiran@texascollege.edu.np::653bb86b-8516-4351-bcfc-df77c715defd" providerId="AD" clId="Web-{58DA63CD-A544-D80B-FFD6-A79112E268A7}" dt="2020-09-21T17:24:28.041" v="135"/>
      <pc:docMkLst>
        <pc:docMk/>
      </pc:docMkLst>
      <pc:sldChg chg="del">
        <pc:chgData name="Chiran Rayamajhi" userId="S::chiran@texascollege.edu.np::653bb86b-8516-4351-bcfc-df77c715defd" providerId="AD" clId="Web-{58DA63CD-A544-D80B-FFD6-A79112E268A7}" dt="2020-09-21T17:24:28.041" v="135"/>
        <pc:sldMkLst>
          <pc:docMk/>
          <pc:sldMk cId="1654255301" sldId="257"/>
        </pc:sldMkLst>
      </pc:sldChg>
      <pc:sldChg chg="del">
        <pc:chgData name="Chiran Rayamajhi" userId="S::chiran@texascollege.edu.np::653bb86b-8516-4351-bcfc-df77c715defd" providerId="AD" clId="Web-{58DA63CD-A544-D80B-FFD6-A79112E268A7}" dt="2020-09-21T17:24:25.854" v="134"/>
        <pc:sldMkLst>
          <pc:docMk/>
          <pc:sldMk cId="4010278615" sldId="258"/>
        </pc:sldMkLst>
      </pc:sldChg>
      <pc:sldChg chg="del">
        <pc:chgData name="Chiran Rayamajhi" userId="S::chiran@texascollege.edu.np::653bb86b-8516-4351-bcfc-df77c715defd" providerId="AD" clId="Web-{58DA63CD-A544-D80B-FFD6-A79112E268A7}" dt="2020-09-21T17:24:23.697" v="133"/>
        <pc:sldMkLst>
          <pc:docMk/>
          <pc:sldMk cId="2353190594" sldId="269"/>
        </pc:sldMkLst>
      </pc:sldChg>
      <pc:sldChg chg="addSp delSp modSp mod setClrOvrMap">
        <pc:chgData name="Chiran Rayamajhi" userId="S::chiran@texascollege.edu.np::653bb86b-8516-4351-bcfc-df77c715defd" providerId="AD" clId="Web-{58DA63CD-A544-D80B-FFD6-A79112E268A7}" dt="2020-09-21T17:20:42.480" v="92" actId="20577"/>
        <pc:sldMkLst>
          <pc:docMk/>
          <pc:sldMk cId="1744636684" sldId="313"/>
        </pc:sldMkLst>
        <pc:spChg chg="mod">
          <ac:chgData name="Chiran Rayamajhi" userId="S::chiran@texascollege.edu.np::653bb86b-8516-4351-bcfc-df77c715defd" providerId="AD" clId="Web-{58DA63CD-A544-D80B-FFD6-A79112E268A7}" dt="2020-09-21T17:20:42.480" v="92" actId="20577"/>
          <ac:spMkLst>
            <pc:docMk/>
            <pc:sldMk cId="1744636684" sldId="313"/>
            <ac:spMk id="2" creationId="{082B6A39-E767-4828-AA0C-693494184ED2}"/>
          </ac:spMkLst>
        </pc:spChg>
        <pc:spChg chg="mod">
          <ac:chgData name="Chiran Rayamajhi" userId="S::chiran@texascollege.edu.np::653bb86b-8516-4351-bcfc-df77c715defd" providerId="AD" clId="Web-{58DA63CD-A544-D80B-FFD6-A79112E268A7}" dt="2020-09-21T17:20:07.449" v="84" actId="20577"/>
          <ac:spMkLst>
            <pc:docMk/>
            <pc:sldMk cId="1744636684" sldId="313"/>
            <ac:spMk id="3" creationId="{AEC48346-0FA8-49A4-BD6B-2043BABC4A2B}"/>
          </ac:spMkLst>
        </pc:spChg>
        <pc:spChg chg="del">
          <ac:chgData name="Chiran Rayamajhi" userId="S::chiran@texascollege.edu.np::653bb86b-8516-4351-bcfc-df77c715defd" providerId="AD" clId="Web-{58DA63CD-A544-D80B-FFD6-A79112E268A7}" dt="2020-09-21T17:19:52.058" v="81"/>
          <ac:spMkLst>
            <pc:docMk/>
            <pc:sldMk cId="1744636684" sldId="313"/>
            <ac:spMk id="57" creationId="{AFA67CD3-AB4E-4A7A-BEB8-53C445D8C44E}"/>
          </ac:spMkLst>
        </pc:spChg>
        <pc:spChg chg="del">
          <ac:chgData name="Chiran Rayamajhi" userId="S::chiran@texascollege.edu.np::653bb86b-8516-4351-bcfc-df77c715defd" providerId="AD" clId="Web-{58DA63CD-A544-D80B-FFD6-A79112E268A7}" dt="2020-09-21T17:19:52.058" v="81"/>
          <ac:spMkLst>
            <pc:docMk/>
            <pc:sldMk cId="1744636684" sldId="313"/>
            <ac:spMk id="61" creationId="{339C8D78-A644-462F-B674-F440635E5353}"/>
          </ac:spMkLst>
        </pc:spChg>
        <pc:spChg chg="add">
          <ac:chgData name="Chiran Rayamajhi" userId="S::chiran@texascollege.edu.np::653bb86b-8516-4351-bcfc-df77c715defd" providerId="AD" clId="Web-{58DA63CD-A544-D80B-FFD6-A79112E268A7}" dt="2020-09-21T17:19:52.058" v="81"/>
          <ac:spMkLst>
            <pc:docMk/>
            <pc:sldMk cId="1744636684" sldId="313"/>
            <ac:spMk id="66" creationId="{C7FA33FF-088D-4F16-95A2-2C64D353DEA8}"/>
          </ac:spMkLst>
        </pc:spChg>
        <pc:spChg chg="add">
          <ac:chgData name="Chiran Rayamajhi" userId="S::chiran@texascollege.edu.np::653bb86b-8516-4351-bcfc-df77c715defd" providerId="AD" clId="Web-{58DA63CD-A544-D80B-FFD6-A79112E268A7}" dt="2020-09-21T17:19:52.058" v="81"/>
          <ac:spMkLst>
            <pc:docMk/>
            <pc:sldMk cId="1744636684" sldId="313"/>
            <ac:spMk id="68" creationId="{A376EFB1-01CF-419F-ABF1-2AF02BBFCBD1}"/>
          </ac:spMkLst>
        </pc:spChg>
        <pc:spChg chg="add">
          <ac:chgData name="Chiran Rayamajhi" userId="S::chiran@texascollege.edu.np::653bb86b-8516-4351-bcfc-df77c715defd" providerId="AD" clId="Web-{58DA63CD-A544-D80B-FFD6-A79112E268A7}" dt="2020-09-21T17:19:52.058" v="81"/>
          <ac:spMkLst>
            <pc:docMk/>
            <pc:sldMk cId="1744636684" sldId="313"/>
            <ac:spMk id="70" creationId="{FF9DEA15-78BD-4750-AA18-B9F28A6D5AB8}"/>
          </ac:spMkLst>
        </pc:spChg>
        <pc:picChg chg="mod">
          <ac:chgData name="Chiran Rayamajhi" userId="S::chiran@texascollege.edu.np::653bb86b-8516-4351-bcfc-df77c715defd" providerId="AD" clId="Web-{58DA63CD-A544-D80B-FFD6-A79112E268A7}" dt="2020-09-21T17:19:52.058" v="81"/>
          <ac:picMkLst>
            <pc:docMk/>
            <pc:sldMk cId="1744636684" sldId="313"/>
            <ac:picMk id="4" creationId="{FE6ECB17-0B33-4E8C-88BB-EB0CA7A53488}"/>
          </ac:picMkLst>
        </pc:picChg>
        <pc:picChg chg="del">
          <ac:chgData name="Chiran Rayamajhi" userId="S::chiran@texascollege.edu.np::653bb86b-8516-4351-bcfc-df77c715defd" providerId="AD" clId="Web-{58DA63CD-A544-D80B-FFD6-A79112E268A7}" dt="2020-09-21T17:19:52.058" v="81"/>
          <ac:picMkLst>
            <pc:docMk/>
            <pc:sldMk cId="1744636684" sldId="313"/>
            <ac:picMk id="59" creationId="{07CF545F-9C2E-4446-97CD-AD92990C2B68}"/>
          </ac:picMkLst>
        </pc:picChg>
      </pc:sldChg>
      <pc:sldChg chg="addSp delSp modSp new mod setBg">
        <pc:chgData name="Chiran Rayamajhi" userId="S::chiran@texascollege.edu.np::653bb86b-8516-4351-bcfc-df77c715defd" providerId="AD" clId="Web-{58DA63CD-A544-D80B-FFD6-A79112E268A7}" dt="2020-09-21T17:22:51.182" v="132" actId="14100"/>
        <pc:sldMkLst>
          <pc:docMk/>
          <pc:sldMk cId="1694346175" sldId="319"/>
        </pc:sldMkLst>
        <pc:spChg chg="mod">
          <ac:chgData name="Chiran Rayamajhi" userId="S::chiran@texascollege.edu.np::653bb86b-8516-4351-bcfc-df77c715defd" providerId="AD" clId="Web-{58DA63CD-A544-D80B-FFD6-A79112E268A7}" dt="2020-09-21T17:22:37.370" v="131"/>
          <ac:spMkLst>
            <pc:docMk/>
            <pc:sldMk cId="1694346175" sldId="319"/>
            <ac:spMk id="2" creationId="{BED4721B-74A8-432F-97E8-28C537682AE4}"/>
          </ac:spMkLst>
        </pc:spChg>
        <pc:spChg chg="del mod">
          <ac:chgData name="Chiran Rayamajhi" userId="S::chiran@texascollege.edu.np::653bb86b-8516-4351-bcfc-df77c715defd" providerId="AD" clId="Web-{58DA63CD-A544-D80B-FFD6-A79112E268A7}" dt="2020-09-21T17:22:11.620" v="129"/>
          <ac:spMkLst>
            <pc:docMk/>
            <pc:sldMk cId="1694346175" sldId="319"/>
            <ac:spMk id="3" creationId="{B4FF55AF-F4CC-4156-865B-1A5978745614}"/>
          </ac:spMkLst>
        </pc:spChg>
        <pc:spChg chg="add del">
          <ac:chgData name="Chiran Rayamajhi" userId="S::chiran@texascollege.edu.np::653bb86b-8516-4351-bcfc-df77c715defd" providerId="AD" clId="Web-{58DA63CD-A544-D80B-FFD6-A79112E268A7}" dt="2020-09-21T17:22:37.370" v="131"/>
          <ac:spMkLst>
            <pc:docMk/>
            <pc:sldMk cId="1694346175" sldId="319"/>
            <ac:spMk id="9" creationId="{08E89D5E-1885-4160-AC77-CC471DD1D0DB}"/>
          </ac:spMkLst>
        </pc:spChg>
        <pc:spChg chg="add">
          <ac:chgData name="Chiran Rayamajhi" userId="S::chiran@texascollege.edu.np::653bb86b-8516-4351-bcfc-df77c715defd" providerId="AD" clId="Web-{58DA63CD-A544-D80B-FFD6-A79112E268A7}" dt="2020-09-21T17:22:37.370" v="131"/>
          <ac:spMkLst>
            <pc:docMk/>
            <pc:sldMk cId="1694346175" sldId="319"/>
            <ac:spMk id="23" creationId="{B05E4F47-B148-49E0-B472-BBF149315524}"/>
          </ac:spMkLst>
        </pc:spChg>
        <pc:spChg chg="add">
          <ac:chgData name="Chiran Rayamajhi" userId="S::chiran@texascollege.edu.np::653bb86b-8516-4351-bcfc-df77c715defd" providerId="AD" clId="Web-{58DA63CD-A544-D80B-FFD6-A79112E268A7}" dt="2020-09-21T17:22:37.370" v="131"/>
          <ac:spMkLst>
            <pc:docMk/>
            <pc:sldMk cId="1694346175" sldId="319"/>
            <ac:spMk id="27" creationId="{684BF3E1-C321-4F38-85CF-FEBBEEC15E2D}"/>
          </ac:spMkLst>
        </pc:spChg>
        <pc:graphicFrameChg chg="add mod ord modGraphic">
          <ac:chgData name="Chiran Rayamajhi" userId="S::chiran@texascollege.edu.np::653bb86b-8516-4351-bcfc-df77c715defd" providerId="AD" clId="Web-{58DA63CD-A544-D80B-FFD6-A79112E268A7}" dt="2020-09-21T17:22:51.182" v="132" actId="14100"/>
          <ac:graphicFrameMkLst>
            <pc:docMk/>
            <pc:sldMk cId="1694346175" sldId="319"/>
            <ac:graphicFrameMk id="5" creationId="{CF72639F-CF69-4132-9E3B-EDF8C4F3C23F}"/>
          </ac:graphicFrameMkLst>
        </pc:graphicFrameChg>
        <pc:picChg chg="add mod">
          <ac:chgData name="Chiran Rayamajhi" userId="S::chiran@texascollege.edu.np::653bb86b-8516-4351-bcfc-df77c715defd" providerId="AD" clId="Web-{58DA63CD-A544-D80B-FFD6-A79112E268A7}" dt="2020-09-21T17:22:37.370" v="131"/>
          <ac:picMkLst>
            <pc:docMk/>
            <pc:sldMk cId="1694346175" sldId="319"/>
            <ac:picMk id="18" creationId="{01C346A7-0538-45D7-8D2B-DC2E732B9B98}"/>
          </ac:picMkLst>
        </pc:picChg>
        <pc:picChg chg="add">
          <ac:chgData name="Chiran Rayamajhi" userId="S::chiran@texascollege.edu.np::653bb86b-8516-4351-bcfc-df77c715defd" providerId="AD" clId="Web-{58DA63CD-A544-D80B-FFD6-A79112E268A7}" dt="2020-09-21T17:22:37.370" v="131"/>
          <ac:picMkLst>
            <pc:docMk/>
            <pc:sldMk cId="1694346175" sldId="319"/>
            <ac:picMk id="25" creationId="{7A2CE8EB-F719-4F84-9E91-F538438CAC76}"/>
          </ac:picMkLst>
        </pc:picChg>
        <pc:cxnChg chg="add del">
          <ac:chgData name="Chiran Rayamajhi" userId="S::chiran@texascollege.edu.np::653bb86b-8516-4351-bcfc-df77c715defd" providerId="AD" clId="Web-{58DA63CD-A544-D80B-FFD6-A79112E268A7}" dt="2020-09-21T17:22:37.370" v="131"/>
          <ac:cxnSpMkLst>
            <pc:docMk/>
            <pc:sldMk cId="1694346175" sldId="319"/>
            <ac:cxnSpMk id="11" creationId="{550D2BD1-98F9-412D-905B-3A843EF4078B}"/>
          </ac:cxnSpMkLst>
        </pc:cxnChg>
      </pc:sldChg>
    </pc:docChg>
  </pc:docChgLst>
  <pc:docChgLst>
    <pc:chgData name="Chiran Rayamajhi" userId="S::chiran@texascollege.edu.np::653bb86b-8516-4351-bcfc-df77c715defd" providerId="AD" clId="Web-{FF9F7C0C-8AAB-886F-AD8D-93ABBF7269CB}"/>
    <pc:docChg chg="addSld delSld modSld sldOrd">
      <pc:chgData name="Chiran Rayamajhi" userId="S::chiran@texascollege.edu.np::653bb86b-8516-4351-bcfc-df77c715defd" providerId="AD" clId="Web-{FF9F7C0C-8AAB-886F-AD8D-93ABBF7269CB}" dt="2020-10-06T16:13:41.135" v="481" actId="20577"/>
      <pc:docMkLst>
        <pc:docMk/>
      </pc:docMkLst>
      <pc:sldChg chg="del">
        <pc:chgData name="Chiran Rayamajhi" userId="S::chiran@texascollege.edu.np::653bb86b-8516-4351-bcfc-df77c715defd" providerId="AD" clId="Web-{FF9F7C0C-8AAB-886F-AD8D-93ABBF7269CB}" dt="2020-10-06T15:26:00.969" v="106"/>
        <pc:sldMkLst>
          <pc:docMk/>
          <pc:sldMk cId="2340040057" sldId="287"/>
        </pc:sldMkLst>
      </pc:sldChg>
      <pc:sldChg chg="del">
        <pc:chgData name="Chiran Rayamajhi" userId="S::chiran@texascollege.edu.np::653bb86b-8516-4351-bcfc-df77c715defd" providerId="AD" clId="Web-{FF9F7C0C-8AAB-886F-AD8D-93ABBF7269CB}" dt="2020-10-06T15:26:00.969" v="105"/>
        <pc:sldMkLst>
          <pc:docMk/>
          <pc:sldMk cId="3862431178" sldId="288"/>
        </pc:sldMkLst>
      </pc:sldChg>
      <pc:sldChg chg="del">
        <pc:chgData name="Chiran Rayamajhi" userId="S::chiran@texascollege.edu.np::653bb86b-8516-4351-bcfc-df77c715defd" providerId="AD" clId="Web-{FF9F7C0C-8AAB-886F-AD8D-93ABBF7269CB}" dt="2020-10-06T15:25:46.875" v="101"/>
        <pc:sldMkLst>
          <pc:docMk/>
          <pc:sldMk cId="3478821505" sldId="289"/>
        </pc:sldMkLst>
      </pc:sldChg>
      <pc:sldChg chg="del">
        <pc:chgData name="Chiran Rayamajhi" userId="S::chiran@texascollege.edu.np::653bb86b-8516-4351-bcfc-df77c715defd" providerId="AD" clId="Web-{FF9F7C0C-8AAB-886F-AD8D-93ABBF7269CB}" dt="2020-10-06T15:25:46.875" v="100"/>
        <pc:sldMkLst>
          <pc:docMk/>
          <pc:sldMk cId="2714209358" sldId="290"/>
        </pc:sldMkLst>
      </pc:sldChg>
      <pc:sldChg chg="del">
        <pc:chgData name="Chiran Rayamajhi" userId="S::chiran@texascollege.edu.np::653bb86b-8516-4351-bcfc-df77c715defd" providerId="AD" clId="Web-{FF9F7C0C-8AAB-886F-AD8D-93ABBF7269CB}" dt="2020-10-06T15:26:00.969" v="102"/>
        <pc:sldMkLst>
          <pc:docMk/>
          <pc:sldMk cId="2356963429" sldId="291"/>
        </pc:sldMkLst>
      </pc:sldChg>
      <pc:sldChg chg="del">
        <pc:chgData name="Chiran Rayamajhi" userId="S::chiran@texascollege.edu.np::653bb86b-8516-4351-bcfc-df77c715defd" providerId="AD" clId="Web-{FF9F7C0C-8AAB-886F-AD8D-93ABBF7269CB}" dt="2020-10-06T15:26:00.969" v="104"/>
        <pc:sldMkLst>
          <pc:docMk/>
          <pc:sldMk cId="1364570655" sldId="292"/>
        </pc:sldMkLst>
      </pc:sldChg>
      <pc:sldChg chg="del">
        <pc:chgData name="Chiran Rayamajhi" userId="S::chiran@texascollege.edu.np::653bb86b-8516-4351-bcfc-df77c715defd" providerId="AD" clId="Web-{FF9F7C0C-8AAB-886F-AD8D-93ABBF7269CB}" dt="2020-10-06T15:26:00.969" v="103"/>
        <pc:sldMkLst>
          <pc:docMk/>
          <pc:sldMk cId="355281254" sldId="293"/>
        </pc:sldMkLst>
      </pc:sldChg>
      <pc:sldChg chg="del">
        <pc:chgData name="Chiran Rayamajhi" userId="S::chiran@texascollege.edu.np::653bb86b-8516-4351-bcfc-df77c715defd" providerId="AD" clId="Web-{FF9F7C0C-8AAB-886F-AD8D-93ABBF7269CB}" dt="2020-10-06T15:25:46.875" v="99"/>
        <pc:sldMkLst>
          <pc:docMk/>
          <pc:sldMk cId="90989339" sldId="294"/>
        </pc:sldMkLst>
      </pc:sldChg>
      <pc:sldChg chg="del">
        <pc:chgData name="Chiran Rayamajhi" userId="S::chiran@texascollege.edu.np::653bb86b-8516-4351-bcfc-df77c715defd" providerId="AD" clId="Web-{FF9F7C0C-8AAB-886F-AD8D-93ABBF7269CB}" dt="2020-10-06T15:25:46.875" v="98"/>
        <pc:sldMkLst>
          <pc:docMk/>
          <pc:sldMk cId="185274838" sldId="295"/>
        </pc:sldMkLst>
      </pc:sldChg>
      <pc:sldChg chg="del">
        <pc:chgData name="Chiran Rayamajhi" userId="S::chiran@texascollege.edu.np::653bb86b-8516-4351-bcfc-df77c715defd" providerId="AD" clId="Web-{FF9F7C0C-8AAB-886F-AD8D-93ABBF7269CB}" dt="2020-10-06T15:25:46.875" v="97"/>
        <pc:sldMkLst>
          <pc:docMk/>
          <pc:sldMk cId="997396981" sldId="296"/>
        </pc:sldMkLst>
      </pc:sldChg>
      <pc:sldChg chg="del">
        <pc:chgData name="Chiran Rayamajhi" userId="S::chiran@texascollege.edu.np::653bb86b-8516-4351-bcfc-df77c715defd" providerId="AD" clId="Web-{FF9F7C0C-8AAB-886F-AD8D-93ABBF7269CB}" dt="2020-10-06T15:25:46.875" v="96"/>
        <pc:sldMkLst>
          <pc:docMk/>
          <pc:sldMk cId="3122051666" sldId="297"/>
        </pc:sldMkLst>
      </pc:sldChg>
      <pc:sldChg chg="add del ord">
        <pc:chgData name="Chiran Rayamajhi" userId="S::chiran@texascollege.edu.np::653bb86b-8516-4351-bcfc-df77c715defd" providerId="AD" clId="Web-{FF9F7C0C-8AAB-886F-AD8D-93ABBF7269CB}" dt="2020-10-06T16:01:14.222" v="357"/>
        <pc:sldMkLst>
          <pc:docMk/>
          <pc:sldMk cId="840777494" sldId="298"/>
        </pc:sldMkLst>
      </pc:sldChg>
      <pc:sldChg chg="ord">
        <pc:chgData name="Chiran Rayamajhi" userId="S::chiran@texascollege.edu.np::653bb86b-8516-4351-bcfc-df77c715defd" providerId="AD" clId="Web-{FF9F7C0C-8AAB-886F-AD8D-93ABBF7269CB}" dt="2020-10-06T16:01:14.222" v="356"/>
        <pc:sldMkLst>
          <pc:docMk/>
          <pc:sldMk cId="2082357906" sldId="299"/>
        </pc:sldMkLst>
      </pc:sldChg>
      <pc:sldChg chg="ord">
        <pc:chgData name="Chiran Rayamajhi" userId="S::chiran@texascollege.edu.np::653bb86b-8516-4351-bcfc-df77c715defd" providerId="AD" clId="Web-{FF9F7C0C-8AAB-886F-AD8D-93ABBF7269CB}" dt="2020-10-06T16:01:14.222" v="355"/>
        <pc:sldMkLst>
          <pc:docMk/>
          <pc:sldMk cId="3499002429" sldId="300"/>
        </pc:sldMkLst>
      </pc:sldChg>
      <pc:sldChg chg="ord">
        <pc:chgData name="Chiran Rayamajhi" userId="S::chiran@texascollege.edu.np::653bb86b-8516-4351-bcfc-df77c715defd" providerId="AD" clId="Web-{FF9F7C0C-8AAB-886F-AD8D-93ABBF7269CB}" dt="2020-10-06T16:01:14.222" v="353"/>
        <pc:sldMkLst>
          <pc:docMk/>
          <pc:sldMk cId="1636384767" sldId="301"/>
        </pc:sldMkLst>
      </pc:sldChg>
      <pc:sldChg chg="ord">
        <pc:chgData name="Chiran Rayamajhi" userId="S::chiran@texascollege.edu.np::653bb86b-8516-4351-bcfc-df77c715defd" providerId="AD" clId="Web-{FF9F7C0C-8AAB-886F-AD8D-93ABBF7269CB}" dt="2020-10-06T16:01:14.222" v="354"/>
        <pc:sldMkLst>
          <pc:docMk/>
          <pc:sldMk cId="3743713896" sldId="302"/>
        </pc:sldMkLst>
      </pc:sldChg>
      <pc:sldChg chg="ord">
        <pc:chgData name="Chiran Rayamajhi" userId="S::chiran@texascollege.edu.np::653bb86b-8516-4351-bcfc-df77c715defd" providerId="AD" clId="Web-{FF9F7C0C-8AAB-886F-AD8D-93ABBF7269CB}" dt="2020-10-06T16:01:14.222" v="352"/>
        <pc:sldMkLst>
          <pc:docMk/>
          <pc:sldMk cId="3186255483" sldId="303"/>
        </pc:sldMkLst>
      </pc:sldChg>
      <pc:sldChg chg="del">
        <pc:chgData name="Chiran Rayamajhi" userId="S::chiran@texascollege.edu.np::653bb86b-8516-4351-bcfc-df77c715defd" providerId="AD" clId="Web-{FF9F7C0C-8AAB-886F-AD8D-93ABBF7269CB}" dt="2020-10-06T16:00:39.269" v="351"/>
        <pc:sldMkLst>
          <pc:docMk/>
          <pc:sldMk cId="3323531873" sldId="304"/>
        </pc:sldMkLst>
      </pc:sldChg>
      <pc:sldChg chg="del">
        <pc:chgData name="Chiran Rayamajhi" userId="S::chiran@texascollege.edu.np::653bb86b-8516-4351-bcfc-df77c715defd" providerId="AD" clId="Web-{FF9F7C0C-8AAB-886F-AD8D-93ABBF7269CB}" dt="2020-10-06T16:00:39.269" v="350"/>
        <pc:sldMkLst>
          <pc:docMk/>
          <pc:sldMk cId="2056553692" sldId="305"/>
        </pc:sldMkLst>
      </pc:sldChg>
      <pc:sldChg chg="del">
        <pc:chgData name="Chiran Rayamajhi" userId="S::chiran@texascollege.edu.np::653bb86b-8516-4351-bcfc-df77c715defd" providerId="AD" clId="Web-{FF9F7C0C-8AAB-886F-AD8D-93ABBF7269CB}" dt="2020-10-06T16:00:39.269" v="349"/>
        <pc:sldMkLst>
          <pc:docMk/>
          <pc:sldMk cId="3926244607" sldId="306"/>
        </pc:sldMkLst>
      </pc:sldChg>
      <pc:sldChg chg="del">
        <pc:chgData name="Chiran Rayamajhi" userId="S::chiran@texascollege.edu.np::653bb86b-8516-4351-bcfc-df77c715defd" providerId="AD" clId="Web-{FF9F7C0C-8AAB-886F-AD8D-93ABBF7269CB}" dt="2020-10-06T16:00:39.269" v="348"/>
        <pc:sldMkLst>
          <pc:docMk/>
          <pc:sldMk cId="1802719466" sldId="307"/>
        </pc:sldMkLst>
      </pc:sldChg>
      <pc:sldChg chg="del">
        <pc:chgData name="Chiran Rayamajhi" userId="S::chiran@texascollege.edu.np::653bb86b-8516-4351-bcfc-df77c715defd" providerId="AD" clId="Web-{FF9F7C0C-8AAB-886F-AD8D-93ABBF7269CB}" dt="2020-10-06T16:00:39.269" v="347"/>
        <pc:sldMkLst>
          <pc:docMk/>
          <pc:sldMk cId="2124408216" sldId="308"/>
        </pc:sldMkLst>
      </pc:sldChg>
      <pc:sldChg chg="del">
        <pc:chgData name="Chiran Rayamajhi" userId="S::chiran@texascollege.edu.np::653bb86b-8516-4351-bcfc-df77c715defd" providerId="AD" clId="Web-{FF9F7C0C-8AAB-886F-AD8D-93ABBF7269CB}" dt="2020-10-06T16:00:39.269" v="346"/>
        <pc:sldMkLst>
          <pc:docMk/>
          <pc:sldMk cId="1401386989" sldId="309"/>
        </pc:sldMkLst>
      </pc:sldChg>
      <pc:sldChg chg="del">
        <pc:chgData name="Chiran Rayamajhi" userId="S::chiran@texascollege.edu.np::653bb86b-8516-4351-bcfc-df77c715defd" providerId="AD" clId="Web-{FF9F7C0C-8AAB-886F-AD8D-93ABBF7269CB}" dt="2020-10-06T16:00:39.269" v="345"/>
        <pc:sldMkLst>
          <pc:docMk/>
          <pc:sldMk cId="2367025531" sldId="310"/>
        </pc:sldMkLst>
      </pc:sldChg>
      <pc:sldChg chg="modSp del">
        <pc:chgData name="Chiran Rayamajhi" userId="S::chiran@texascollege.edu.np::653bb86b-8516-4351-bcfc-df77c715defd" providerId="AD" clId="Web-{FF9F7C0C-8AAB-886F-AD8D-93ABBF7269CB}" dt="2020-10-06T16:00:39.269" v="344"/>
        <pc:sldMkLst>
          <pc:docMk/>
          <pc:sldMk cId="2996630696" sldId="311"/>
        </pc:sldMkLst>
        <pc:spChg chg="mod">
          <ac:chgData name="Chiran Rayamajhi" userId="S::chiran@texascollege.edu.np::653bb86b-8516-4351-bcfc-df77c715defd" providerId="AD" clId="Web-{FF9F7C0C-8AAB-886F-AD8D-93ABBF7269CB}" dt="2020-10-06T15:58:24.721" v="339" actId="20577"/>
          <ac:spMkLst>
            <pc:docMk/>
            <pc:sldMk cId="2996630696" sldId="311"/>
            <ac:spMk id="3" creationId="{79628DA7-1A0D-4179-913F-610191F7B6F0}"/>
          </ac:spMkLst>
        </pc:spChg>
      </pc:sldChg>
      <pc:sldChg chg="del">
        <pc:chgData name="Chiran Rayamajhi" userId="S::chiran@texascollege.edu.np::653bb86b-8516-4351-bcfc-df77c715defd" providerId="AD" clId="Web-{FF9F7C0C-8AAB-886F-AD8D-93ABBF7269CB}" dt="2020-10-06T16:00:39.269" v="343"/>
        <pc:sldMkLst>
          <pc:docMk/>
          <pc:sldMk cId="2248672695" sldId="312"/>
        </pc:sldMkLst>
      </pc:sldChg>
      <pc:sldChg chg="modSp del">
        <pc:chgData name="Chiran Rayamajhi" userId="S::chiran@texascollege.edu.np::653bb86b-8516-4351-bcfc-df77c715defd" providerId="AD" clId="Web-{FF9F7C0C-8AAB-886F-AD8D-93ABBF7269CB}" dt="2020-10-06T16:07:01.241" v="389"/>
        <pc:sldMkLst>
          <pc:docMk/>
          <pc:sldMk cId="1643308927" sldId="320"/>
        </pc:sldMkLst>
        <pc:spChg chg="mod">
          <ac:chgData name="Chiran Rayamajhi" userId="S::chiran@texascollege.edu.np::653bb86b-8516-4351-bcfc-df77c715defd" providerId="AD" clId="Web-{FF9F7C0C-8AAB-886F-AD8D-93ABBF7269CB}" dt="2020-10-06T15:20:48.325" v="90" actId="20577"/>
          <ac:spMkLst>
            <pc:docMk/>
            <pc:sldMk cId="1643308927" sldId="320"/>
            <ac:spMk id="3" creationId="{60131347-46C9-47F8-88E1-75AA61B00AED}"/>
          </ac:spMkLst>
        </pc:spChg>
      </pc:sldChg>
      <pc:sldChg chg="modSp">
        <pc:chgData name="Chiran Rayamajhi" userId="S::chiran@texascollege.edu.np::653bb86b-8516-4351-bcfc-df77c715defd" providerId="AD" clId="Web-{FF9F7C0C-8AAB-886F-AD8D-93ABBF7269CB}" dt="2020-10-06T16:10:01.961" v="449" actId="20577"/>
        <pc:sldMkLst>
          <pc:docMk/>
          <pc:sldMk cId="867200964" sldId="325"/>
        </pc:sldMkLst>
        <pc:spChg chg="mod">
          <ac:chgData name="Chiran Rayamajhi" userId="S::chiran@texascollege.edu.np::653bb86b-8516-4351-bcfc-df77c715defd" providerId="AD" clId="Web-{FF9F7C0C-8AAB-886F-AD8D-93ABBF7269CB}" dt="2020-10-06T16:10:01.961" v="449" actId="20577"/>
          <ac:spMkLst>
            <pc:docMk/>
            <pc:sldMk cId="867200964" sldId="325"/>
            <ac:spMk id="2" creationId="{9C184355-E27C-4E6C-BCD8-8F2238CEEA11}"/>
          </ac:spMkLst>
        </pc:spChg>
      </pc:sldChg>
      <pc:sldChg chg="modSp del ord">
        <pc:chgData name="Chiran Rayamajhi" userId="S::chiran@texascollege.edu.np::653bb86b-8516-4351-bcfc-df77c715defd" providerId="AD" clId="Web-{FF9F7C0C-8AAB-886F-AD8D-93ABBF7269CB}" dt="2020-10-06T16:06:59.772" v="388"/>
        <pc:sldMkLst>
          <pc:docMk/>
          <pc:sldMk cId="2461659125" sldId="348"/>
        </pc:sldMkLst>
        <pc:spChg chg="mod">
          <ac:chgData name="Chiran Rayamajhi" userId="S::chiran@texascollege.edu.np::653bb86b-8516-4351-bcfc-df77c715defd" providerId="AD" clId="Web-{FF9F7C0C-8AAB-886F-AD8D-93ABBF7269CB}" dt="2020-10-06T15:17:32.277" v="88" actId="20577"/>
          <ac:spMkLst>
            <pc:docMk/>
            <pc:sldMk cId="2461659125" sldId="348"/>
            <ac:spMk id="2" creationId="{C7055F59-F890-4FE2-8959-D5583915FEB4}"/>
          </ac:spMkLst>
        </pc:spChg>
        <pc:spChg chg="mod">
          <ac:chgData name="Chiran Rayamajhi" userId="S::chiran@texascollege.edu.np::653bb86b-8516-4351-bcfc-df77c715defd" providerId="AD" clId="Web-{FF9F7C0C-8AAB-886F-AD8D-93ABBF7269CB}" dt="2020-10-06T16:03:03.520" v="359"/>
          <ac:spMkLst>
            <pc:docMk/>
            <pc:sldMk cId="2461659125" sldId="348"/>
            <ac:spMk id="3" creationId="{55A7A395-BDD6-4870-ADA2-158F1D6AF16B}"/>
          </ac:spMkLst>
        </pc:spChg>
      </pc:sldChg>
      <pc:sldChg chg="addSp modSp new del mod setBg">
        <pc:chgData name="Chiran Rayamajhi" userId="S::chiran@texascollege.edu.np::653bb86b-8516-4351-bcfc-df77c715defd" providerId="AD" clId="Web-{FF9F7C0C-8AAB-886F-AD8D-93ABBF7269CB}" dt="2020-10-06T15:56:24.704" v="334"/>
        <pc:sldMkLst>
          <pc:docMk/>
          <pc:sldMk cId="972933818" sldId="349"/>
        </pc:sldMkLst>
        <pc:spChg chg="mod">
          <ac:chgData name="Chiran Rayamajhi" userId="S::chiran@texascollege.edu.np::653bb86b-8516-4351-bcfc-df77c715defd" providerId="AD" clId="Web-{FF9F7C0C-8AAB-886F-AD8D-93ABBF7269CB}" dt="2020-10-06T15:26:25.516" v="107"/>
          <ac:spMkLst>
            <pc:docMk/>
            <pc:sldMk cId="972933818" sldId="349"/>
            <ac:spMk id="2" creationId="{70A82B40-1805-4B05-A8E3-EACDFA8EBCDC}"/>
          </ac:spMkLst>
        </pc:spChg>
        <pc:spChg chg="mod">
          <ac:chgData name="Chiran Rayamajhi" userId="S::chiran@texascollege.edu.np::653bb86b-8516-4351-bcfc-df77c715defd" providerId="AD" clId="Web-{FF9F7C0C-8AAB-886F-AD8D-93ABBF7269CB}" dt="2020-10-06T15:26:25.516" v="107"/>
          <ac:spMkLst>
            <pc:docMk/>
            <pc:sldMk cId="972933818" sldId="349"/>
            <ac:spMk id="3" creationId="{68202739-69A7-49E7-BD71-AF596D0F96F8}"/>
          </ac:spMkLst>
        </pc:spChg>
        <pc:spChg chg="add">
          <ac:chgData name="Chiran Rayamajhi" userId="S::chiran@texascollege.edu.np::653bb86b-8516-4351-bcfc-df77c715defd" providerId="AD" clId="Web-{FF9F7C0C-8AAB-886F-AD8D-93ABBF7269CB}" dt="2020-10-06T15:26:25.516" v="107"/>
          <ac:spMkLst>
            <pc:docMk/>
            <pc:sldMk cId="972933818" sldId="349"/>
            <ac:spMk id="8" creationId="{923E8915-D2AA-4327-A45A-972C3CA9574B}"/>
          </ac:spMkLst>
        </pc:spChg>
        <pc:spChg chg="add">
          <ac:chgData name="Chiran Rayamajhi" userId="S::chiran@texascollege.edu.np::653bb86b-8516-4351-bcfc-df77c715defd" providerId="AD" clId="Web-{FF9F7C0C-8AAB-886F-AD8D-93ABBF7269CB}" dt="2020-10-06T15:26:25.516" v="107"/>
          <ac:spMkLst>
            <pc:docMk/>
            <pc:sldMk cId="972933818" sldId="349"/>
            <ac:spMk id="10" creationId="{8302FC3C-9804-4950-B721-5FD704BA6065}"/>
          </ac:spMkLst>
        </pc:spChg>
        <pc:spChg chg="add">
          <ac:chgData name="Chiran Rayamajhi" userId="S::chiran@texascollege.edu.np::653bb86b-8516-4351-bcfc-df77c715defd" providerId="AD" clId="Web-{FF9F7C0C-8AAB-886F-AD8D-93ABBF7269CB}" dt="2020-10-06T15:26:25.516" v="107"/>
          <ac:spMkLst>
            <pc:docMk/>
            <pc:sldMk cId="972933818" sldId="349"/>
            <ac:spMk id="16" creationId="{F3798573-F27B-47EB-8EA4-7EE34954C2D6}"/>
          </ac:spMkLst>
        </pc:spChg>
        <pc:picChg chg="add">
          <ac:chgData name="Chiran Rayamajhi" userId="S::chiran@texascollege.edu.np::653bb86b-8516-4351-bcfc-df77c715defd" providerId="AD" clId="Web-{FF9F7C0C-8AAB-886F-AD8D-93ABBF7269CB}" dt="2020-10-06T15:26:25.516" v="107"/>
          <ac:picMkLst>
            <pc:docMk/>
            <pc:sldMk cId="972933818" sldId="349"/>
            <ac:picMk id="14" creationId="{3BC6EBB2-9BDC-4075-BA6B-43A9FBF9C86C}"/>
          </ac:picMkLst>
        </pc:picChg>
        <pc:cxnChg chg="add">
          <ac:chgData name="Chiran Rayamajhi" userId="S::chiran@texascollege.edu.np::653bb86b-8516-4351-bcfc-df77c715defd" providerId="AD" clId="Web-{FF9F7C0C-8AAB-886F-AD8D-93ABBF7269CB}" dt="2020-10-06T15:26:25.516" v="107"/>
          <ac:cxnSpMkLst>
            <pc:docMk/>
            <pc:sldMk cId="972933818" sldId="349"/>
            <ac:cxnSpMk id="12" creationId="{6B9695BD-ECF6-49CA-8877-8C493193C65D}"/>
          </ac:cxnSpMkLst>
        </pc:cxnChg>
      </pc:sldChg>
      <pc:sldChg chg="addSp delSp modSp new mod setBg">
        <pc:chgData name="Chiran Rayamajhi" userId="S::chiran@texascollege.edu.np::653bb86b-8516-4351-bcfc-df77c715defd" providerId="AD" clId="Web-{FF9F7C0C-8AAB-886F-AD8D-93ABBF7269CB}" dt="2020-10-06T16:13:22.510" v="477" actId="20577"/>
        <pc:sldMkLst>
          <pc:docMk/>
          <pc:sldMk cId="2866498210" sldId="350"/>
        </pc:sldMkLst>
        <pc:spChg chg="mod">
          <ac:chgData name="Chiran Rayamajhi" userId="S::chiran@texascollege.edu.np::653bb86b-8516-4351-bcfc-df77c715defd" providerId="AD" clId="Web-{FF9F7C0C-8AAB-886F-AD8D-93ABBF7269CB}" dt="2020-10-06T16:13:22.510" v="477" actId="20577"/>
          <ac:spMkLst>
            <pc:docMk/>
            <pc:sldMk cId="2866498210" sldId="350"/>
            <ac:spMk id="2" creationId="{65D072BE-4CB7-44E0-A117-56F2AA80E3AB}"/>
          </ac:spMkLst>
        </pc:spChg>
        <pc:spChg chg="mod">
          <ac:chgData name="Chiran Rayamajhi" userId="S::chiran@texascollege.edu.np::653bb86b-8516-4351-bcfc-df77c715defd" providerId="AD" clId="Web-{FF9F7C0C-8AAB-886F-AD8D-93ABBF7269CB}" dt="2020-10-06T16:12:45.307" v="471" actId="20577"/>
          <ac:spMkLst>
            <pc:docMk/>
            <pc:sldMk cId="2866498210" sldId="350"/>
            <ac:spMk id="3" creationId="{510330DC-133A-4752-B0DA-E807C22B1016}"/>
          </ac:spMkLst>
        </pc:spChg>
        <pc:spChg chg="add del">
          <ac:chgData name="Chiran Rayamajhi" userId="S::chiran@texascollege.edu.np::653bb86b-8516-4351-bcfc-df77c715defd" providerId="AD" clId="Web-{FF9F7C0C-8AAB-886F-AD8D-93ABBF7269CB}" dt="2020-10-06T15:50:53.967" v="216"/>
          <ac:spMkLst>
            <pc:docMk/>
            <pc:sldMk cId="2866498210" sldId="350"/>
            <ac:spMk id="6" creationId="{5E39A796-BE83-48B1-B33F-35C4A32AAB57}"/>
          </ac:spMkLst>
        </pc:spChg>
        <pc:spChg chg="add del">
          <ac:chgData name="Chiran Rayamajhi" userId="S::chiran@texascollege.edu.np::653bb86b-8516-4351-bcfc-df77c715defd" providerId="AD" clId="Web-{FF9F7C0C-8AAB-886F-AD8D-93ABBF7269CB}" dt="2020-10-06T15:50:53.967" v="216"/>
          <ac:spMkLst>
            <pc:docMk/>
            <pc:sldMk cId="2866498210" sldId="350"/>
            <ac:spMk id="7" creationId="{72F84B47-E267-4194-8194-831DB7B5547F}"/>
          </ac:spMkLst>
        </pc:spChg>
        <pc:spChg chg="add del">
          <ac:chgData name="Chiran Rayamajhi" userId="S::chiran@texascollege.edu.np::653bb86b-8516-4351-bcfc-df77c715defd" providerId="AD" clId="Web-{FF9F7C0C-8AAB-886F-AD8D-93ABBF7269CB}" dt="2020-10-06T15:49:19.731" v="212"/>
          <ac:spMkLst>
            <pc:docMk/>
            <pc:sldMk cId="2866498210" sldId="350"/>
            <ac:spMk id="9" creationId="{F4C0B10B-D2C4-4A54-AFAD-3D27DF88BB37}"/>
          </ac:spMkLst>
        </pc:spChg>
        <pc:spChg chg="add">
          <ac:chgData name="Chiran Rayamajhi" userId="S::chiran@texascollege.edu.np::653bb86b-8516-4351-bcfc-df77c715defd" providerId="AD" clId="Web-{FF9F7C0C-8AAB-886F-AD8D-93ABBF7269CB}" dt="2020-10-06T15:50:53.967" v="216"/>
          <ac:spMkLst>
            <pc:docMk/>
            <pc:sldMk cId="2866498210" sldId="350"/>
            <ac:spMk id="12" creationId="{F4C0B10B-D2C4-4A54-AFAD-3D27DF88BB37}"/>
          </ac:spMkLst>
        </pc:spChg>
        <pc:grpChg chg="add del">
          <ac:chgData name="Chiran Rayamajhi" userId="S::chiran@texascollege.edu.np::653bb86b-8516-4351-bcfc-df77c715defd" providerId="AD" clId="Web-{FF9F7C0C-8AAB-886F-AD8D-93ABBF7269CB}" dt="2020-10-06T15:49:19.731" v="212"/>
          <ac:grpSpMkLst>
            <pc:docMk/>
            <pc:sldMk cId="2866498210" sldId="350"/>
            <ac:grpSpMk id="11" creationId="{B6BADB90-C74B-40D6-86DC-503F65FCE8DC}"/>
          </ac:grpSpMkLst>
        </pc:grpChg>
        <pc:grpChg chg="add">
          <ac:chgData name="Chiran Rayamajhi" userId="S::chiran@texascollege.edu.np::653bb86b-8516-4351-bcfc-df77c715defd" providerId="AD" clId="Web-{FF9F7C0C-8AAB-886F-AD8D-93ABBF7269CB}" dt="2020-10-06T15:50:53.967" v="216"/>
          <ac:grpSpMkLst>
            <pc:docMk/>
            <pc:sldMk cId="2866498210" sldId="350"/>
            <ac:grpSpMk id="14" creationId="{B6BADB90-C74B-40D6-86DC-503F65FCE8DC}"/>
          </ac:grpSpMkLst>
        </pc:grpChg>
        <pc:picChg chg="add del mod">
          <ac:chgData name="Chiran Rayamajhi" userId="S::chiran@texascollege.edu.np::653bb86b-8516-4351-bcfc-df77c715defd" providerId="AD" clId="Web-{FF9F7C0C-8AAB-886F-AD8D-93ABBF7269CB}" dt="2020-10-06T15:50:25.216" v="214"/>
          <ac:picMkLst>
            <pc:docMk/>
            <pc:sldMk cId="2866498210" sldId="350"/>
            <ac:picMk id="4" creationId="{C8661E1E-0C85-4CE1-9E7E-0AB9A3040503}"/>
          </ac:picMkLst>
        </pc:picChg>
        <pc:picChg chg="add mod">
          <ac:chgData name="Chiran Rayamajhi" userId="S::chiran@texascollege.edu.np::653bb86b-8516-4351-bcfc-df77c715defd" providerId="AD" clId="Web-{FF9F7C0C-8AAB-886F-AD8D-93ABBF7269CB}" dt="2020-10-06T15:50:53.967" v="216"/>
          <ac:picMkLst>
            <pc:docMk/>
            <pc:sldMk cId="2866498210" sldId="350"/>
            <ac:picMk id="5" creationId="{F3A90089-E020-478A-82E9-6FDC4C066AEC}"/>
          </ac:picMkLst>
        </pc:picChg>
      </pc:sldChg>
      <pc:sldChg chg="addSp modSp new mod setBg">
        <pc:chgData name="Chiran Rayamajhi" userId="S::chiran@texascollege.edu.np::653bb86b-8516-4351-bcfc-df77c715defd" providerId="AD" clId="Web-{FF9F7C0C-8AAB-886F-AD8D-93ABBF7269CB}" dt="2020-10-06T16:12:58.651" v="475" actId="20577"/>
        <pc:sldMkLst>
          <pc:docMk/>
          <pc:sldMk cId="2869123409" sldId="351"/>
        </pc:sldMkLst>
        <pc:spChg chg="mod">
          <ac:chgData name="Chiran Rayamajhi" userId="S::chiran@texascollege.edu.np::653bb86b-8516-4351-bcfc-df77c715defd" providerId="AD" clId="Web-{FF9F7C0C-8AAB-886F-AD8D-93ABBF7269CB}" dt="2020-10-06T15:53:49.812" v="223"/>
          <ac:spMkLst>
            <pc:docMk/>
            <pc:sldMk cId="2869123409" sldId="351"/>
            <ac:spMk id="2" creationId="{1316B2AB-D4B4-47AC-8ADA-0D21653C04EC}"/>
          </ac:spMkLst>
        </pc:spChg>
        <pc:spChg chg="mod">
          <ac:chgData name="Chiran Rayamajhi" userId="S::chiran@texascollege.edu.np::653bb86b-8516-4351-bcfc-df77c715defd" providerId="AD" clId="Web-{FF9F7C0C-8AAB-886F-AD8D-93ABBF7269CB}" dt="2020-10-06T16:12:58.651" v="475" actId="20577"/>
          <ac:spMkLst>
            <pc:docMk/>
            <pc:sldMk cId="2869123409" sldId="351"/>
            <ac:spMk id="3" creationId="{41AF2BEE-02DF-45CA-B7A4-B112768629B5}"/>
          </ac:spMkLst>
        </pc:spChg>
        <pc:spChg chg="add">
          <ac:chgData name="Chiran Rayamajhi" userId="S::chiran@texascollege.edu.np::653bb86b-8516-4351-bcfc-df77c715defd" providerId="AD" clId="Web-{FF9F7C0C-8AAB-886F-AD8D-93ABBF7269CB}" dt="2020-10-06T15:53:49.812" v="223"/>
          <ac:spMkLst>
            <pc:docMk/>
            <pc:sldMk cId="2869123409" sldId="351"/>
            <ac:spMk id="9" creationId="{F4C0B10B-D2C4-4A54-AFAD-3D27DF88BB37}"/>
          </ac:spMkLst>
        </pc:spChg>
        <pc:grpChg chg="add">
          <ac:chgData name="Chiran Rayamajhi" userId="S::chiran@texascollege.edu.np::653bb86b-8516-4351-bcfc-df77c715defd" providerId="AD" clId="Web-{FF9F7C0C-8AAB-886F-AD8D-93ABBF7269CB}" dt="2020-10-06T15:53:49.812" v="223"/>
          <ac:grpSpMkLst>
            <pc:docMk/>
            <pc:sldMk cId="2869123409" sldId="351"/>
            <ac:grpSpMk id="11" creationId="{B6BADB90-C74B-40D6-86DC-503F65FCE8DC}"/>
          </ac:grpSpMkLst>
        </pc:grpChg>
        <pc:picChg chg="add mod">
          <ac:chgData name="Chiran Rayamajhi" userId="S::chiran@texascollege.edu.np::653bb86b-8516-4351-bcfc-df77c715defd" providerId="AD" clId="Web-{FF9F7C0C-8AAB-886F-AD8D-93ABBF7269CB}" dt="2020-10-06T15:53:49.812" v="223"/>
          <ac:picMkLst>
            <pc:docMk/>
            <pc:sldMk cId="2869123409" sldId="351"/>
            <ac:picMk id="4" creationId="{C697DC62-81C6-4FF4-906E-1C029F41AB2A}"/>
          </ac:picMkLst>
        </pc:picChg>
      </pc:sldChg>
      <pc:sldChg chg="addSp delSp modSp new">
        <pc:chgData name="Chiran Rayamajhi" userId="S::chiran@texascollege.edu.np::653bb86b-8516-4351-bcfc-df77c715defd" providerId="AD" clId="Web-{FF9F7C0C-8AAB-886F-AD8D-93ABBF7269CB}" dt="2020-10-06T16:05:33.943" v="361"/>
        <pc:sldMkLst>
          <pc:docMk/>
          <pc:sldMk cId="1868875877" sldId="352"/>
        </pc:sldMkLst>
        <pc:spChg chg="del">
          <ac:chgData name="Chiran Rayamajhi" userId="S::chiran@texascollege.edu.np::653bb86b-8516-4351-bcfc-df77c715defd" providerId="AD" clId="Web-{FF9F7C0C-8AAB-886F-AD8D-93ABBF7269CB}" dt="2020-10-06T16:05:33.943" v="361"/>
          <ac:spMkLst>
            <pc:docMk/>
            <pc:sldMk cId="1868875877" sldId="352"/>
            <ac:spMk id="3" creationId="{6A84A8F6-E4E8-410F-B9D6-FF8A45906BEE}"/>
          </ac:spMkLst>
        </pc:spChg>
        <pc:picChg chg="add mod ord">
          <ac:chgData name="Chiran Rayamajhi" userId="S::chiran@texascollege.edu.np::653bb86b-8516-4351-bcfc-df77c715defd" providerId="AD" clId="Web-{FF9F7C0C-8AAB-886F-AD8D-93ABBF7269CB}" dt="2020-10-06T16:05:33.943" v="361"/>
          <ac:picMkLst>
            <pc:docMk/>
            <pc:sldMk cId="1868875877" sldId="352"/>
            <ac:picMk id="4" creationId="{B782C49D-1955-48A3-9546-C74A87B5235F}"/>
          </ac:picMkLst>
        </pc:picChg>
      </pc:sldChg>
      <pc:sldChg chg="modSp new">
        <pc:chgData name="Chiran Rayamajhi" userId="S::chiran@texascollege.edu.np::653bb86b-8516-4351-bcfc-df77c715defd" providerId="AD" clId="Web-{FF9F7C0C-8AAB-886F-AD8D-93ABBF7269CB}" dt="2020-10-06T16:11:43.009" v="461" actId="20577"/>
        <pc:sldMkLst>
          <pc:docMk/>
          <pc:sldMk cId="782661869" sldId="353"/>
        </pc:sldMkLst>
        <pc:spChg chg="mod">
          <ac:chgData name="Chiran Rayamajhi" userId="S::chiran@texascollege.edu.np::653bb86b-8516-4351-bcfc-df77c715defd" providerId="AD" clId="Web-{FF9F7C0C-8AAB-886F-AD8D-93ABBF7269CB}" dt="2020-10-06T16:11:10.806" v="456"/>
          <ac:spMkLst>
            <pc:docMk/>
            <pc:sldMk cId="782661869" sldId="353"/>
            <ac:spMk id="2" creationId="{B305DC25-4406-44DC-B524-5CECDFAA65B2}"/>
          </ac:spMkLst>
        </pc:spChg>
        <pc:spChg chg="mod">
          <ac:chgData name="Chiran Rayamajhi" userId="S::chiran@texascollege.edu.np::653bb86b-8516-4351-bcfc-df77c715defd" providerId="AD" clId="Web-{FF9F7C0C-8AAB-886F-AD8D-93ABBF7269CB}" dt="2020-10-06T16:11:43.009" v="461" actId="20577"/>
          <ac:spMkLst>
            <pc:docMk/>
            <pc:sldMk cId="782661869" sldId="353"/>
            <ac:spMk id="3" creationId="{82FBF363-DFC0-4F43-B9F6-C33C5FB79B31}"/>
          </ac:spMkLst>
        </pc:spChg>
      </pc:sldChg>
      <pc:sldChg chg="modSp new">
        <pc:chgData name="Chiran Rayamajhi" userId="S::chiran@texascollege.edu.np::653bb86b-8516-4351-bcfc-df77c715defd" providerId="AD" clId="Web-{FF9F7C0C-8AAB-886F-AD8D-93ABBF7269CB}" dt="2020-10-06T16:13:38.526" v="480"/>
        <pc:sldMkLst>
          <pc:docMk/>
          <pc:sldMk cId="3464369345" sldId="354"/>
        </pc:sldMkLst>
        <pc:spChg chg="mod">
          <ac:chgData name="Chiran Rayamajhi" userId="S::chiran@texascollege.edu.np::653bb86b-8516-4351-bcfc-df77c715defd" providerId="AD" clId="Web-{FF9F7C0C-8AAB-886F-AD8D-93ABBF7269CB}" dt="2020-10-06T16:13:38.526" v="480"/>
          <ac:spMkLst>
            <pc:docMk/>
            <pc:sldMk cId="3464369345" sldId="354"/>
            <ac:spMk id="2" creationId="{84D362EC-95DE-4A27-8484-51497306C657}"/>
          </ac:spMkLst>
        </pc:spChg>
        <pc:spChg chg="mod">
          <ac:chgData name="Chiran Rayamajhi" userId="S::chiran@texascollege.edu.np::653bb86b-8516-4351-bcfc-df77c715defd" providerId="AD" clId="Web-{FF9F7C0C-8AAB-886F-AD8D-93ABBF7269CB}" dt="2020-10-06T16:12:13.853" v="466"/>
          <ac:spMkLst>
            <pc:docMk/>
            <pc:sldMk cId="3464369345" sldId="354"/>
            <ac:spMk id="3" creationId="{09F60FBE-24B7-4527-8A06-BEDE64ED5295}"/>
          </ac:spMkLst>
        </pc:spChg>
      </pc:sldChg>
    </pc:docChg>
  </pc:docChgLst>
  <pc:docChgLst>
    <pc:chgData name="Chiran Rayamajhi" userId="S::chiran@texascollege.edu.np::653bb86b-8516-4351-bcfc-df77c715defd" providerId="AD" clId="Web-{D9DDF157-91F3-B42A-C607-E4810E62CC1C}"/>
    <pc:docChg chg="addSld delSld modSld sldOrd addMainMaster delMainMaster modMainMaster">
      <pc:chgData name="Chiran Rayamajhi" userId="S::chiran@texascollege.edu.np::653bb86b-8516-4351-bcfc-df77c715defd" providerId="AD" clId="Web-{D9DDF157-91F3-B42A-C607-E4810E62CC1C}" dt="2020-09-22T17:24:28.692" v="233"/>
      <pc:docMkLst>
        <pc:docMk/>
      </pc:docMkLst>
      <pc:sldChg chg="add">
        <pc:chgData name="Chiran Rayamajhi" userId="S::chiran@texascollege.edu.np::653bb86b-8516-4351-bcfc-df77c715defd" providerId="AD" clId="Web-{D9DDF157-91F3-B42A-C607-E4810E62CC1C}" dt="2020-09-22T16:58:16.130" v="38"/>
        <pc:sldMkLst>
          <pc:docMk/>
          <pc:sldMk cId="1643308927" sldId="320"/>
        </pc:sldMkLst>
      </pc:sldChg>
      <pc:sldChg chg="add del">
        <pc:chgData name="Chiran Rayamajhi" userId="S::chiran@texascollege.edu.np::653bb86b-8516-4351-bcfc-df77c715defd" providerId="AD" clId="Web-{D9DDF157-91F3-B42A-C607-E4810E62CC1C}" dt="2020-09-22T16:58:10.941" v="37"/>
        <pc:sldMkLst>
          <pc:docMk/>
          <pc:sldMk cId="3838759916" sldId="320"/>
        </pc:sldMkLst>
      </pc:sldChg>
      <pc:sldChg chg="add del">
        <pc:chgData name="Chiran Rayamajhi" userId="S::chiran@texascollege.edu.np::653bb86b-8516-4351-bcfc-df77c715defd" providerId="AD" clId="Web-{D9DDF157-91F3-B42A-C607-E4810E62CC1C}" dt="2020-09-22T16:58:10.926" v="36"/>
        <pc:sldMkLst>
          <pc:docMk/>
          <pc:sldMk cId="3476960816" sldId="321"/>
        </pc:sldMkLst>
      </pc:sldChg>
      <pc:sldChg chg="add">
        <pc:chgData name="Chiran Rayamajhi" userId="S::chiran@texascollege.edu.np::653bb86b-8516-4351-bcfc-df77c715defd" providerId="AD" clId="Web-{D9DDF157-91F3-B42A-C607-E4810E62CC1C}" dt="2020-09-22T16:58:16.223" v="39"/>
        <pc:sldMkLst>
          <pc:docMk/>
          <pc:sldMk cId="3557094418" sldId="321"/>
        </pc:sldMkLst>
      </pc:sldChg>
      <pc:sldChg chg="add del">
        <pc:chgData name="Chiran Rayamajhi" userId="S::chiran@texascollege.edu.np::653bb86b-8516-4351-bcfc-df77c715defd" providerId="AD" clId="Web-{D9DDF157-91F3-B42A-C607-E4810E62CC1C}" dt="2020-09-22T16:58:10.926" v="35"/>
        <pc:sldMkLst>
          <pc:docMk/>
          <pc:sldMk cId="196661272" sldId="322"/>
        </pc:sldMkLst>
      </pc:sldChg>
      <pc:sldChg chg="add">
        <pc:chgData name="Chiran Rayamajhi" userId="S::chiran@texascollege.edu.np::653bb86b-8516-4351-bcfc-df77c715defd" providerId="AD" clId="Web-{D9DDF157-91F3-B42A-C607-E4810E62CC1C}" dt="2020-09-22T16:58:16.441" v="40"/>
        <pc:sldMkLst>
          <pc:docMk/>
          <pc:sldMk cId="228157311" sldId="322"/>
        </pc:sldMkLst>
      </pc:sldChg>
      <pc:sldChg chg="add">
        <pc:chgData name="Chiran Rayamajhi" userId="S::chiran@texascollege.edu.np::653bb86b-8516-4351-bcfc-df77c715defd" providerId="AD" clId="Web-{D9DDF157-91F3-B42A-C607-E4810E62CC1C}" dt="2020-09-22T16:58:16.520" v="41"/>
        <pc:sldMkLst>
          <pc:docMk/>
          <pc:sldMk cId="107046119" sldId="323"/>
        </pc:sldMkLst>
      </pc:sldChg>
      <pc:sldChg chg="add del">
        <pc:chgData name="Chiran Rayamajhi" userId="S::chiran@texascollege.edu.np::653bb86b-8516-4351-bcfc-df77c715defd" providerId="AD" clId="Web-{D9DDF157-91F3-B42A-C607-E4810E62CC1C}" dt="2020-09-22T16:58:10.926" v="34"/>
        <pc:sldMkLst>
          <pc:docMk/>
          <pc:sldMk cId="2200477018" sldId="323"/>
        </pc:sldMkLst>
      </pc:sldChg>
      <pc:sldChg chg="add del">
        <pc:chgData name="Chiran Rayamajhi" userId="S::chiran@texascollege.edu.np::653bb86b-8516-4351-bcfc-df77c715defd" providerId="AD" clId="Web-{D9DDF157-91F3-B42A-C607-E4810E62CC1C}" dt="2020-09-22T16:58:10.926" v="33"/>
        <pc:sldMkLst>
          <pc:docMk/>
          <pc:sldMk cId="361871965" sldId="324"/>
        </pc:sldMkLst>
      </pc:sldChg>
      <pc:sldChg chg="add">
        <pc:chgData name="Chiran Rayamajhi" userId="S::chiran@texascollege.edu.np::653bb86b-8516-4351-bcfc-df77c715defd" providerId="AD" clId="Web-{D9DDF157-91F3-B42A-C607-E4810E62CC1C}" dt="2020-09-22T16:58:16.754" v="42"/>
        <pc:sldMkLst>
          <pc:docMk/>
          <pc:sldMk cId="482880121" sldId="324"/>
        </pc:sldMkLst>
      </pc:sldChg>
      <pc:sldChg chg="add">
        <pc:chgData name="Chiran Rayamajhi" userId="S::chiran@texascollege.edu.np::653bb86b-8516-4351-bcfc-df77c715defd" providerId="AD" clId="Web-{D9DDF157-91F3-B42A-C607-E4810E62CC1C}" dt="2020-09-22T16:58:16.988" v="43"/>
        <pc:sldMkLst>
          <pc:docMk/>
          <pc:sldMk cId="867200964" sldId="325"/>
        </pc:sldMkLst>
      </pc:sldChg>
      <pc:sldChg chg="add del">
        <pc:chgData name="Chiran Rayamajhi" userId="S::chiran@texascollege.edu.np::653bb86b-8516-4351-bcfc-df77c715defd" providerId="AD" clId="Web-{D9DDF157-91F3-B42A-C607-E4810E62CC1C}" dt="2020-09-22T16:58:10.926" v="32"/>
        <pc:sldMkLst>
          <pc:docMk/>
          <pc:sldMk cId="3419891735" sldId="325"/>
        </pc:sldMkLst>
      </pc:sldChg>
      <pc:sldChg chg="add del">
        <pc:chgData name="Chiran Rayamajhi" userId="S::chiran@texascollege.edu.np::653bb86b-8516-4351-bcfc-df77c715defd" providerId="AD" clId="Web-{D9DDF157-91F3-B42A-C607-E4810E62CC1C}" dt="2020-09-22T16:58:10.926" v="31"/>
        <pc:sldMkLst>
          <pc:docMk/>
          <pc:sldMk cId="2678025974" sldId="326"/>
        </pc:sldMkLst>
      </pc:sldChg>
      <pc:sldChg chg="add">
        <pc:chgData name="Chiran Rayamajhi" userId="S::chiran@texascollege.edu.np::653bb86b-8516-4351-bcfc-df77c715defd" providerId="AD" clId="Web-{D9DDF157-91F3-B42A-C607-E4810E62CC1C}" dt="2020-09-22T16:58:17.191" v="44"/>
        <pc:sldMkLst>
          <pc:docMk/>
          <pc:sldMk cId="2850708237" sldId="326"/>
        </pc:sldMkLst>
      </pc:sldChg>
      <pc:sldChg chg="add del">
        <pc:chgData name="Chiran Rayamajhi" userId="S::chiran@texascollege.edu.np::653bb86b-8516-4351-bcfc-df77c715defd" providerId="AD" clId="Web-{D9DDF157-91F3-B42A-C607-E4810E62CC1C}" dt="2020-09-22T16:58:10.910" v="30"/>
        <pc:sldMkLst>
          <pc:docMk/>
          <pc:sldMk cId="1857671280" sldId="327"/>
        </pc:sldMkLst>
      </pc:sldChg>
      <pc:sldChg chg="add">
        <pc:chgData name="Chiran Rayamajhi" userId="S::chiran@texascollege.edu.np::653bb86b-8516-4351-bcfc-df77c715defd" providerId="AD" clId="Web-{D9DDF157-91F3-B42A-C607-E4810E62CC1C}" dt="2020-09-22T16:58:17.270" v="45"/>
        <pc:sldMkLst>
          <pc:docMk/>
          <pc:sldMk cId="3562753781" sldId="327"/>
        </pc:sldMkLst>
      </pc:sldChg>
      <pc:sldChg chg="add del">
        <pc:chgData name="Chiran Rayamajhi" userId="S::chiran@texascollege.edu.np::653bb86b-8516-4351-bcfc-df77c715defd" providerId="AD" clId="Web-{D9DDF157-91F3-B42A-C607-E4810E62CC1C}" dt="2020-09-22T17:24:25.801" v="232"/>
        <pc:sldMkLst>
          <pc:docMk/>
          <pc:sldMk cId="1441433723" sldId="328"/>
        </pc:sldMkLst>
      </pc:sldChg>
      <pc:sldChg chg="add del">
        <pc:chgData name="Chiran Rayamajhi" userId="S::chiran@texascollege.edu.np::653bb86b-8516-4351-bcfc-df77c715defd" providerId="AD" clId="Web-{D9DDF157-91F3-B42A-C607-E4810E62CC1C}" dt="2020-09-22T16:58:10.910" v="29"/>
        <pc:sldMkLst>
          <pc:docMk/>
          <pc:sldMk cId="2306669185" sldId="328"/>
        </pc:sldMkLst>
      </pc:sldChg>
      <pc:sldChg chg="add del">
        <pc:chgData name="Chiran Rayamajhi" userId="S::chiran@texascollege.edu.np::653bb86b-8516-4351-bcfc-df77c715defd" providerId="AD" clId="Web-{D9DDF157-91F3-B42A-C607-E4810E62CC1C}" dt="2020-09-22T16:58:10.910" v="28"/>
        <pc:sldMkLst>
          <pc:docMk/>
          <pc:sldMk cId="1842675326" sldId="329"/>
        </pc:sldMkLst>
      </pc:sldChg>
      <pc:sldChg chg="add del">
        <pc:chgData name="Chiran Rayamajhi" userId="S::chiran@texascollege.edu.np::653bb86b-8516-4351-bcfc-df77c715defd" providerId="AD" clId="Web-{D9DDF157-91F3-B42A-C607-E4810E62CC1C}" dt="2020-09-22T17:24:28.692" v="233"/>
        <pc:sldMkLst>
          <pc:docMk/>
          <pc:sldMk cId="2052319962" sldId="329"/>
        </pc:sldMkLst>
      </pc:sldChg>
      <pc:sldChg chg="add del">
        <pc:chgData name="Chiran Rayamajhi" userId="S::chiran@texascollege.edu.np::653bb86b-8516-4351-bcfc-df77c715defd" providerId="AD" clId="Web-{D9DDF157-91F3-B42A-C607-E4810E62CC1C}" dt="2020-09-22T17:16:29.770" v="178"/>
        <pc:sldMkLst>
          <pc:docMk/>
          <pc:sldMk cId="2693903862" sldId="330"/>
        </pc:sldMkLst>
      </pc:sldChg>
      <pc:sldChg chg="add del">
        <pc:chgData name="Chiran Rayamajhi" userId="S::chiran@texascollege.edu.np::653bb86b-8516-4351-bcfc-df77c715defd" providerId="AD" clId="Web-{D9DDF157-91F3-B42A-C607-E4810E62CC1C}" dt="2020-09-22T16:58:10.910" v="27"/>
        <pc:sldMkLst>
          <pc:docMk/>
          <pc:sldMk cId="3033054323" sldId="330"/>
        </pc:sldMkLst>
      </pc:sldChg>
      <pc:sldChg chg="add ord">
        <pc:chgData name="Chiran Rayamajhi" userId="S::chiran@texascollege.edu.np::653bb86b-8516-4351-bcfc-df77c715defd" providerId="AD" clId="Web-{D9DDF157-91F3-B42A-C607-E4810E62CC1C}" dt="2020-09-22T17:16:47.238" v="179"/>
        <pc:sldMkLst>
          <pc:docMk/>
          <pc:sldMk cId="351113406" sldId="331"/>
        </pc:sldMkLst>
      </pc:sldChg>
      <pc:sldChg chg="add del">
        <pc:chgData name="Chiran Rayamajhi" userId="S::chiran@texascollege.edu.np::653bb86b-8516-4351-bcfc-df77c715defd" providerId="AD" clId="Web-{D9DDF157-91F3-B42A-C607-E4810E62CC1C}" dt="2020-09-22T16:58:10.910" v="26"/>
        <pc:sldMkLst>
          <pc:docMk/>
          <pc:sldMk cId="3685328275" sldId="331"/>
        </pc:sldMkLst>
      </pc:sldChg>
      <pc:sldChg chg="add">
        <pc:chgData name="Chiran Rayamajhi" userId="S::chiran@texascollege.edu.np::653bb86b-8516-4351-bcfc-df77c715defd" providerId="AD" clId="Web-{D9DDF157-91F3-B42A-C607-E4810E62CC1C}" dt="2020-09-22T16:58:18.301" v="50"/>
        <pc:sldMkLst>
          <pc:docMk/>
          <pc:sldMk cId="1391047432" sldId="332"/>
        </pc:sldMkLst>
      </pc:sldChg>
      <pc:sldChg chg="add del">
        <pc:chgData name="Chiran Rayamajhi" userId="S::chiran@texascollege.edu.np::653bb86b-8516-4351-bcfc-df77c715defd" providerId="AD" clId="Web-{D9DDF157-91F3-B42A-C607-E4810E62CC1C}" dt="2020-09-22T16:58:10.910" v="25"/>
        <pc:sldMkLst>
          <pc:docMk/>
          <pc:sldMk cId="4124230425" sldId="332"/>
        </pc:sldMkLst>
      </pc:sldChg>
      <pc:sldChg chg="add del">
        <pc:chgData name="Chiran Rayamajhi" userId="S::chiran@texascollege.edu.np::653bb86b-8516-4351-bcfc-df77c715defd" providerId="AD" clId="Web-{D9DDF157-91F3-B42A-C607-E4810E62CC1C}" dt="2020-09-22T16:58:10.895" v="24"/>
        <pc:sldMkLst>
          <pc:docMk/>
          <pc:sldMk cId="1307278472" sldId="333"/>
        </pc:sldMkLst>
      </pc:sldChg>
      <pc:sldChg chg="add">
        <pc:chgData name="Chiran Rayamajhi" userId="S::chiran@texascollege.edu.np::653bb86b-8516-4351-bcfc-df77c715defd" providerId="AD" clId="Web-{D9DDF157-91F3-B42A-C607-E4810E62CC1C}" dt="2020-09-22T16:58:18.473" v="51"/>
        <pc:sldMkLst>
          <pc:docMk/>
          <pc:sldMk cId="3956941339" sldId="333"/>
        </pc:sldMkLst>
      </pc:sldChg>
      <pc:sldChg chg="add del">
        <pc:chgData name="Chiran Rayamajhi" userId="S::chiran@texascollege.edu.np::653bb86b-8516-4351-bcfc-df77c715defd" providerId="AD" clId="Web-{D9DDF157-91F3-B42A-C607-E4810E62CC1C}" dt="2020-09-22T16:58:10.895" v="23"/>
        <pc:sldMkLst>
          <pc:docMk/>
          <pc:sldMk cId="1226797316" sldId="334"/>
        </pc:sldMkLst>
      </pc:sldChg>
      <pc:sldChg chg="add">
        <pc:chgData name="Chiran Rayamajhi" userId="S::chiran@texascollege.edu.np::653bb86b-8516-4351-bcfc-df77c715defd" providerId="AD" clId="Web-{D9DDF157-91F3-B42A-C607-E4810E62CC1C}" dt="2020-09-22T16:58:18.629" v="52"/>
        <pc:sldMkLst>
          <pc:docMk/>
          <pc:sldMk cId="3399475001" sldId="334"/>
        </pc:sldMkLst>
      </pc:sldChg>
      <pc:sldChg chg="add">
        <pc:chgData name="Chiran Rayamajhi" userId="S::chiran@texascollege.edu.np::653bb86b-8516-4351-bcfc-df77c715defd" providerId="AD" clId="Web-{D9DDF157-91F3-B42A-C607-E4810E62CC1C}" dt="2020-09-22T16:58:18.723" v="53"/>
        <pc:sldMkLst>
          <pc:docMk/>
          <pc:sldMk cId="301340107" sldId="335"/>
        </pc:sldMkLst>
      </pc:sldChg>
      <pc:sldChg chg="add del">
        <pc:chgData name="Chiran Rayamajhi" userId="S::chiran@texascollege.edu.np::653bb86b-8516-4351-bcfc-df77c715defd" providerId="AD" clId="Web-{D9DDF157-91F3-B42A-C607-E4810E62CC1C}" dt="2020-09-22T16:58:10.895" v="22"/>
        <pc:sldMkLst>
          <pc:docMk/>
          <pc:sldMk cId="1493707622" sldId="335"/>
        </pc:sldMkLst>
      </pc:sldChg>
      <pc:sldChg chg="add del">
        <pc:chgData name="Chiran Rayamajhi" userId="S::chiran@texascollege.edu.np::653bb86b-8516-4351-bcfc-df77c715defd" providerId="AD" clId="Web-{D9DDF157-91F3-B42A-C607-E4810E62CC1C}" dt="2020-09-22T16:58:10.895" v="21"/>
        <pc:sldMkLst>
          <pc:docMk/>
          <pc:sldMk cId="99321081" sldId="336"/>
        </pc:sldMkLst>
      </pc:sldChg>
      <pc:sldChg chg="add">
        <pc:chgData name="Chiran Rayamajhi" userId="S::chiran@texascollege.edu.np::653bb86b-8516-4351-bcfc-df77c715defd" providerId="AD" clId="Web-{D9DDF157-91F3-B42A-C607-E4810E62CC1C}" dt="2020-09-22T16:58:18.988" v="54"/>
        <pc:sldMkLst>
          <pc:docMk/>
          <pc:sldMk cId="4054735051" sldId="336"/>
        </pc:sldMkLst>
      </pc:sldChg>
      <pc:sldChg chg="modSp add del">
        <pc:chgData name="Chiran Rayamajhi" userId="S::chiran@texascollege.edu.np::653bb86b-8516-4351-bcfc-df77c715defd" providerId="AD" clId="Web-{D9DDF157-91F3-B42A-C607-E4810E62CC1C}" dt="2020-09-22T17:09:58.863" v="165"/>
        <pc:sldMkLst>
          <pc:docMk/>
          <pc:sldMk cId="2457805459" sldId="337"/>
        </pc:sldMkLst>
        <pc:spChg chg="mod">
          <ac:chgData name="Chiran Rayamajhi" userId="S::chiran@texascollege.edu.np::653bb86b-8516-4351-bcfc-df77c715defd" providerId="AD" clId="Web-{D9DDF157-91F3-B42A-C607-E4810E62CC1C}" dt="2020-09-22T17:09:36.160" v="157" actId="20577"/>
          <ac:spMkLst>
            <pc:docMk/>
            <pc:sldMk cId="2457805459" sldId="337"/>
            <ac:spMk id="3" creationId="{AC3F5F1F-BBA4-4176-A7B9-77E0D9D4428C}"/>
          </ac:spMkLst>
        </pc:spChg>
      </pc:sldChg>
      <pc:sldChg chg="add del">
        <pc:chgData name="Chiran Rayamajhi" userId="S::chiran@texascollege.edu.np::653bb86b-8516-4351-bcfc-df77c715defd" providerId="AD" clId="Web-{D9DDF157-91F3-B42A-C607-E4810E62CC1C}" dt="2020-09-22T16:58:10.895" v="20"/>
        <pc:sldMkLst>
          <pc:docMk/>
          <pc:sldMk cId="3618641714" sldId="337"/>
        </pc:sldMkLst>
      </pc:sldChg>
      <pc:sldChg chg="add del">
        <pc:chgData name="Chiran Rayamajhi" userId="S::chiran@texascollege.edu.np::653bb86b-8516-4351-bcfc-df77c715defd" providerId="AD" clId="Web-{D9DDF157-91F3-B42A-C607-E4810E62CC1C}" dt="2020-09-22T16:58:10.895" v="19"/>
        <pc:sldMkLst>
          <pc:docMk/>
          <pc:sldMk cId="386197211" sldId="338"/>
        </pc:sldMkLst>
      </pc:sldChg>
      <pc:sldChg chg="modSp add">
        <pc:chgData name="Chiran Rayamajhi" userId="S::chiran@texascollege.edu.np::653bb86b-8516-4351-bcfc-df77c715defd" providerId="AD" clId="Web-{D9DDF157-91F3-B42A-C607-E4810E62CC1C}" dt="2020-09-22T16:58:32.426" v="57" actId="20577"/>
        <pc:sldMkLst>
          <pc:docMk/>
          <pc:sldMk cId="2003022964" sldId="338"/>
        </pc:sldMkLst>
        <pc:spChg chg="mod">
          <ac:chgData name="Chiran Rayamajhi" userId="S::chiran@texascollege.edu.np::653bb86b-8516-4351-bcfc-df77c715defd" providerId="AD" clId="Web-{D9DDF157-91F3-B42A-C607-E4810E62CC1C}" dt="2020-09-22T16:58:32.426" v="57" actId="20577"/>
          <ac:spMkLst>
            <pc:docMk/>
            <pc:sldMk cId="2003022964" sldId="338"/>
            <ac:spMk id="3" creationId="{3BC45D5D-8541-417F-8F29-2FBC0BDE9841}"/>
          </ac:spMkLst>
        </pc:spChg>
      </pc:sldChg>
      <pc:sldChg chg="addSp delSp modSp new mod setBg setClrOvrMap">
        <pc:chgData name="Chiran Rayamajhi" userId="S::chiran@texascollege.edu.np::653bb86b-8516-4351-bcfc-df77c715defd" providerId="AD" clId="Web-{D9DDF157-91F3-B42A-C607-E4810E62CC1C}" dt="2020-09-22T17:11:17.379" v="171" actId="14100"/>
        <pc:sldMkLst>
          <pc:docMk/>
          <pc:sldMk cId="1491778840" sldId="339"/>
        </pc:sldMkLst>
        <pc:spChg chg="mod">
          <ac:chgData name="Chiran Rayamajhi" userId="S::chiran@texascollege.edu.np::653bb86b-8516-4351-bcfc-df77c715defd" providerId="AD" clId="Web-{D9DDF157-91F3-B42A-C607-E4810E62CC1C}" dt="2020-09-22T17:11:17.379" v="171" actId="14100"/>
          <ac:spMkLst>
            <pc:docMk/>
            <pc:sldMk cId="1491778840" sldId="339"/>
            <ac:spMk id="2" creationId="{2FE5204A-9C23-401B-9DDB-CFED5B55F30C}"/>
          </ac:spMkLst>
        </pc:spChg>
        <pc:spChg chg="del mod">
          <ac:chgData name="Chiran Rayamajhi" userId="S::chiran@texascollege.edu.np::653bb86b-8516-4351-bcfc-df77c715defd" providerId="AD" clId="Web-{D9DDF157-91F3-B42A-C607-E4810E62CC1C}" dt="2020-09-22T17:10:17.863" v="166"/>
          <ac:spMkLst>
            <pc:docMk/>
            <pc:sldMk cId="1491778840" sldId="339"/>
            <ac:spMk id="3" creationId="{CD3D4D31-8FE1-454B-A592-A856A141C26E}"/>
          </ac:spMkLst>
        </pc:spChg>
        <pc:spChg chg="add del">
          <ac:chgData name="Chiran Rayamajhi" userId="S::chiran@texascollege.edu.np::653bb86b-8516-4351-bcfc-df77c715defd" providerId="AD" clId="Web-{D9DDF157-91F3-B42A-C607-E4810E62CC1C}" dt="2020-09-22T17:11:05.832" v="170"/>
          <ac:spMkLst>
            <pc:docMk/>
            <pc:sldMk cId="1491778840" sldId="339"/>
            <ac:spMk id="9" creationId="{ABE6F9A3-300E-47F5-B41C-C8C5E758DE7C}"/>
          </ac:spMkLst>
        </pc:spChg>
        <pc:spChg chg="add del">
          <ac:chgData name="Chiran Rayamajhi" userId="S::chiran@texascollege.edu.np::653bb86b-8516-4351-bcfc-df77c715defd" providerId="AD" clId="Web-{D9DDF157-91F3-B42A-C607-E4810E62CC1C}" dt="2020-09-22T17:11:05.832" v="170"/>
          <ac:spMkLst>
            <pc:docMk/>
            <pc:sldMk cId="1491778840" sldId="339"/>
            <ac:spMk id="11" creationId="{61B4701B-39FE-43B8-86AA-D6B8789C2207}"/>
          </ac:spMkLst>
        </pc:spChg>
        <pc:spChg chg="add del">
          <ac:chgData name="Chiran Rayamajhi" userId="S::chiran@texascollege.edu.np::653bb86b-8516-4351-bcfc-df77c715defd" providerId="AD" clId="Web-{D9DDF157-91F3-B42A-C607-E4810E62CC1C}" dt="2020-09-22T17:11:05.832" v="170"/>
          <ac:spMkLst>
            <pc:docMk/>
            <pc:sldMk cId="1491778840" sldId="339"/>
            <ac:spMk id="13" creationId="{E9A7EF13-49FA-4355-971A-34B065F35022}"/>
          </ac:spMkLst>
        </pc:spChg>
        <pc:spChg chg="add del">
          <ac:chgData name="Chiran Rayamajhi" userId="S::chiran@texascollege.edu.np::653bb86b-8516-4351-bcfc-df77c715defd" providerId="AD" clId="Web-{D9DDF157-91F3-B42A-C607-E4810E62CC1C}" dt="2020-09-22T17:11:05.832" v="170"/>
          <ac:spMkLst>
            <pc:docMk/>
            <pc:sldMk cId="1491778840" sldId="339"/>
            <ac:spMk id="15" creationId="{92CF3C3E-0F7B-4F0C-8EBD-BDD38E9C66F5}"/>
          </ac:spMkLst>
        </pc:spChg>
        <pc:spChg chg="add">
          <ac:chgData name="Chiran Rayamajhi" userId="S::chiran@texascollege.edu.np::653bb86b-8516-4351-bcfc-df77c715defd" providerId="AD" clId="Web-{D9DDF157-91F3-B42A-C607-E4810E62CC1C}" dt="2020-09-22T17:11:05.832" v="170"/>
          <ac:spMkLst>
            <pc:docMk/>
            <pc:sldMk cId="1491778840" sldId="339"/>
            <ac:spMk id="20" creationId="{4E78424C-6FD0-41F8-9CAA-5DC19C42359F}"/>
          </ac:spMkLst>
        </pc:spChg>
        <pc:spChg chg="add">
          <ac:chgData name="Chiran Rayamajhi" userId="S::chiran@texascollege.edu.np::653bb86b-8516-4351-bcfc-df77c715defd" providerId="AD" clId="Web-{D9DDF157-91F3-B42A-C607-E4810E62CC1C}" dt="2020-09-22T17:11:05.832" v="170"/>
          <ac:spMkLst>
            <pc:docMk/>
            <pc:sldMk cId="1491778840" sldId="339"/>
            <ac:spMk id="22" creationId="{DD136760-57DC-4301-8BEA-B71AD2D13905}"/>
          </ac:spMkLst>
        </pc:spChg>
        <pc:spChg chg="add">
          <ac:chgData name="Chiran Rayamajhi" userId="S::chiran@texascollege.edu.np::653bb86b-8516-4351-bcfc-df77c715defd" providerId="AD" clId="Web-{D9DDF157-91F3-B42A-C607-E4810E62CC1C}" dt="2020-09-22T17:11:05.832" v="170"/>
          <ac:spMkLst>
            <pc:docMk/>
            <pc:sldMk cId="1491778840" sldId="339"/>
            <ac:spMk id="24" creationId="{BDC58DEA-1307-4F44-AD47-E613D8B76A89}"/>
          </ac:spMkLst>
        </pc:spChg>
        <pc:spChg chg="add">
          <ac:chgData name="Chiran Rayamajhi" userId="S::chiran@texascollege.edu.np::653bb86b-8516-4351-bcfc-df77c715defd" providerId="AD" clId="Web-{D9DDF157-91F3-B42A-C607-E4810E62CC1C}" dt="2020-09-22T17:11:05.832" v="170"/>
          <ac:spMkLst>
            <pc:docMk/>
            <pc:sldMk cId="1491778840" sldId="339"/>
            <ac:spMk id="26" creationId="{C99B912D-1E4B-42AF-A2BE-CFEFEC916EE7}"/>
          </ac:spMkLst>
        </pc:spChg>
        <pc:graphicFrameChg chg="add mod modGraphic">
          <ac:chgData name="Chiran Rayamajhi" userId="S::chiran@texascollege.edu.np::653bb86b-8516-4351-bcfc-df77c715defd" providerId="AD" clId="Web-{D9DDF157-91F3-B42A-C607-E4810E62CC1C}" dt="2020-09-22T17:11:05.832" v="170"/>
          <ac:graphicFrameMkLst>
            <pc:docMk/>
            <pc:sldMk cId="1491778840" sldId="339"/>
            <ac:graphicFrameMk id="5" creationId="{42FD5FC4-9A18-4141-983D-6951C7AAB0E8}"/>
          </ac:graphicFrameMkLst>
        </pc:graphicFrameChg>
        <pc:graphicFrameChg chg="add del">
          <ac:chgData name="Chiran Rayamajhi" userId="S::chiran@texascollege.edu.np::653bb86b-8516-4351-bcfc-df77c715defd" providerId="AD" clId="Web-{D9DDF157-91F3-B42A-C607-E4810E62CC1C}" dt="2020-09-22T17:10:56.942" v="169"/>
          <ac:graphicFrameMkLst>
            <pc:docMk/>
            <pc:sldMk cId="1491778840" sldId="339"/>
            <ac:graphicFrameMk id="42" creationId="{7D3D5A30-B13C-4FEA-AC8B-5678A1F6C98D}"/>
          </ac:graphicFrameMkLst>
        </pc:graphicFrameChg>
      </pc:sldChg>
      <pc:sldChg chg="addSp delSp modSp new mod setBg">
        <pc:chgData name="Chiran Rayamajhi" userId="S::chiran@texascollege.edu.np::653bb86b-8516-4351-bcfc-df77c715defd" providerId="AD" clId="Web-{D9DDF157-91F3-B42A-C607-E4810E62CC1C}" dt="2020-09-22T17:12:29.004" v="174"/>
        <pc:sldMkLst>
          <pc:docMk/>
          <pc:sldMk cId="942938009" sldId="340"/>
        </pc:sldMkLst>
        <pc:spChg chg="del">
          <ac:chgData name="Chiran Rayamajhi" userId="S::chiran@texascollege.edu.np::653bb86b-8516-4351-bcfc-df77c715defd" providerId="AD" clId="Web-{D9DDF157-91F3-B42A-C607-E4810E62CC1C}" dt="2020-09-22T17:12:29.004" v="174"/>
          <ac:spMkLst>
            <pc:docMk/>
            <pc:sldMk cId="942938009" sldId="340"/>
            <ac:spMk id="2" creationId="{B0E83C93-5ABB-434F-B611-F8FA57DD9805}"/>
          </ac:spMkLst>
        </pc:spChg>
        <pc:spChg chg="del">
          <ac:chgData name="Chiran Rayamajhi" userId="S::chiran@texascollege.edu.np::653bb86b-8516-4351-bcfc-df77c715defd" providerId="AD" clId="Web-{D9DDF157-91F3-B42A-C607-E4810E62CC1C}" dt="2020-09-22T17:12:25.113" v="173"/>
          <ac:spMkLst>
            <pc:docMk/>
            <pc:sldMk cId="942938009" sldId="340"/>
            <ac:spMk id="3" creationId="{5A890B91-CD53-4782-A12F-829778E9B2DF}"/>
          </ac:spMkLst>
        </pc:spChg>
        <pc:spChg chg="add">
          <ac:chgData name="Chiran Rayamajhi" userId="S::chiran@texascollege.edu.np::653bb86b-8516-4351-bcfc-df77c715defd" providerId="AD" clId="Web-{D9DDF157-91F3-B42A-C607-E4810E62CC1C}" dt="2020-09-22T17:12:29.004" v="174"/>
          <ac:spMkLst>
            <pc:docMk/>
            <pc:sldMk cId="942938009" sldId="340"/>
            <ac:spMk id="13" creationId="{AEBE9F1A-B38D-446E-83AE-14B17CE77FF2}"/>
          </ac:spMkLst>
        </pc:spChg>
        <pc:spChg chg="add">
          <ac:chgData name="Chiran Rayamajhi" userId="S::chiran@texascollege.edu.np::653bb86b-8516-4351-bcfc-df77c715defd" providerId="AD" clId="Web-{D9DDF157-91F3-B42A-C607-E4810E62CC1C}" dt="2020-09-22T17:12:29.004" v="174"/>
          <ac:spMkLst>
            <pc:docMk/>
            <pc:sldMk cId="942938009" sldId="340"/>
            <ac:spMk id="19" creationId="{5E3EB826-A471-488F-9E8A-D65528A3C0CA}"/>
          </ac:spMkLst>
        </pc:spChg>
        <pc:spChg chg="add">
          <ac:chgData name="Chiran Rayamajhi" userId="S::chiran@texascollege.edu.np::653bb86b-8516-4351-bcfc-df77c715defd" providerId="AD" clId="Web-{D9DDF157-91F3-B42A-C607-E4810E62CC1C}" dt="2020-09-22T17:12:29.004" v="174"/>
          <ac:spMkLst>
            <pc:docMk/>
            <pc:sldMk cId="942938009" sldId="340"/>
            <ac:spMk id="21" creationId="{DFB3CEA1-88D9-42FB-88ED-1E9807FE6596}"/>
          </ac:spMkLst>
        </pc:spChg>
        <pc:spChg chg="add">
          <ac:chgData name="Chiran Rayamajhi" userId="S::chiran@texascollege.edu.np::653bb86b-8516-4351-bcfc-df77c715defd" providerId="AD" clId="Web-{D9DDF157-91F3-B42A-C607-E4810E62CC1C}" dt="2020-09-22T17:12:29.004" v="174"/>
          <ac:spMkLst>
            <pc:docMk/>
            <pc:sldMk cId="942938009" sldId="340"/>
            <ac:spMk id="23" creationId="{9A6C928E-4252-4F33-8C34-E50A12A3170B}"/>
          </ac:spMkLst>
        </pc:spChg>
        <pc:picChg chg="add mod ord">
          <ac:chgData name="Chiran Rayamajhi" userId="S::chiran@texascollege.edu.np::653bb86b-8516-4351-bcfc-df77c715defd" providerId="AD" clId="Web-{D9DDF157-91F3-B42A-C607-E4810E62CC1C}" dt="2020-09-22T17:12:29.004" v="174"/>
          <ac:picMkLst>
            <pc:docMk/>
            <pc:sldMk cId="942938009" sldId="340"/>
            <ac:picMk id="4" creationId="{FBB6B57C-B815-458C-B896-B3E536164430}"/>
          </ac:picMkLst>
        </pc:picChg>
        <pc:picChg chg="add">
          <ac:chgData name="Chiran Rayamajhi" userId="S::chiran@texascollege.edu.np::653bb86b-8516-4351-bcfc-df77c715defd" providerId="AD" clId="Web-{D9DDF157-91F3-B42A-C607-E4810E62CC1C}" dt="2020-09-22T17:12:29.004" v="174"/>
          <ac:picMkLst>
            <pc:docMk/>
            <pc:sldMk cId="942938009" sldId="340"/>
            <ac:picMk id="9" creationId="{C9ECDD5C-152A-4CC7-8333-0F367B3A62EA}"/>
          </ac:picMkLst>
        </pc:picChg>
        <pc:picChg chg="add">
          <ac:chgData name="Chiran Rayamajhi" userId="S::chiran@texascollege.edu.np::653bb86b-8516-4351-bcfc-df77c715defd" providerId="AD" clId="Web-{D9DDF157-91F3-B42A-C607-E4810E62CC1C}" dt="2020-09-22T17:12:29.004" v="174"/>
          <ac:picMkLst>
            <pc:docMk/>
            <pc:sldMk cId="942938009" sldId="340"/>
            <ac:picMk id="11" creationId="{7F5C92A3-369B-43F3-BDCE-E560B1B0EC89}"/>
          </ac:picMkLst>
        </pc:picChg>
        <pc:picChg chg="add">
          <ac:chgData name="Chiran Rayamajhi" userId="S::chiran@texascollege.edu.np::653bb86b-8516-4351-bcfc-df77c715defd" providerId="AD" clId="Web-{D9DDF157-91F3-B42A-C607-E4810E62CC1C}" dt="2020-09-22T17:12:29.004" v="174"/>
          <ac:picMkLst>
            <pc:docMk/>
            <pc:sldMk cId="942938009" sldId="340"/>
            <ac:picMk id="15" creationId="{915B5014-A7EC-4BA6-9C83-8840CF81DB28}"/>
          </ac:picMkLst>
        </pc:picChg>
        <pc:picChg chg="add">
          <ac:chgData name="Chiran Rayamajhi" userId="S::chiran@texascollege.edu.np::653bb86b-8516-4351-bcfc-df77c715defd" providerId="AD" clId="Web-{D9DDF157-91F3-B42A-C607-E4810E62CC1C}" dt="2020-09-22T17:12:29.004" v="174"/>
          <ac:picMkLst>
            <pc:docMk/>
            <pc:sldMk cId="942938009" sldId="340"/>
            <ac:picMk id="17" creationId="{022C43AB-86D7-420D-8AD7-DC0A15FDD0AF}"/>
          </ac:picMkLst>
        </pc:picChg>
      </pc:sldChg>
      <pc:sldChg chg="addSp delSp modSp new mod setBg">
        <pc:chgData name="Chiran Rayamajhi" userId="S::chiran@texascollege.edu.np::653bb86b-8516-4351-bcfc-df77c715defd" providerId="AD" clId="Web-{D9DDF157-91F3-B42A-C607-E4810E62CC1C}" dt="2020-09-22T17:15:37.520" v="177"/>
        <pc:sldMkLst>
          <pc:docMk/>
          <pc:sldMk cId="1929661213" sldId="341"/>
        </pc:sldMkLst>
        <pc:spChg chg="del">
          <ac:chgData name="Chiran Rayamajhi" userId="S::chiran@texascollege.edu.np::653bb86b-8516-4351-bcfc-df77c715defd" providerId="AD" clId="Web-{D9DDF157-91F3-B42A-C607-E4810E62CC1C}" dt="2020-09-22T17:15:37.520" v="177"/>
          <ac:spMkLst>
            <pc:docMk/>
            <pc:sldMk cId="1929661213" sldId="341"/>
            <ac:spMk id="2" creationId="{EFFCA88D-7A12-45DD-9004-042E3B4F1D29}"/>
          </ac:spMkLst>
        </pc:spChg>
        <pc:spChg chg="del">
          <ac:chgData name="Chiran Rayamajhi" userId="S::chiran@texascollege.edu.np::653bb86b-8516-4351-bcfc-df77c715defd" providerId="AD" clId="Web-{D9DDF157-91F3-B42A-C607-E4810E62CC1C}" dt="2020-09-22T17:15:33.629" v="176"/>
          <ac:spMkLst>
            <pc:docMk/>
            <pc:sldMk cId="1929661213" sldId="341"/>
            <ac:spMk id="3" creationId="{B02D69B0-56F7-49DD-9F4F-AEFAA15C8CD9}"/>
          </ac:spMkLst>
        </pc:spChg>
        <pc:spChg chg="add">
          <ac:chgData name="Chiran Rayamajhi" userId="S::chiran@texascollege.edu.np::653bb86b-8516-4351-bcfc-df77c715defd" providerId="AD" clId="Web-{D9DDF157-91F3-B42A-C607-E4810E62CC1C}" dt="2020-09-22T17:15:37.520" v="177"/>
          <ac:spMkLst>
            <pc:docMk/>
            <pc:sldMk cId="1929661213" sldId="341"/>
            <ac:spMk id="13" creationId="{AEBE9F1A-B38D-446E-83AE-14B17CE77FF2}"/>
          </ac:spMkLst>
        </pc:spChg>
        <pc:spChg chg="add">
          <ac:chgData name="Chiran Rayamajhi" userId="S::chiran@texascollege.edu.np::653bb86b-8516-4351-bcfc-df77c715defd" providerId="AD" clId="Web-{D9DDF157-91F3-B42A-C607-E4810E62CC1C}" dt="2020-09-22T17:15:37.520" v="177"/>
          <ac:spMkLst>
            <pc:docMk/>
            <pc:sldMk cId="1929661213" sldId="341"/>
            <ac:spMk id="19" creationId="{5E3EB826-A471-488F-9E8A-D65528A3C0CA}"/>
          </ac:spMkLst>
        </pc:spChg>
        <pc:spChg chg="add">
          <ac:chgData name="Chiran Rayamajhi" userId="S::chiran@texascollege.edu.np::653bb86b-8516-4351-bcfc-df77c715defd" providerId="AD" clId="Web-{D9DDF157-91F3-B42A-C607-E4810E62CC1C}" dt="2020-09-22T17:15:37.520" v="177"/>
          <ac:spMkLst>
            <pc:docMk/>
            <pc:sldMk cId="1929661213" sldId="341"/>
            <ac:spMk id="21" creationId="{DFB3CEA1-88D9-42FB-88ED-1E9807FE6596}"/>
          </ac:spMkLst>
        </pc:spChg>
        <pc:spChg chg="add">
          <ac:chgData name="Chiran Rayamajhi" userId="S::chiran@texascollege.edu.np::653bb86b-8516-4351-bcfc-df77c715defd" providerId="AD" clId="Web-{D9DDF157-91F3-B42A-C607-E4810E62CC1C}" dt="2020-09-22T17:15:37.520" v="177"/>
          <ac:spMkLst>
            <pc:docMk/>
            <pc:sldMk cId="1929661213" sldId="341"/>
            <ac:spMk id="23" creationId="{9A6C928E-4252-4F33-8C34-E50A12A3170B}"/>
          </ac:spMkLst>
        </pc:spChg>
        <pc:picChg chg="add mod ord">
          <ac:chgData name="Chiran Rayamajhi" userId="S::chiran@texascollege.edu.np::653bb86b-8516-4351-bcfc-df77c715defd" providerId="AD" clId="Web-{D9DDF157-91F3-B42A-C607-E4810E62CC1C}" dt="2020-09-22T17:15:37.520" v="177"/>
          <ac:picMkLst>
            <pc:docMk/>
            <pc:sldMk cId="1929661213" sldId="341"/>
            <ac:picMk id="4" creationId="{69CF54D4-264C-4486-8972-32D42333C4E5}"/>
          </ac:picMkLst>
        </pc:picChg>
        <pc:picChg chg="add">
          <ac:chgData name="Chiran Rayamajhi" userId="S::chiran@texascollege.edu.np::653bb86b-8516-4351-bcfc-df77c715defd" providerId="AD" clId="Web-{D9DDF157-91F3-B42A-C607-E4810E62CC1C}" dt="2020-09-22T17:15:37.520" v="177"/>
          <ac:picMkLst>
            <pc:docMk/>
            <pc:sldMk cId="1929661213" sldId="341"/>
            <ac:picMk id="9" creationId="{C9ECDD5C-152A-4CC7-8333-0F367B3A62EA}"/>
          </ac:picMkLst>
        </pc:picChg>
        <pc:picChg chg="add">
          <ac:chgData name="Chiran Rayamajhi" userId="S::chiran@texascollege.edu.np::653bb86b-8516-4351-bcfc-df77c715defd" providerId="AD" clId="Web-{D9DDF157-91F3-B42A-C607-E4810E62CC1C}" dt="2020-09-22T17:15:37.520" v="177"/>
          <ac:picMkLst>
            <pc:docMk/>
            <pc:sldMk cId="1929661213" sldId="341"/>
            <ac:picMk id="11" creationId="{7F5C92A3-369B-43F3-BDCE-E560B1B0EC89}"/>
          </ac:picMkLst>
        </pc:picChg>
        <pc:picChg chg="add">
          <ac:chgData name="Chiran Rayamajhi" userId="S::chiran@texascollege.edu.np::653bb86b-8516-4351-bcfc-df77c715defd" providerId="AD" clId="Web-{D9DDF157-91F3-B42A-C607-E4810E62CC1C}" dt="2020-09-22T17:15:37.520" v="177"/>
          <ac:picMkLst>
            <pc:docMk/>
            <pc:sldMk cId="1929661213" sldId="341"/>
            <ac:picMk id="15" creationId="{915B5014-A7EC-4BA6-9C83-8840CF81DB28}"/>
          </ac:picMkLst>
        </pc:picChg>
        <pc:picChg chg="add">
          <ac:chgData name="Chiran Rayamajhi" userId="S::chiran@texascollege.edu.np::653bb86b-8516-4351-bcfc-df77c715defd" providerId="AD" clId="Web-{D9DDF157-91F3-B42A-C607-E4810E62CC1C}" dt="2020-09-22T17:15:37.520" v="177"/>
          <ac:picMkLst>
            <pc:docMk/>
            <pc:sldMk cId="1929661213" sldId="341"/>
            <ac:picMk id="17" creationId="{022C43AB-86D7-420D-8AD7-DC0A15FDD0AF}"/>
          </ac:picMkLst>
        </pc:picChg>
      </pc:sldChg>
      <pc:sldChg chg="addSp modSp new mod setBg">
        <pc:chgData name="Chiran Rayamajhi" userId="S::chiran@texascollege.edu.np::653bb86b-8516-4351-bcfc-df77c715defd" providerId="AD" clId="Web-{D9DDF157-91F3-B42A-C607-E4810E62CC1C}" dt="2020-09-22T17:24:02.317" v="229" actId="20577"/>
        <pc:sldMkLst>
          <pc:docMk/>
          <pc:sldMk cId="1448417472" sldId="342"/>
        </pc:sldMkLst>
        <pc:spChg chg="mod">
          <ac:chgData name="Chiran Rayamajhi" userId="S::chiran@texascollege.edu.np::653bb86b-8516-4351-bcfc-df77c715defd" providerId="AD" clId="Web-{D9DDF157-91F3-B42A-C607-E4810E62CC1C}" dt="2020-09-22T17:23:53.692" v="228"/>
          <ac:spMkLst>
            <pc:docMk/>
            <pc:sldMk cId="1448417472" sldId="342"/>
            <ac:spMk id="2" creationId="{27E77580-7F5B-494C-91AB-A8D547CEB81C}"/>
          </ac:spMkLst>
        </pc:spChg>
        <pc:spChg chg="mod">
          <ac:chgData name="Chiran Rayamajhi" userId="S::chiran@texascollege.edu.np::653bb86b-8516-4351-bcfc-df77c715defd" providerId="AD" clId="Web-{D9DDF157-91F3-B42A-C607-E4810E62CC1C}" dt="2020-09-22T17:24:02.317" v="229" actId="20577"/>
          <ac:spMkLst>
            <pc:docMk/>
            <pc:sldMk cId="1448417472" sldId="342"/>
            <ac:spMk id="3" creationId="{5218B2DB-682D-40A2-95FD-6D73EEBC31F8}"/>
          </ac:spMkLst>
        </pc:spChg>
        <pc:spChg chg="add">
          <ac:chgData name="Chiran Rayamajhi" userId="S::chiran@texascollege.edu.np::653bb86b-8516-4351-bcfc-df77c715defd" providerId="AD" clId="Web-{D9DDF157-91F3-B42A-C607-E4810E62CC1C}" dt="2020-09-22T17:23:53.692" v="228"/>
          <ac:spMkLst>
            <pc:docMk/>
            <pc:sldMk cId="1448417472" sldId="342"/>
            <ac:spMk id="8" creationId="{923E8915-D2AA-4327-A45A-972C3CA9574B}"/>
          </ac:spMkLst>
        </pc:spChg>
        <pc:spChg chg="add">
          <ac:chgData name="Chiran Rayamajhi" userId="S::chiran@texascollege.edu.np::653bb86b-8516-4351-bcfc-df77c715defd" providerId="AD" clId="Web-{D9DDF157-91F3-B42A-C607-E4810E62CC1C}" dt="2020-09-22T17:23:53.692" v="228"/>
          <ac:spMkLst>
            <pc:docMk/>
            <pc:sldMk cId="1448417472" sldId="342"/>
            <ac:spMk id="10" creationId="{8302FC3C-9804-4950-B721-5FD704BA6065}"/>
          </ac:spMkLst>
        </pc:spChg>
        <pc:spChg chg="add">
          <ac:chgData name="Chiran Rayamajhi" userId="S::chiran@texascollege.edu.np::653bb86b-8516-4351-bcfc-df77c715defd" providerId="AD" clId="Web-{D9DDF157-91F3-B42A-C607-E4810E62CC1C}" dt="2020-09-22T17:23:53.692" v="228"/>
          <ac:spMkLst>
            <pc:docMk/>
            <pc:sldMk cId="1448417472" sldId="342"/>
            <ac:spMk id="16" creationId="{F3798573-F27B-47EB-8EA4-7EE34954C2D6}"/>
          </ac:spMkLst>
        </pc:spChg>
        <pc:picChg chg="add">
          <ac:chgData name="Chiran Rayamajhi" userId="S::chiran@texascollege.edu.np::653bb86b-8516-4351-bcfc-df77c715defd" providerId="AD" clId="Web-{D9DDF157-91F3-B42A-C607-E4810E62CC1C}" dt="2020-09-22T17:23:53.692" v="228"/>
          <ac:picMkLst>
            <pc:docMk/>
            <pc:sldMk cId="1448417472" sldId="342"/>
            <ac:picMk id="14" creationId="{3BC6EBB2-9BDC-4075-BA6B-43A9FBF9C86C}"/>
          </ac:picMkLst>
        </pc:picChg>
        <pc:cxnChg chg="add">
          <ac:chgData name="Chiran Rayamajhi" userId="S::chiran@texascollege.edu.np::653bb86b-8516-4351-bcfc-df77c715defd" providerId="AD" clId="Web-{D9DDF157-91F3-B42A-C607-E4810E62CC1C}" dt="2020-09-22T17:23:53.692" v="228"/>
          <ac:cxnSpMkLst>
            <pc:docMk/>
            <pc:sldMk cId="1448417472" sldId="342"/>
            <ac:cxnSpMk id="12" creationId="{6B9695BD-ECF6-49CA-8877-8C493193C65D}"/>
          </ac:cxnSpMkLst>
        </pc:cxnChg>
      </pc:sldChg>
      <pc:sldMasterChg chg="modSldLayout">
        <pc:chgData name="Chiran Rayamajhi" userId="S::chiran@texascollege.edu.np::653bb86b-8516-4351-bcfc-df77c715defd" providerId="AD" clId="Web-{D9DDF157-91F3-B42A-C607-E4810E62CC1C}" dt="2020-09-22T16:58:16.130" v="38"/>
        <pc:sldMasterMkLst>
          <pc:docMk/>
          <pc:sldMasterMk cId="2346251051" sldId="2147483648"/>
        </pc:sldMasterMkLst>
        <pc:sldLayoutChg chg="replId">
          <pc:chgData name="Chiran Rayamajhi" userId="S::chiran@texascollege.edu.np::653bb86b-8516-4351-bcfc-df77c715defd" providerId="AD" clId="Web-{D9DDF157-91F3-B42A-C607-E4810E62CC1C}" dt="2020-09-22T16:58:16.130" v="38"/>
          <pc:sldLayoutMkLst>
            <pc:docMk/>
            <pc:sldMasterMk cId="2346251051" sldId="2147483648"/>
            <pc:sldLayoutMk cId="2673943605" sldId="2147483678"/>
          </pc:sldLayoutMkLst>
        </pc:sldLayoutChg>
      </pc:sldMasterChg>
      <pc:sldMasterChg chg="add del addSldLayout delSldLayout">
        <pc:chgData name="Chiran Rayamajhi" userId="S::chiran@texascollege.edu.np::653bb86b-8516-4351-bcfc-df77c715defd" providerId="AD" clId="Web-{D9DDF157-91F3-B42A-C607-E4810E62CC1C}" dt="2020-09-22T16:58:16.130" v="38"/>
        <pc:sldMasterMkLst>
          <pc:docMk/>
          <pc:sldMasterMk cId="3483160163" sldId="2147483660"/>
        </pc:sldMasterMkLst>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682472180" sldId="2147483661"/>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630053808" sldId="2147483662"/>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307372293" sldId="2147483663"/>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1267874696" sldId="2147483664"/>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2614066688" sldId="2147483665"/>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847963853" sldId="2147483666"/>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277058427" sldId="2147483667"/>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635963069" sldId="2147483668"/>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2162017665" sldId="2147483669"/>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190668294" sldId="2147483670"/>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850276250" sldId="2147483671"/>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4149252900" sldId="2147483672"/>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239098049" sldId="2147483673"/>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2883087572" sldId="2147483674"/>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050271469" sldId="2147483675"/>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1040072109" sldId="2147483676"/>
          </pc:sldLayoutMkLst>
        </pc:sldLayoutChg>
        <pc:sldLayoutChg chg="add del">
          <pc:chgData name="Chiran Rayamajhi" userId="S::chiran@texascollege.edu.np::653bb86b-8516-4351-bcfc-df77c715defd" providerId="AD" clId="Web-{D9DDF157-91F3-B42A-C607-E4810E62CC1C}" dt="2020-09-22T16:58:16.130" v="38"/>
          <pc:sldLayoutMkLst>
            <pc:docMk/>
            <pc:sldMasterMk cId="3483160163" sldId="2147483660"/>
            <pc:sldLayoutMk cId="3873696394" sldId="214748367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svg"/><Relationship Id="rId1" Type="http://schemas.openxmlformats.org/officeDocument/2006/relationships/image" Target="../media/image25.png"/></Relationships>
</file>

<file path=ppt/diagrams/_rels/data4.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svg"/><Relationship Id="rId1"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439CD-E248-44F4-9233-A14893C99E8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E708192-D1E5-421C-8E6B-EA4A534AD6B0}">
      <dgm:prSet/>
      <dgm:spPr/>
      <dgm:t>
        <a:bodyPr/>
        <a:lstStyle/>
        <a:p>
          <a:pPr>
            <a:lnSpc>
              <a:spcPct val="100000"/>
            </a:lnSpc>
          </a:pPr>
          <a:r>
            <a:rPr lang="en-US"/>
            <a:t>Program is an executable file containing the set of instructions written to  perform a specific job on our computer.</a:t>
          </a:r>
        </a:p>
      </dgm:t>
    </dgm:pt>
    <dgm:pt modelId="{BD01FDCF-D544-464D-A3B7-9A1F79A57936}" type="parTrans" cxnId="{0858284C-7AC1-4EC8-B5A8-B2850A1D448E}">
      <dgm:prSet/>
      <dgm:spPr/>
      <dgm:t>
        <a:bodyPr/>
        <a:lstStyle/>
        <a:p>
          <a:endParaRPr lang="en-US"/>
        </a:p>
      </dgm:t>
    </dgm:pt>
    <dgm:pt modelId="{C0DDB108-2543-483E-AC3A-656BBA74BAC4}" type="sibTrans" cxnId="{0858284C-7AC1-4EC8-B5A8-B2850A1D448E}">
      <dgm:prSet/>
      <dgm:spPr/>
      <dgm:t>
        <a:bodyPr/>
        <a:lstStyle/>
        <a:p>
          <a:endParaRPr lang="en-US"/>
        </a:p>
      </dgm:t>
    </dgm:pt>
    <dgm:pt modelId="{7A161D30-B170-4CC6-8303-AA10F851B01E}">
      <dgm:prSet/>
      <dgm:spPr/>
      <dgm:t>
        <a:bodyPr/>
        <a:lstStyle/>
        <a:p>
          <a:pPr>
            <a:lnSpc>
              <a:spcPct val="100000"/>
            </a:lnSpc>
          </a:pPr>
          <a:r>
            <a:rPr lang="en-US"/>
            <a:t>A program is piece of code which may be a single line or millions of lines.</a:t>
          </a:r>
        </a:p>
      </dgm:t>
    </dgm:pt>
    <dgm:pt modelId="{A8476450-29AE-4D4A-9C20-872ED5148E11}" type="parTrans" cxnId="{DDBC61DC-1E84-4AF9-A1E6-90460B747BCD}">
      <dgm:prSet/>
      <dgm:spPr/>
      <dgm:t>
        <a:bodyPr/>
        <a:lstStyle/>
        <a:p>
          <a:endParaRPr lang="en-US"/>
        </a:p>
      </dgm:t>
    </dgm:pt>
    <dgm:pt modelId="{58BADCBF-4931-4709-A713-BFA25A067D14}" type="sibTrans" cxnId="{DDBC61DC-1E84-4AF9-A1E6-90460B747BCD}">
      <dgm:prSet/>
      <dgm:spPr/>
      <dgm:t>
        <a:bodyPr/>
        <a:lstStyle/>
        <a:p>
          <a:endParaRPr lang="en-US"/>
        </a:p>
      </dgm:t>
    </dgm:pt>
    <dgm:pt modelId="{8891D671-D056-49FB-A73D-3A20721F6A0B}">
      <dgm:prSet/>
      <dgm:spPr/>
      <dgm:t>
        <a:bodyPr/>
        <a:lstStyle/>
        <a:p>
          <a:pPr>
            <a:lnSpc>
              <a:spcPct val="100000"/>
            </a:lnSpc>
          </a:pPr>
          <a:r>
            <a:rPr lang="en-US"/>
            <a:t>Program are not stored on the primary memory on our computer. They are stored on a disk or secondary memory of our computer </a:t>
          </a:r>
        </a:p>
      </dgm:t>
    </dgm:pt>
    <dgm:pt modelId="{E4D7A6BF-E24D-4610-97B4-9C4962EA4202}" type="parTrans" cxnId="{08C6B32A-1FA3-495F-84FF-A88B91A79E59}">
      <dgm:prSet/>
      <dgm:spPr/>
      <dgm:t>
        <a:bodyPr/>
        <a:lstStyle/>
        <a:p>
          <a:endParaRPr lang="en-US"/>
        </a:p>
      </dgm:t>
    </dgm:pt>
    <dgm:pt modelId="{BB33589D-2178-4A68-97D5-AE78D3F52D5C}" type="sibTrans" cxnId="{08C6B32A-1FA3-495F-84FF-A88B91A79E59}">
      <dgm:prSet/>
      <dgm:spPr/>
      <dgm:t>
        <a:bodyPr/>
        <a:lstStyle/>
        <a:p>
          <a:endParaRPr lang="en-US"/>
        </a:p>
      </dgm:t>
    </dgm:pt>
    <dgm:pt modelId="{530CB4E7-3C95-468D-8497-C9141D85A2C4}" type="pres">
      <dgm:prSet presAssocID="{7BA439CD-E248-44F4-9233-A14893C99E8D}" presName="root" presStyleCnt="0">
        <dgm:presLayoutVars>
          <dgm:dir/>
          <dgm:resizeHandles val="exact"/>
        </dgm:presLayoutVars>
      </dgm:prSet>
      <dgm:spPr/>
    </dgm:pt>
    <dgm:pt modelId="{95B5FFFF-565A-414A-A72E-38C6F8C10DAF}" type="pres">
      <dgm:prSet presAssocID="{0E708192-D1E5-421C-8E6B-EA4A534AD6B0}" presName="compNode" presStyleCnt="0"/>
      <dgm:spPr/>
    </dgm:pt>
    <dgm:pt modelId="{BC2E0D13-ED67-402E-B74D-CE2DB1C4DA8E}" type="pres">
      <dgm:prSet presAssocID="{0E708192-D1E5-421C-8E6B-EA4A534AD6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8453F45-A9F4-4D99-B009-6817F443AAA7}" type="pres">
      <dgm:prSet presAssocID="{0E708192-D1E5-421C-8E6B-EA4A534AD6B0}" presName="spaceRect" presStyleCnt="0"/>
      <dgm:spPr/>
    </dgm:pt>
    <dgm:pt modelId="{F4E7E7FC-217D-4E3B-8DC7-40DF67EADF9B}" type="pres">
      <dgm:prSet presAssocID="{0E708192-D1E5-421C-8E6B-EA4A534AD6B0}" presName="textRect" presStyleLbl="revTx" presStyleIdx="0" presStyleCnt="3">
        <dgm:presLayoutVars>
          <dgm:chMax val="1"/>
          <dgm:chPref val="1"/>
        </dgm:presLayoutVars>
      </dgm:prSet>
      <dgm:spPr/>
    </dgm:pt>
    <dgm:pt modelId="{4708CB75-8BE8-4AF1-9E1D-CE46EE7DFC47}" type="pres">
      <dgm:prSet presAssocID="{C0DDB108-2543-483E-AC3A-656BBA74BAC4}" presName="sibTrans" presStyleCnt="0"/>
      <dgm:spPr/>
    </dgm:pt>
    <dgm:pt modelId="{5A1073B1-E772-4381-8929-5E6C55737B79}" type="pres">
      <dgm:prSet presAssocID="{7A161D30-B170-4CC6-8303-AA10F851B01E}" presName="compNode" presStyleCnt="0"/>
      <dgm:spPr/>
    </dgm:pt>
    <dgm:pt modelId="{F3DBD91E-6517-4BE4-92A1-DA1D0EB24FCA}" type="pres">
      <dgm:prSet presAssocID="{7A161D30-B170-4CC6-8303-AA10F851B0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C83E457-44CF-412D-A665-A136C56CC508}" type="pres">
      <dgm:prSet presAssocID="{7A161D30-B170-4CC6-8303-AA10F851B01E}" presName="spaceRect" presStyleCnt="0"/>
      <dgm:spPr/>
    </dgm:pt>
    <dgm:pt modelId="{818F3AD6-9DDE-48E1-BFFF-422D433C6936}" type="pres">
      <dgm:prSet presAssocID="{7A161D30-B170-4CC6-8303-AA10F851B01E}" presName="textRect" presStyleLbl="revTx" presStyleIdx="1" presStyleCnt="3">
        <dgm:presLayoutVars>
          <dgm:chMax val="1"/>
          <dgm:chPref val="1"/>
        </dgm:presLayoutVars>
      </dgm:prSet>
      <dgm:spPr/>
    </dgm:pt>
    <dgm:pt modelId="{49A66AC3-E1B6-49BA-8A12-515FC0661E5A}" type="pres">
      <dgm:prSet presAssocID="{58BADCBF-4931-4709-A713-BFA25A067D14}" presName="sibTrans" presStyleCnt="0"/>
      <dgm:spPr/>
    </dgm:pt>
    <dgm:pt modelId="{E8219D96-1BD0-4A3A-8BE5-AEE34B411D2E}" type="pres">
      <dgm:prSet presAssocID="{8891D671-D056-49FB-A73D-3A20721F6A0B}" presName="compNode" presStyleCnt="0"/>
      <dgm:spPr/>
    </dgm:pt>
    <dgm:pt modelId="{028B01C6-CCDA-4706-9456-32A29F497F9D}" type="pres">
      <dgm:prSet presAssocID="{8891D671-D056-49FB-A73D-3A20721F6A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F87940C5-3B78-454A-A71B-A5262769E940}" type="pres">
      <dgm:prSet presAssocID="{8891D671-D056-49FB-A73D-3A20721F6A0B}" presName="spaceRect" presStyleCnt="0"/>
      <dgm:spPr/>
    </dgm:pt>
    <dgm:pt modelId="{ACC0D8B9-F7AB-4786-BC10-5A50B627232E}" type="pres">
      <dgm:prSet presAssocID="{8891D671-D056-49FB-A73D-3A20721F6A0B}" presName="textRect" presStyleLbl="revTx" presStyleIdx="2" presStyleCnt="3">
        <dgm:presLayoutVars>
          <dgm:chMax val="1"/>
          <dgm:chPref val="1"/>
        </dgm:presLayoutVars>
      </dgm:prSet>
      <dgm:spPr/>
    </dgm:pt>
  </dgm:ptLst>
  <dgm:cxnLst>
    <dgm:cxn modelId="{83E9761E-5B92-4D2F-9631-32F14BE2C74A}" type="presOf" srcId="{8891D671-D056-49FB-A73D-3A20721F6A0B}" destId="{ACC0D8B9-F7AB-4786-BC10-5A50B627232E}" srcOrd="0" destOrd="0" presId="urn:microsoft.com/office/officeart/2018/2/layout/IconLabelList"/>
    <dgm:cxn modelId="{08C6B32A-1FA3-495F-84FF-A88B91A79E59}" srcId="{7BA439CD-E248-44F4-9233-A14893C99E8D}" destId="{8891D671-D056-49FB-A73D-3A20721F6A0B}" srcOrd="2" destOrd="0" parTransId="{E4D7A6BF-E24D-4610-97B4-9C4962EA4202}" sibTransId="{BB33589D-2178-4A68-97D5-AE78D3F52D5C}"/>
    <dgm:cxn modelId="{0858284C-7AC1-4EC8-B5A8-B2850A1D448E}" srcId="{7BA439CD-E248-44F4-9233-A14893C99E8D}" destId="{0E708192-D1E5-421C-8E6B-EA4A534AD6B0}" srcOrd="0" destOrd="0" parTransId="{BD01FDCF-D544-464D-A3B7-9A1F79A57936}" sibTransId="{C0DDB108-2543-483E-AC3A-656BBA74BAC4}"/>
    <dgm:cxn modelId="{3F71E94D-9CF5-4532-A49A-53B98C39FB84}" type="presOf" srcId="{0E708192-D1E5-421C-8E6B-EA4A534AD6B0}" destId="{F4E7E7FC-217D-4E3B-8DC7-40DF67EADF9B}" srcOrd="0" destOrd="0" presId="urn:microsoft.com/office/officeart/2018/2/layout/IconLabelList"/>
    <dgm:cxn modelId="{9F704E7A-B897-49A8-AC7D-3BC2D4B24C04}" type="presOf" srcId="{7BA439CD-E248-44F4-9233-A14893C99E8D}" destId="{530CB4E7-3C95-468D-8497-C9141D85A2C4}" srcOrd="0" destOrd="0" presId="urn:microsoft.com/office/officeart/2018/2/layout/IconLabelList"/>
    <dgm:cxn modelId="{33C6ADA4-6723-4E87-AF1E-EB4D9436F0C0}" type="presOf" srcId="{7A161D30-B170-4CC6-8303-AA10F851B01E}" destId="{818F3AD6-9DDE-48E1-BFFF-422D433C6936}" srcOrd="0" destOrd="0" presId="urn:microsoft.com/office/officeart/2018/2/layout/IconLabelList"/>
    <dgm:cxn modelId="{DDBC61DC-1E84-4AF9-A1E6-90460B747BCD}" srcId="{7BA439CD-E248-44F4-9233-A14893C99E8D}" destId="{7A161D30-B170-4CC6-8303-AA10F851B01E}" srcOrd="1" destOrd="0" parTransId="{A8476450-29AE-4D4A-9C20-872ED5148E11}" sibTransId="{58BADCBF-4931-4709-A713-BFA25A067D14}"/>
    <dgm:cxn modelId="{0B399CC8-C6BD-4ADD-9F5E-B0E4BC654C23}" type="presParOf" srcId="{530CB4E7-3C95-468D-8497-C9141D85A2C4}" destId="{95B5FFFF-565A-414A-A72E-38C6F8C10DAF}" srcOrd="0" destOrd="0" presId="urn:microsoft.com/office/officeart/2018/2/layout/IconLabelList"/>
    <dgm:cxn modelId="{020FCA98-208A-459B-A494-AEC43CB2F5A9}" type="presParOf" srcId="{95B5FFFF-565A-414A-A72E-38C6F8C10DAF}" destId="{BC2E0D13-ED67-402E-B74D-CE2DB1C4DA8E}" srcOrd="0" destOrd="0" presId="urn:microsoft.com/office/officeart/2018/2/layout/IconLabelList"/>
    <dgm:cxn modelId="{24142923-3518-4713-B9F9-F7457A58A3D3}" type="presParOf" srcId="{95B5FFFF-565A-414A-A72E-38C6F8C10DAF}" destId="{78453F45-A9F4-4D99-B009-6817F443AAA7}" srcOrd="1" destOrd="0" presId="urn:microsoft.com/office/officeart/2018/2/layout/IconLabelList"/>
    <dgm:cxn modelId="{23179201-934F-4E69-ADDD-9A786951F9B1}" type="presParOf" srcId="{95B5FFFF-565A-414A-A72E-38C6F8C10DAF}" destId="{F4E7E7FC-217D-4E3B-8DC7-40DF67EADF9B}" srcOrd="2" destOrd="0" presId="urn:microsoft.com/office/officeart/2018/2/layout/IconLabelList"/>
    <dgm:cxn modelId="{C98F2170-9695-4AA4-B46C-CD191AC33749}" type="presParOf" srcId="{530CB4E7-3C95-468D-8497-C9141D85A2C4}" destId="{4708CB75-8BE8-4AF1-9E1D-CE46EE7DFC47}" srcOrd="1" destOrd="0" presId="urn:microsoft.com/office/officeart/2018/2/layout/IconLabelList"/>
    <dgm:cxn modelId="{19AB916F-D0DC-4838-8B53-FAF4EA6879CF}" type="presParOf" srcId="{530CB4E7-3C95-468D-8497-C9141D85A2C4}" destId="{5A1073B1-E772-4381-8929-5E6C55737B79}" srcOrd="2" destOrd="0" presId="urn:microsoft.com/office/officeart/2018/2/layout/IconLabelList"/>
    <dgm:cxn modelId="{55AD6E6B-984D-41BF-A934-C7C82B8942C0}" type="presParOf" srcId="{5A1073B1-E772-4381-8929-5E6C55737B79}" destId="{F3DBD91E-6517-4BE4-92A1-DA1D0EB24FCA}" srcOrd="0" destOrd="0" presId="urn:microsoft.com/office/officeart/2018/2/layout/IconLabelList"/>
    <dgm:cxn modelId="{DF9E17D7-EC00-4774-ACF7-1EF5BC7ECEEF}" type="presParOf" srcId="{5A1073B1-E772-4381-8929-5E6C55737B79}" destId="{5C83E457-44CF-412D-A665-A136C56CC508}" srcOrd="1" destOrd="0" presId="urn:microsoft.com/office/officeart/2018/2/layout/IconLabelList"/>
    <dgm:cxn modelId="{EBA17F70-CF7F-425D-87C4-BF028761C906}" type="presParOf" srcId="{5A1073B1-E772-4381-8929-5E6C55737B79}" destId="{818F3AD6-9DDE-48E1-BFFF-422D433C6936}" srcOrd="2" destOrd="0" presId="urn:microsoft.com/office/officeart/2018/2/layout/IconLabelList"/>
    <dgm:cxn modelId="{04AAFDB3-8046-438B-B544-0237C9F9921D}" type="presParOf" srcId="{530CB4E7-3C95-468D-8497-C9141D85A2C4}" destId="{49A66AC3-E1B6-49BA-8A12-515FC0661E5A}" srcOrd="3" destOrd="0" presId="urn:microsoft.com/office/officeart/2018/2/layout/IconLabelList"/>
    <dgm:cxn modelId="{09D747FA-7469-4ED4-97C4-8F92719B1790}" type="presParOf" srcId="{530CB4E7-3C95-468D-8497-C9141D85A2C4}" destId="{E8219D96-1BD0-4A3A-8BE5-AEE34B411D2E}" srcOrd="4" destOrd="0" presId="urn:microsoft.com/office/officeart/2018/2/layout/IconLabelList"/>
    <dgm:cxn modelId="{05B24A86-E7C3-46AE-B9E6-0676C2F54669}" type="presParOf" srcId="{E8219D96-1BD0-4A3A-8BE5-AEE34B411D2E}" destId="{028B01C6-CCDA-4706-9456-32A29F497F9D}" srcOrd="0" destOrd="0" presId="urn:microsoft.com/office/officeart/2018/2/layout/IconLabelList"/>
    <dgm:cxn modelId="{6140E1ED-1941-4136-A6EF-6DBD07033DE9}" type="presParOf" srcId="{E8219D96-1BD0-4A3A-8BE5-AEE34B411D2E}" destId="{F87940C5-3B78-454A-A71B-A5262769E940}" srcOrd="1" destOrd="0" presId="urn:microsoft.com/office/officeart/2018/2/layout/IconLabelList"/>
    <dgm:cxn modelId="{46B0DCC1-788E-4F06-A906-2FEDA11727FE}" type="presParOf" srcId="{E8219D96-1BD0-4A3A-8BE5-AEE34B411D2E}" destId="{ACC0D8B9-F7AB-4786-BC10-5A50B627232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1FB0C2-269D-4BF6-88BF-439063BE237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586289A-2DBD-4B2B-9A6A-58C49FEEDA0D}">
      <dgm:prSet/>
      <dgm:spPr/>
      <dgm:t>
        <a:bodyPr/>
        <a:lstStyle/>
        <a:p>
          <a:r>
            <a:rPr lang="en-US"/>
            <a:t>A thread is the smallest unit of processing that can be performed in an OS.</a:t>
          </a:r>
        </a:p>
      </dgm:t>
    </dgm:pt>
    <dgm:pt modelId="{EE61C0E2-1E2A-4096-B48A-D361896310D3}" type="parTrans" cxnId="{D50376E5-EC91-43FD-AE69-841A3A805C4F}">
      <dgm:prSet/>
      <dgm:spPr/>
      <dgm:t>
        <a:bodyPr/>
        <a:lstStyle/>
        <a:p>
          <a:endParaRPr lang="en-US"/>
        </a:p>
      </dgm:t>
    </dgm:pt>
    <dgm:pt modelId="{9524501A-EDAA-4A09-A685-A83DC50351A5}" type="sibTrans" cxnId="{D50376E5-EC91-43FD-AE69-841A3A805C4F}">
      <dgm:prSet/>
      <dgm:spPr/>
      <dgm:t>
        <a:bodyPr/>
        <a:lstStyle/>
        <a:p>
          <a:endParaRPr lang="en-US"/>
        </a:p>
      </dgm:t>
    </dgm:pt>
    <dgm:pt modelId="{AB490A84-08BA-4748-86E1-9EBB4DE34DFA}">
      <dgm:prSet/>
      <dgm:spPr/>
      <dgm:t>
        <a:bodyPr/>
        <a:lstStyle/>
        <a:p>
          <a:r>
            <a:rPr lang="en-US"/>
            <a:t>A thread is also called a lightweight process. Threads provide a way to improve application performance through quasi parallel.</a:t>
          </a:r>
        </a:p>
      </dgm:t>
    </dgm:pt>
    <dgm:pt modelId="{38568A58-4013-450A-A86D-0EE246FD07A2}" type="parTrans" cxnId="{A6BEA365-081A-47BA-94BD-E0F7AD02851A}">
      <dgm:prSet/>
      <dgm:spPr/>
      <dgm:t>
        <a:bodyPr/>
        <a:lstStyle/>
        <a:p>
          <a:endParaRPr lang="en-US"/>
        </a:p>
      </dgm:t>
    </dgm:pt>
    <dgm:pt modelId="{038A5DB9-994E-4145-9B64-0C8C9F156EE8}" type="sibTrans" cxnId="{A6BEA365-081A-47BA-94BD-E0F7AD02851A}">
      <dgm:prSet/>
      <dgm:spPr/>
      <dgm:t>
        <a:bodyPr/>
        <a:lstStyle/>
        <a:p>
          <a:endParaRPr lang="en-US"/>
        </a:p>
      </dgm:t>
    </dgm:pt>
    <dgm:pt modelId="{3B9E0CB3-D737-44BB-A000-9CB868EDD9A6}">
      <dgm:prSet/>
      <dgm:spPr/>
      <dgm:t>
        <a:bodyPr/>
        <a:lstStyle/>
        <a:p>
          <a:r>
            <a:rPr lang="en-US"/>
            <a:t>A thread exists within a process - that is, a single process may contain multiple threads. </a:t>
          </a:r>
        </a:p>
      </dgm:t>
    </dgm:pt>
    <dgm:pt modelId="{A861487C-4856-40CC-AE55-721629BB892C}" type="parTrans" cxnId="{5B0A1DC9-0077-4951-8497-95FC0571756C}">
      <dgm:prSet/>
      <dgm:spPr/>
      <dgm:t>
        <a:bodyPr/>
        <a:lstStyle/>
        <a:p>
          <a:endParaRPr lang="en-US"/>
        </a:p>
      </dgm:t>
    </dgm:pt>
    <dgm:pt modelId="{3F05DA78-A429-4A80-BF80-E867C70D0518}" type="sibTrans" cxnId="{5B0A1DC9-0077-4951-8497-95FC0571756C}">
      <dgm:prSet/>
      <dgm:spPr/>
      <dgm:t>
        <a:bodyPr/>
        <a:lstStyle/>
        <a:p>
          <a:endParaRPr lang="en-US"/>
        </a:p>
      </dgm:t>
    </dgm:pt>
    <dgm:pt modelId="{78D7B633-6F26-4E27-911B-258C5F5EC0FC}">
      <dgm:prSet/>
      <dgm:spPr/>
      <dgm:t>
        <a:bodyPr/>
        <a:lstStyle/>
        <a:p>
          <a:r>
            <a:rPr lang="en-US"/>
            <a:t>Each thread belongs to exactly one process and no thread can exist outside a process.</a:t>
          </a:r>
        </a:p>
      </dgm:t>
    </dgm:pt>
    <dgm:pt modelId="{598B490F-3E1B-466A-900C-18AE2D4B2870}" type="parTrans" cxnId="{6352B024-C6B5-41FD-82AF-FFF0F7E19E27}">
      <dgm:prSet/>
      <dgm:spPr/>
      <dgm:t>
        <a:bodyPr/>
        <a:lstStyle/>
        <a:p>
          <a:endParaRPr lang="en-US"/>
        </a:p>
      </dgm:t>
    </dgm:pt>
    <dgm:pt modelId="{1606E9EF-9291-4781-9659-0A3A216EB2BA}" type="sibTrans" cxnId="{6352B024-C6B5-41FD-82AF-FFF0F7E19E27}">
      <dgm:prSet/>
      <dgm:spPr/>
      <dgm:t>
        <a:bodyPr/>
        <a:lstStyle/>
        <a:p>
          <a:endParaRPr lang="en-US"/>
        </a:p>
      </dgm:t>
    </dgm:pt>
    <dgm:pt modelId="{C2DF8D1F-211B-4463-B716-F9EBFA2722E1}">
      <dgm:prSet/>
      <dgm:spPr/>
      <dgm:t>
        <a:bodyPr/>
        <a:lstStyle/>
        <a:p>
          <a:r>
            <a:rPr lang="en-US"/>
            <a:t>It shares with other threads belonging to the same process its code section, data section, and other operating system resources, such as open files and signals. </a:t>
          </a:r>
        </a:p>
      </dgm:t>
    </dgm:pt>
    <dgm:pt modelId="{64EAC537-55D0-4765-A71B-A61BC96DE780}" type="parTrans" cxnId="{9F9A881C-7B41-4E84-AB41-9DB0FCFE34D2}">
      <dgm:prSet/>
      <dgm:spPr/>
      <dgm:t>
        <a:bodyPr/>
        <a:lstStyle/>
        <a:p>
          <a:endParaRPr lang="en-US"/>
        </a:p>
      </dgm:t>
    </dgm:pt>
    <dgm:pt modelId="{EBE0B78D-879E-44DF-A0FC-9284887C779E}" type="sibTrans" cxnId="{9F9A881C-7B41-4E84-AB41-9DB0FCFE34D2}">
      <dgm:prSet/>
      <dgm:spPr/>
      <dgm:t>
        <a:bodyPr/>
        <a:lstStyle/>
        <a:p>
          <a:endParaRPr lang="en-US"/>
        </a:p>
      </dgm:t>
    </dgm:pt>
    <dgm:pt modelId="{718FCC47-B4DF-416E-952C-43491AF14F26}" type="pres">
      <dgm:prSet presAssocID="{031FB0C2-269D-4BF6-88BF-439063BE237A}" presName="linear" presStyleCnt="0">
        <dgm:presLayoutVars>
          <dgm:animLvl val="lvl"/>
          <dgm:resizeHandles val="exact"/>
        </dgm:presLayoutVars>
      </dgm:prSet>
      <dgm:spPr/>
    </dgm:pt>
    <dgm:pt modelId="{D2D29E41-9939-412A-AD2D-9C899D0E4231}" type="pres">
      <dgm:prSet presAssocID="{3586289A-2DBD-4B2B-9A6A-58C49FEEDA0D}" presName="parentText" presStyleLbl="node1" presStyleIdx="0" presStyleCnt="5">
        <dgm:presLayoutVars>
          <dgm:chMax val="0"/>
          <dgm:bulletEnabled val="1"/>
        </dgm:presLayoutVars>
      </dgm:prSet>
      <dgm:spPr/>
    </dgm:pt>
    <dgm:pt modelId="{AC77EACE-28B9-4EA4-B7B3-D62F2C5EEC77}" type="pres">
      <dgm:prSet presAssocID="{9524501A-EDAA-4A09-A685-A83DC50351A5}" presName="spacer" presStyleCnt="0"/>
      <dgm:spPr/>
    </dgm:pt>
    <dgm:pt modelId="{85FE80A7-7FAA-40CE-8F5D-3328D12EF42D}" type="pres">
      <dgm:prSet presAssocID="{AB490A84-08BA-4748-86E1-9EBB4DE34DFA}" presName="parentText" presStyleLbl="node1" presStyleIdx="1" presStyleCnt="5">
        <dgm:presLayoutVars>
          <dgm:chMax val="0"/>
          <dgm:bulletEnabled val="1"/>
        </dgm:presLayoutVars>
      </dgm:prSet>
      <dgm:spPr/>
    </dgm:pt>
    <dgm:pt modelId="{A30B3922-CE82-4769-ACA7-4E475782736A}" type="pres">
      <dgm:prSet presAssocID="{038A5DB9-994E-4145-9B64-0C8C9F156EE8}" presName="spacer" presStyleCnt="0"/>
      <dgm:spPr/>
    </dgm:pt>
    <dgm:pt modelId="{9CBAB971-3C08-485C-A87A-A4DD8645D33C}" type="pres">
      <dgm:prSet presAssocID="{3B9E0CB3-D737-44BB-A000-9CB868EDD9A6}" presName="parentText" presStyleLbl="node1" presStyleIdx="2" presStyleCnt="5">
        <dgm:presLayoutVars>
          <dgm:chMax val="0"/>
          <dgm:bulletEnabled val="1"/>
        </dgm:presLayoutVars>
      </dgm:prSet>
      <dgm:spPr/>
    </dgm:pt>
    <dgm:pt modelId="{323F782A-B74E-4990-B77B-A223DB6DAE13}" type="pres">
      <dgm:prSet presAssocID="{3F05DA78-A429-4A80-BF80-E867C70D0518}" presName="spacer" presStyleCnt="0"/>
      <dgm:spPr/>
    </dgm:pt>
    <dgm:pt modelId="{0E6B25AC-B0E1-405C-BC76-7C0113AE76A0}" type="pres">
      <dgm:prSet presAssocID="{78D7B633-6F26-4E27-911B-258C5F5EC0FC}" presName="parentText" presStyleLbl="node1" presStyleIdx="3" presStyleCnt="5">
        <dgm:presLayoutVars>
          <dgm:chMax val="0"/>
          <dgm:bulletEnabled val="1"/>
        </dgm:presLayoutVars>
      </dgm:prSet>
      <dgm:spPr/>
    </dgm:pt>
    <dgm:pt modelId="{5B00E16D-EF13-4647-A3A8-CE2BDC0D541E}" type="pres">
      <dgm:prSet presAssocID="{1606E9EF-9291-4781-9659-0A3A216EB2BA}" presName="spacer" presStyleCnt="0"/>
      <dgm:spPr/>
    </dgm:pt>
    <dgm:pt modelId="{83DF87D6-CE21-4281-B7AA-377D62539115}" type="pres">
      <dgm:prSet presAssocID="{C2DF8D1F-211B-4463-B716-F9EBFA2722E1}" presName="parentText" presStyleLbl="node1" presStyleIdx="4" presStyleCnt="5">
        <dgm:presLayoutVars>
          <dgm:chMax val="0"/>
          <dgm:bulletEnabled val="1"/>
        </dgm:presLayoutVars>
      </dgm:prSet>
      <dgm:spPr/>
    </dgm:pt>
  </dgm:ptLst>
  <dgm:cxnLst>
    <dgm:cxn modelId="{5F508902-032A-4BE9-9CCE-A9DB34D1CDED}" type="presOf" srcId="{031FB0C2-269D-4BF6-88BF-439063BE237A}" destId="{718FCC47-B4DF-416E-952C-43491AF14F26}" srcOrd="0" destOrd="0" presId="urn:microsoft.com/office/officeart/2005/8/layout/vList2"/>
    <dgm:cxn modelId="{9F9A881C-7B41-4E84-AB41-9DB0FCFE34D2}" srcId="{031FB0C2-269D-4BF6-88BF-439063BE237A}" destId="{C2DF8D1F-211B-4463-B716-F9EBFA2722E1}" srcOrd="4" destOrd="0" parTransId="{64EAC537-55D0-4765-A71B-A61BC96DE780}" sibTransId="{EBE0B78D-879E-44DF-A0FC-9284887C779E}"/>
    <dgm:cxn modelId="{6352B024-C6B5-41FD-82AF-FFF0F7E19E27}" srcId="{031FB0C2-269D-4BF6-88BF-439063BE237A}" destId="{78D7B633-6F26-4E27-911B-258C5F5EC0FC}" srcOrd="3" destOrd="0" parTransId="{598B490F-3E1B-466A-900C-18AE2D4B2870}" sibTransId="{1606E9EF-9291-4781-9659-0A3A216EB2BA}"/>
    <dgm:cxn modelId="{17CFC340-41C2-46D8-A2A4-F7FF8369F752}" type="presOf" srcId="{78D7B633-6F26-4E27-911B-258C5F5EC0FC}" destId="{0E6B25AC-B0E1-405C-BC76-7C0113AE76A0}" srcOrd="0" destOrd="0" presId="urn:microsoft.com/office/officeart/2005/8/layout/vList2"/>
    <dgm:cxn modelId="{A6BEA365-081A-47BA-94BD-E0F7AD02851A}" srcId="{031FB0C2-269D-4BF6-88BF-439063BE237A}" destId="{AB490A84-08BA-4748-86E1-9EBB4DE34DFA}" srcOrd="1" destOrd="0" parTransId="{38568A58-4013-450A-A86D-0EE246FD07A2}" sibTransId="{038A5DB9-994E-4145-9B64-0C8C9F156EE8}"/>
    <dgm:cxn modelId="{F41EFB52-F0E2-4846-B2FD-0B387847AD74}" type="presOf" srcId="{3586289A-2DBD-4B2B-9A6A-58C49FEEDA0D}" destId="{D2D29E41-9939-412A-AD2D-9C899D0E4231}" srcOrd="0" destOrd="0" presId="urn:microsoft.com/office/officeart/2005/8/layout/vList2"/>
    <dgm:cxn modelId="{6267CB58-7E96-4252-BA01-F7EAE892B961}" type="presOf" srcId="{AB490A84-08BA-4748-86E1-9EBB4DE34DFA}" destId="{85FE80A7-7FAA-40CE-8F5D-3328D12EF42D}" srcOrd="0" destOrd="0" presId="urn:microsoft.com/office/officeart/2005/8/layout/vList2"/>
    <dgm:cxn modelId="{5B0A1DC9-0077-4951-8497-95FC0571756C}" srcId="{031FB0C2-269D-4BF6-88BF-439063BE237A}" destId="{3B9E0CB3-D737-44BB-A000-9CB868EDD9A6}" srcOrd="2" destOrd="0" parTransId="{A861487C-4856-40CC-AE55-721629BB892C}" sibTransId="{3F05DA78-A429-4A80-BF80-E867C70D0518}"/>
    <dgm:cxn modelId="{0E4FB2CE-6653-4829-97CF-E6CD7918AB67}" type="presOf" srcId="{3B9E0CB3-D737-44BB-A000-9CB868EDD9A6}" destId="{9CBAB971-3C08-485C-A87A-A4DD8645D33C}" srcOrd="0" destOrd="0" presId="urn:microsoft.com/office/officeart/2005/8/layout/vList2"/>
    <dgm:cxn modelId="{D50376E5-EC91-43FD-AE69-841A3A805C4F}" srcId="{031FB0C2-269D-4BF6-88BF-439063BE237A}" destId="{3586289A-2DBD-4B2B-9A6A-58C49FEEDA0D}" srcOrd="0" destOrd="0" parTransId="{EE61C0E2-1E2A-4096-B48A-D361896310D3}" sibTransId="{9524501A-EDAA-4A09-A685-A83DC50351A5}"/>
    <dgm:cxn modelId="{7FB1C9F3-AE3B-404E-97E5-7A63480073A8}" type="presOf" srcId="{C2DF8D1F-211B-4463-B716-F9EBFA2722E1}" destId="{83DF87D6-CE21-4281-B7AA-377D62539115}" srcOrd="0" destOrd="0" presId="urn:microsoft.com/office/officeart/2005/8/layout/vList2"/>
    <dgm:cxn modelId="{E1B1FF16-B7CA-42A8-A75E-1B995B490821}" type="presParOf" srcId="{718FCC47-B4DF-416E-952C-43491AF14F26}" destId="{D2D29E41-9939-412A-AD2D-9C899D0E4231}" srcOrd="0" destOrd="0" presId="urn:microsoft.com/office/officeart/2005/8/layout/vList2"/>
    <dgm:cxn modelId="{F17CEFFE-70ED-42D1-9F3A-E2742463093B}" type="presParOf" srcId="{718FCC47-B4DF-416E-952C-43491AF14F26}" destId="{AC77EACE-28B9-4EA4-B7B3-D62F2C5EEC77}" srcOrd="1" destOrd="0" presId="urn:microsoft.com/office/officeart/2005/8/layout/vList2"/>
    <dgm:cxn modelId="{CBDF81F9-1B6F-4A6E-9EB5-9D0051BC353F}" type="presParOf" srcId="{718FCC47-B4DF-416E-952C-43491AF14F26}" destId="{85FE80A7-7FAA-40CE-8F5D-3328D12EF42D}" srcOrd="2" destOrd="0" presId="urn:microsoft.com/office/officeart/2005/8/layout/vList2"/>
    <dgm:cxn modelId="{C2C9C32C-D04B-4CB8-AF24-0C1B4AAFF823}" type="presParOf" srcId="{718FCC47-B4DF-416E-952C-43491AF14F26}" destId="{A30B3922-CE82-4769-ACA7-4E475782736A}" srcOrd="3" destOrd="0" presId="urn:microsoft.com/office/officeart/2005/8/layout/vList2"/>
    <dgm:cxn modelId="{C8F63EDC-CB0A-4987-87BF-C88C4BD5D1C3}" type="presParOf" srcId="{718FCC47-B4DF-416E-952C-43491AF14F26}" destId="{9CBAB971-3C08-485C-A87A-A4DD8645D33C}" srcOrd="4" destOrd="0" presId="urn:microsoft.com/office/officeart/2005/8/layout/vList2"/>
    <dgm:cxn modelId="{6F95D250-8965-48A7-8B2B-00AE152B850D}" type="presParOf" srcId="{718FCC47-B4DF-416E-952C-43491AF14F26}" destId="{323F782A-B74E-4990-B77B-A223DB6DAE13}" srcOrd="5" destOrd="0" presId="urn:microsoft.com/office/officeart/2005/8/layout/vList2"/>
    <dgm:cxn modelId="{2D6AD58D-627D-4961-B5B9-388FA0ADB717}" type="presParOf" srcId="{718FCC47-B4DF-416E-952C-43491AF14F26}" destId="{0E6B25AC-B0E1-405C-BC76-7C0113AE76A0}" srcOrd="6" destOrd="0" presId="urn:microsoft.com/office/officeart/2005/8/layout/vList2"/>
    <dgm:cxn modelId="{E5A81650-11D3-4776-BA2F-CAB7A0D7B10B}" type="presParOf" srcId="{718FCC47-B4DF-416E-952C-43491AF14F26}" destId="{5B00E16D-EF13-4647-A3A8-CE2BDC0D541E}" srcOrd="7" destOrd="0" presId="urn:microsoft.com/office/officeart/2005/8/layout/vList2"/>
    <dgm:cxn modelId="{3D06FE92-39B0-42DD-8F35-0E7EB8611B29}" type="presParOf" srcId="{718FCC47-B4DF-416E-952C-43491AF14F26}" destId="{83DF87D6-CE21-4281-B7AA-377D6253911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C5FD11-A294-4A70-83FE-99A31A947C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FEFC35-8832-46FB-9726-3D1E973AB6D9}">
      <dgm:prSet/>
      <dgm:spPr/>
      <dgm:t>
        <a:bodyPr/>
        <a:lstStyle/>
        <a:p>
          <a:pPr>
            <a:lnSpc>
              <a:spcPct val="100000"/>
            </a:lnSpc>
          </a:pPr>
          <a:r>
            <a:rPr lang="en-US" b="0" i="0"/>
            <a:t>Threads within the same process run in a shared memory space, while processes run in separate memory spaces.</a:t>
          </a:r>
          <a:endParaRPr lang="en-US"/>
        </a:p>
      </dgm:t>
    </dgm:pt>
    <dgm:pt modelId="{9BC88A6F-D749-4F42-9EDB-9DAF1C3A2C27}" type="parTrans" cxnId="{DA7A55E9-8FBC-4BCE-89C4-84594107F7A8}">
      <dgm:prSet/>
      <dgm:spPr/>
      <dgm:t>
        <a:bodyPr/>
        <a:lstStyle/>
        <a:p>
          <a:endParaRPr lang="en-US"/>
        </a:p>
      </dgm:t>
    </dgm:pt>
    <dgm:pt modelId="{6C8E1B71-11C5-4389-9AF7-452CA9CA2FF9}" type="sibTrans" cxnId="{DA7A55E9-8FBC-4BCE-89C4-84594107F7A8}">
      <dgm:prSet/>
      <dgm:spPr/>
      <dgm:t>
        <a:bodyPr/>
        <a:lstStyle/>
        <a:p>
          <a:endParaRPr lang="en-US"/>
        </a:p>
      </dgm:t>
    </dgm:pt>
    <dgm:pt modelId="{B7E36481-1782-409F-AC58-175606423B54}">
      <dgm:prSet/>
      <dgm:spPr/>
      <dgm:t>
        <a:bodyPr/>
        <a:lstStyle/>
        <a:p>
          <a:pPr>
            <a:lnSpc>
              <a:spcPct val="100000"/>
            </a:lnSpc>
          </a:pPr>
          <a:r>
            <a:rPr lang="en-US" b="0" i="0"/>
            <a:t>Threads are not independent of one another like processes are NOT.</a:t>
          </a:r>
          <a:endParaRPr lang="en-US"/>
        </a:p>
      </dgm:t>
    </dgm:pt>
    <dgm:pt modelId="{EF50E643-EECC-410F-90A9-23931669A5B8}" type="parTrans" cxnId="{F3BCF573-0636-4D57-BC3C-A6439C1110C0}">
      <dgm:prSet/>
      <dgm:spPr/>
      <dgm:t>
        <a:bodyPr/>
        <a:lstStyle/>
        <a:p>
          <a:endParaRPr lang="en-US"/>
        </a:p>
      </dgm:t>
    </dgm:pt>
    <dgm:pt modelId="{B2D2E531-6E43-46C8-A99B-9F5B063F3747}" type="sibTrans" cxnId="{F3BCF573-0636-4D57-BC3C-A6439C1110C0}">
      <dgm:prSet/>
      <dgm:spPr/>
      <dgm:t>
        <a:bodyPr/>
        <a:lstStyle/>
        <a:p>
          <a:endParaRPr lang="en-US"/>
        </a:p>
      </dgm:t>
    </dgm:pt>
    <dgm:pt modelId="{1E54E599-7033-4FCF-811B-AD8287BC0DD9}">
      <dgm:prSet/>
      <dgm:spPr/>
      <dgm:t>
        <a:bodyPr/>
        <a:lstStyle/>
        <a:p>
          <a:pPr>
            <a:lnSpc>
              <a:spcPct val="100000"/>
            </a:lnSpc>
          </a:pPr>
          <a:r>
            <a:rPr lang="en-US" b="0" i="0"/>
            <a:t>threads share with other threads their code section, data section, and OS resources (like open files and signals). But, like process, a thread has its own program counter (PC), register set, and stack space.</a:t>
          </a:r>
          <a:endParaRPr lang="en-US"/>
        </a:p>
      </dgm:t>
    </dgm:pt>
    <dgm:pt modelId="{3CCA9C4E-72A0-4DD3-9CB3-A5CA38D0A0CC}" type="parTrans" cxnId="{C5C02DA3-9D97-497F-BFD3-BFC282160B48}">
      <dgm:prSet/>
      <dgm:spPr/>
      <dgm:t>
        <a:bodyPr/>
        <a:lstStyle/>
        <a:p>
          <a:endParaRPr lang="en-US"/>
        </a:p>
      </dgm:t>
    </dgm:pt>
    <dgm:pt modelId="{268C4E88-A301-412A-BDF3-1517201CCBCD}" type="sibTrans" cxnId="{C5C02DA3-9D97-497F-BFD3-BFC282160B48}">
      <dgm:prSet/>
      <dgm:spPr/>
      <dgm:t>
        <a:bodyPr/>
        <a:lstStyle/>
        <a:p>
          <a:endParaRPr lang="en-US"/>
        </a:p>
      </dgm:t>
    </dgm:pt>
    <dgm:pt modelId="{C8BAA3F1-FDA7-4975-B29B-8DDA705B5DEC}" type="pres">
      <dgm:prSet presAssocID="{0FC5FD11-A294-4A70-83FE-99A31A947C4C}" presName="root" presStyleCnt="0">
        <dgm:presLayoutVars>
          <dgm:dir/>
          <dgm:resizeHandles val="exact"/>
        </dgm:presLayoutVars>
      </dgm:prSet>
      <dgm:spPr/>
    </dgm:pt>
    <dgm:pt modelId="{1104EE20-B5D2-40D7-925A-086AC81F42D3}" type="pres">
      <dgm:prSet presAssocID="{7BFEFC35-8832-46FB-9726-3D1E973AB6D9}" presName="compNode" presStyleCnt="0"/>
      <dgm:spPr/>
    </dgm:pt>
    <dgm:pt modelId="{3B6E7475-429F-4094-ABDC-14B31F810DA9}" type="pres">
      <dgm:prSet presAssocID="{7BFEFC35-8832-46FB-9726-3D1E973AB6D9}" presName="bgRect" presStyleLbl="bgShp" presStyleIdx="0" presStyleCnt="3"/>
      <dgm:spPr/>
    </dgm:pt>
    <dgm:pt modelId="{C93A1CD5-91B8-49FB-B8AE-56EECCE4D864}" type="pres">
      <dgm:prSet presAssocID="{7BFEFC35-8832-46FB-9726-3D1E973AB6D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Slight curve"/>
        </a:ext>
      </dgm:extLst>
    </dgm:pt>
    <dgm:pt modelId="{C06B37AD-4BE5-4D17-AE41-31145FF644DA}" type="pres">
      <dgm:prSet presAssocID="{7BFEFC35-8832-46FB-9726-3D1E973AB6D9}" presName="spaceRect" presStyleCnt="0"/>
      <dgm:spPr/>
    </dgm:pt>
    <dgm:pt modelId="{F0808679-65DE-4150-AF73-9C7DB62DACEB}" type="pres">
      <dgm:prSet presAssocID="{7BFEFC35-8832-46FB-9726-3D1E973AB6D9}" presName="parTx" presStyleLbl="revTx" presStyleIdx="0" presStyleCnt="3">
        <dgm:presLayoutVars>
          <dgm:chMax val="0"/>
          <dgm:chPref val="0"/>
        </dgm:presLayoutVars>
      </dgm:prSet>
      <dgm:spPr/>
    </dgm:pt>
    <dgm:pt modelId="{A7A4496D-E9C4-4483-AF2C-FFF24DF2CC9D}" type="pres">
      <dgm:prSet presAssocID="{6C8E1B71-11C5-4389-9AF7-452CA9CA2FF9}" presName="sibTrans" presStyleCnt="0"/>
      <dgm:spPr/>
    </dgm:pt>
    <dgm:pt modelId="{6044585E-24B1-40CF-8900-00A5EF34828D}" type="pres">
      <dgm:prSet presAssocID="{B7E36481-1782-409F-AC58-175606423B54}" presName="compNode" presStyleCnt="0"/>
      <dgm:spPr/>
    </dgm:pt>
    <dgm:pt modelId="{69BEA7EE-AB14-4A46-9B9E-A8361E3EDEA1}" type="pres">
      <dgm:prSet presAssocID="{B7E36481-1782-409F-AC58-175606423B54}" presName="bgRect" presStyleLbl="bgShp" presStyleIdx="1" presStyleCnt="3"/>
      <dgm:spPr/>
    </dgm:pt>
    <dgm:pt modelId="{CEA94E4E-2027-4C33-8A56-D9313D725B16}" type="pres">
      <dgm:prSet presAssocID="{B7E36481-1782-409F-AC58-175606423B54}"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rrow: Slight curve"/>
        </a:ext>
      </dgm:extLst>
    </dgm:pt>
    <dgm:pt modelId="{6F6E405A-5881-4EDA-8899-EAA4ADDDB047}" type="pres">
      <dgm:prSet presAssocID="{B7E36481-1782-409F-AC58-175606423B54}" presName="spaceRect" presStyleCnt="0"/>
      <dgm:spPr/>
    </dgm:pt>
    <dgm:pt modelId="{DDA7DB34-3AEE-4DB4-8E16-48BA7D0F45DC}" type="pres">
      <dgm:prSet presAssocID="{B7E36481-1782-409F-AC58-175606423B54}" presName="parTx" presStyleLbl="revTx" presStyleIdx="1" presStyleCnt="3">
        <dgm:presLayoutVars>
          <dgm:chMax val="0"/>
          <dgm:chPref val="0"/>
        </dgm:presLayoutVars>
      </dgm:prSet>
      <dgm:spPr/>
    </dgm:pt>
    <dgm:pt modelId="{DE9E1FB5-06D2-4452-BC35-EC8F1FF91BF8}" type="pres">
      <dgm:prSet presAssocID="{B2D2E531-6E43-46C8-A99B-9F5B063F3747}" presName="sibTrans" presStyleCnt="0"/>
      <dgm:spPr/>
    </dgm:pt>
    <dgm:pt modelId="{12E7D736-F4A9-47E1-97FB-296F3FD401AB}" type="pres">
      <dgm:prSet presAssocID="{1E54E599-7033-4FCF-811B-AD8287BC0DD9}" presName="compNode" presStyleCnt="0"/>
      <dgm:spPr/>
    </dgm:pt>
    <dgm:pt modelId="{BC19A81C-F340-467C-8D2B-20BF61E70CB0}" type="pres">
      <dgm:prSet presAssocID="{1E54E599-7033-4FCF-811B-AD8287BC0DD9}" presName="bgRect" presStyleLbl="bgShp" presStyleIdx="2" presStyleCnt="3"/>
      <dgm:spPr/>
    </dgm:pt>
    <dgm:pt modelId="{09651726-1C3E-4FDE-B0B7-C4B3D3B26EA3}" type="pres">
      <dgm:prSet presAssocID="{1E54E599-7033-4FCF-811B-AD8287BC0DD9}" presName="iconRect" presStyleLbl="node1" presStyleIdx="2" presStyleCnt="3"/>
      <dgm:spPr>
        <a:blipFill>
          <a:blip xmlns:r="http://schemas.openxmlformats.org/officeDocument/2006/relationships" r:embed="rId1">
            <a:extLs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Arrow: Slight curve"/>
        </a:ext>
      </dgm:extLst>
    </dgm:pt>
    <dgm:pt modelId="{EBC4C6C4-9AE5-4D1C-803D-1C777D20F11B}" type="pres">
      <dgm:prSet presAssocID="{1E54E599-7033-4FCF-811B-AD8287BC0DD9}" presName="spaceRect" presStyleCnt="0"/>
      <dgm:spPr/>
    </dgm:pt>
    <dgm:pt modelId="{677671C6-7CAD-453E-80CD-9AD4A6EEA825}" type="pres">
      <dgm:prSet presAssocID="{1E54E599-7033-4FCF-811B-AD8287BC0DD9}" presName="parTx" presStyleLbl="revTx" presStyleIdx="2" presStyleCnt="3">
        <dgm:presLayoutVars>
          <dgm:chMax val="0"/>
          <dgm:chPref val="0"/>
        </dgm:presLayoutVars>
      </dgm:prSet>
      <dgm:spPr/>
    </dgm:pt>
  </dgm:ptLst>
  <dgm:cxnLst>
    <dgm:cxn modelId="{66655F05-EDD7-43C3-BA69-BDF5B598B0D6}" type="presOf" srcId="{1E54E599-7033-4FCF-811B-AD8287BC0DD9}" destId="{677671C6-7CAD-453E-80CD-9AD4A6EEA825}" srcOrd="0" destOrd="0" presId="urn:microsoft.com/office/officeart/2018/2/layout/IconVerticalSolidList"/>
    <dgm:cxn modelId="{918FD62B-6074-488A-856E-2E2EE04AA86A}" type="presOf" srcId="{B7E36481-1782-409F-AC58-175606423B54}" destId="{DDA7DB34-3AEE-4DB4-8E16-48BA7D0F45DC}" srcOrd="0" destOrd="0" presId="urn:microsoft.com/office/officeart/2018/2/layout/IconVerticalSolidList"/>
    <dgm:cxn modelId="{F3BCF573-0636-4D57-BC3C-A6439C1110C0}" srcId="{0FC5FD11-A294-4A70-83FE-99A31A947C4C}" destId="{B7E36481-1782-409F-AC58-175606423B54}" srcOrd="1" destOrd="0" parTransId="{EF50E643-EECC-410F-90A9-23931669A5B8}" sibTransId="{B2D2E531-6E43-46C8-A99B-9F5B063F3747}"/>
    <dgm:cxn modelId="{CAC1368D-2715-4957-9A2A-C8024CE07AE9}" type="presOf" srcId="{0FC5FD11-A294-4A70-83FE-99A31A947C4C}" destId="{C8BAA3F1-FDA7-4975-B29B-8DDA705B5DEC}" srcOrd="0" destOrd="0" presId="urn:microsoft.com/office/officeart/2018/2/layout/IconVerticalSolidList"/>
    <dgm:cxn modelId="{C5C02DA3-9D97-497F-BFD3-BFC282160B48}" srcId="{0FC5FD11-A294-4A70-83FE-99A31A947C4C}" destId="{1E54E599-7033-4FCF-811B-AD8287BC0DD9}" srcOrd="2" destOrd="0" parTransId="{3CCA9C4E-72A0-4DD3-9CB3-A5CA38D0A0CC}" sibTransId="{268C4E88-A301-412A-BDF3-1517201CCBCD}"/>
    <dgm:cxn modelId="{F7B829CB-6384-4B4E-B019-C851B6909342}" type="presOf" srcId="{7BFEFC35-8832-46FB-9726-3D1E973AB6D9}" destId="{F0808679-65DE-4150-AF73-9C7DB62DACEB}" srcOrd="0" destOrd="0" presId="urn:microsoft.com/office/officeart/2018/2/layout/IconVerticalSolidList"/>
    <dgm:cxn modelId="{DA7A55E9-8FBC-4BCE-89C4-84594107F7A8}" srcId="{0FC5FD11-A294-4A70-83FE-99A31A947C4C}" destId="{7BFEFC35-8832-46FB-9726-3D1E973AB6D9}" srcOrd="0" destOrd="0" parTransId="{9BC88A6F-D749-4F42-9EDB-9DAF1C3A2C27}" sibTransId="{6C8E1B71-11C5-4389-9AF7-452CA9CA2FF9}"/>
    <dgm:cxn modelId="{B651C730-EA1D-4505-AE07-94FB52D4958D}" type="presParOf" srcId="{C8BAA3F1-FDA7-4975-B29B-8DDA705B5DEC}" destId="{1104EE20-B5D2-40D7-925A-086AC81F42D3}" srcOrd="0" destOrd="0" presId="urn:microsoft.com/office/officeart/2018/2/layout/IconVerticalSolidList"/>
    <dgm:cxn modelId="{8D58DBFD-3C65-4EA9-AA84-788DB004A30A}" type="presParOf" srcId="{1104EE20-B5D2-40D7-925A-086AC81F42D3}" destId="{3B6E7475-429F-4094-ABDC-14B31F810DA9}" srcOrd="0" destOrd="0" presId="urn:microsoft.com/office/officeart/2018/2/layout/IconVerticalSolidList"/>
    <dgm:cxn modelId="{FE91F566-F0FF-452C-BB15-BD7F3EB668C8}" type="presParOf" srcId="{1104EE20-B5D2-40D7-925A-086AC81F42D3}" destId="{C93A1CD5-91B8-49FB-B8AE-56EECCE4D864}" srcOrd="1" destOrd="0" presId="urn:microsoft.com/office/officeart/2018/2/layout/IconVerticalSolidList"/>
    <dgm:cxn modelId="{B5DBAE70-CA1E-4A12-BFC4-D9517D4D1CC0}" type="presParOf" srcId="{1104EE20-B5D2-40D7-925A-086AC81F42D3}" destId="{C06B37AD-4BE5-4D17-AE41-31145FF644DA}" srcOrd="2" destOrd="0" presId="urn:microsoft.com/office/officeart/2018/2/layout/IconVerticalSolidList"/>
    <dgm:cxn modelId="{2DFB06BC-C440-454B-99FC-38D664DD562C}" type="presParOf" srcId="{1104EE20-B5D2-40D7-925A-086AC81F42D3}" destId="{F0808679-65DE-4150-AF73-9C7DB62DACEB}" srcOrd="3" destOrd="0" presId="urn:microsoft.com/office/officeart/2018/2/layout/IconVerticalSolidList"/>
    <dgm:cxn modelId="{434FC8A8-444A-4774-9FCB-D7BBA62FCC5D}" type="presParOf" srcId="{C8BAA3F1-FDA7-4975-B29B-8DDA705B5DEC}" destId="{A7A4496D-E9C4-4483-AF2C-FFF24DF2CC9D}" srcOrd="1" destOrd="0" presId="urn:microsoft.com/office/officeart/2018/2/layout/IconVerticalSolidList"/>
    <dgm:cxn modelId="{F02BA231-BAFF-4A82-A0C6-A7F0C70CF6A0}" type="presParOf" srcId="{C8BAA3F1-FDA7-4975-B29B-8DDA705B5DEC}" destId="{6044585E-24B1-40CF-8900-00A5EF34828D}" srcOrd="2" destOrd="0" presId="urn:microsoft.com/office/officeart/2018/2/layout/IconVerticalSolidList"/>
    <dgm:cxn modelId="{0CBEB62C-BAB2-4A38-9A89-348E7DA5742C}" type="presParOf" srcId="{6044585E-24B1-40CF-8900-00A5EF34828D}" destId="{69BEA7EE-AB14-4A46-9B9E-A8361E3EDEA1}" srcOrd="0" destOrd="0" presId="urn:microsoft.com/office/officeart/2018/2/layout/IconVerticalSolidList"/>
    <dgm:cxn modelId="{7FB345CD-2AC3-4CDA-B2E4-301C7C67567E}" type="presParOf" srcId="{6044585E-24B1-40CF-8900-00A5EF34828D}" destId="{CEA94E4E-2027-4C33-8A56-D9313D725B16}" srcOrd="1" destOrd="0" presId="urn:microsoft.com/office/officeart/2018/2/layout/IconVerticalSolidList"/>
    <dgm:cxn modelId="{A49078ED-044A-414D-BA37-D34794087F51}" type="presParOf" srcId="{6044585E-24B1-40CF-8900-00A5EF34828D}" destId="{6F6E405A-5881-4EDA-8899-EAA4ADDDB047}" srcOrd="2" destOrd="0" presId="urn:microsoft.com/office/officeart/2018/2/layout/IconVerticalSolidList"/>
    <dgm:cxn modelId="{C28A8D99-7229-434B-9B65-CC53401F91B8}" type="presParOf" srcId="{6044585E-24B1-40CF-8900-00A5EF34828D}" destId="{DDA7DB34-3AEE-4DB4-8E16-48BA7D0F45DC}" srcOrd="3" destOrd="0" presId="urn:microsoft.com/office/officeart/2018/2/layout/IconVerticalSolidList"/>
    <dgm:cxn modelId="{0913C366-3132-4BCD-8E9A-C7C20455842A}" type="presParOf" srcId="{C8BAA3F1-FDA7-4975-B29B-8DDA705B5DEC}" destId="{DE9E1FB5-06D2-4452-BC35-EC8F1FF91BF8}" srcOrd="3" destOrd="0" presId="urn:microsoft.com/office/officeart/2018/2/layout/IconVerticalSolidList"/>
    <dgm:cxn modelId="{35BE110B-E9C0-46B7-BDC5-4E1DBC4E0843}" type="presParOf" srcId="{C8BAA3F1-FDA7-4975-B29B-8DDA705B5DEC}" destId="{12E7D736-F4A9-47E1-97FB-296F3FD401AB}" srcOrd="4" destOrd="0" presId="urn:microsoft.com/office/officeart/2018/2/layout/IconVerticalSolidList"/>
    <dgm:cxn modelId="{8AD4250C-8DCB-46C4-A267-B4695724F7AA}" type="presParOf" srcId="{12E7D736-F4A9-47E1-97FB-296F3FD401AB}" destId="{BC19A81C-F340-467C-8D2B-20BF61E70CB0}" srcOrd="0" destOrd="0" presId="urn:microsoft.com/office/officeart/2018/2/layout/IconVerticalSolidList"/>
    <dgm:cxn modelId="{1E7E1B00-1AA6-47DC-9401-CED6B4C257A8}" type="presParOf" srcId="{12E7D736-F4A9-47E1-97FB-296F3FD401AB}" destId="{09651726-1C3E-4FDE-B0B7-C4B3D3B26EA3}" srcOrd="1" destOrd="0" presId="urn:microsoft.com/office/officeart/2018/2/layout/IconVerticalSolidList"/>
    <dgm:cxn modelId="{E3A4BED3-6DE2-493A-8754-70B66D69A65F}" type="presParOf" srcId="{12E7D736-F4A9-47E1-97FB-296F3FD401AB}" destId="{EBC4C6C4-9AE5-4D1C-803D-1C777D20F11B}" srcOrd="2" destOrd="0" presId="urn:microsoft.com/office/officeart/2018/2/layout/IconVerticalSolidList"/>
    <dgm:cxn modelId="{23A2F16B-2617-4AB1-BA95-E8EC9CE3897C}" type="presParOf" srcId="{12E7D736-F4A9-47E1-97FB-296F3FD401AB}" destId="{677671C6-7CAD-453E-80CD-9AD4A6EEA8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8383FC-5012-4509-9D7E-4EB6D30245E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071614-6687-486C-80D9-D52FA3F0573A}">
      <dgm:prSet/>
      <dgm:spPr/>
      <dgm:t>
        <a:bodyPr/>
        <a:lstStyle/>
        <a:p>
          <a:r>
            <a:rPr lang="en-US" b="0" i="0"/>
            <a:t>User level thread implement in user level libraries, so thread switching does not need to call operating system and to cause interrupt to the kernel.</a:t>
          </a:r>
          <a:endParaRPr lang="en-US"/>
        </a:p>
      </dgm:t>
    </dgm:pt>
    <dgm:pt modelId="{2A342F9C-3939-4A81-96AE-969A0CB7308F}" type="parTrans" cxnId="{E6B9C5E4-77D5-4C31-9E7E-EC73215232C8}">
      <dgm:prSet/>
      <dgm:spPr/>
      <dgm:t>
        <a:bodyPr/>
        <a:lstStyle/>
        <a:p>
          <a:endParaRPr lang="en-US"/>
        </a:p>
      </dgm:t>
    </dgm:pt>
    <dgm:pt modelId="{15D5E9DF-8C7C-4C95-A4E2-F3D931BB225D}" type="sibTrans" cxnId="{E6B9C5E4-77D5-4C31-9E7E-EC73215232C8}">
      <dgm:prSet/>
      <dgm:spPr/>
      <dgm:t>
        <a:bodyPr/>
        <a:lstStyle/>
        <a:p>
          <a:endParaRPr lang="en-US"/>
        </a:p>
      </dgm:t>
    </dgm:pt>
    <dgm:pt modelId="{89D6E753-72AC-4AE9-8095-DCF74EB821F3}">
      <dgm:prSet/>
      <dgm:spPr/>
      <dgm:t>
        <a:bodyPr/>
        <a:lstStyle/>
        <a:p>
          <a:r>
            <a:rPr lang="en-US" b="0" i="0"/>
            <a:t>The kernel knows nothing about user level threads and manages them as if they were single-threaded process.</a:t>
          </a:r>
          <a:endParaRPr lang="en-US"/>
        </a:p>
      </dgm:t>
    </dgm:pt>
    <dgm:pt modelId="{7725AA23-38ED-43D2-96A3-FB1B1474D855}" type="parTrans" cxnId="{00EC0880-88D6-431E-A03C-E55549BEBEB8}">
      <dgm:prSet/>
      <dgm:spPr/>
      <dgm:t>
        <a:bodyPr/>
        <a:lstStyle/>
        <a:p>
          <a:endParaRPr lang="en-US"/>
        </a:p>
      </dgm:t>
    </dgm:pt>
    <dgm:pt modelId="{2F508651-13E8-4302-99EB-A1AA6C1B2F01}" type="sibTrans" cxnId="{00EC0880-88D6-431E-A03C-E55549BEBEB8}">
      <dgm:prSet/>
      <dgm:spPr/>
      <dgm:t>
        <a:bodyPr/>
        <a:lstStyle/>
        <a:p>
          <a:endParaRPr lang="en-US"/>
        </a:p>
      </dgm:t>
    </dgm:pt>
    <dgm:pt modelId="{DE5EADDF-1A0A-4E97-9B06-09580DD4F953}" type="pres">
      <dgm:prSet presAssocID="{AD8383FC-5012-4509-9D7E-4EB6D30245E6}" presName="root" presStyleCnt="0">
        <dgm:presLayoutVars>
          <dgm:dir/>
          <dgm:resizeHandles val="exact"/>
        </dgm:presLayoutVars>
      </dgm:prSet>
      <dgm:spPr/>
    </dgm:pt>
    <dgm:pt modelId="{119E9F76-4E31-4E5E-A7AE-3527A36BCA88}" type="pres">
      <dgm:prSet presAssocID="{22071614-6687-486C-80D9-D52FA3F0573A}" presName="compNode" presStyleCnt="0"/>
      <dgm:spPr/>
    </dgm:pt>
    <dgm:pt modelId="{9FF5B781-A68A-4F3D-BCC8-84F65F9464BF}" type="pres">
      <dgm:prSet presAssocID="{22071614-6687-486C-80D9-D52FA3F0573A}" presName="bgRect" presStyleLbl="bgShp" presStyleIdx="0" presStyleCnt="2"/>
      <dgm:spPr/>
    </dgm:pt>
    <dgm:pt modelId="{ADE22CA4-CC66-48A4-9BA9-A3FDF24D6F1B}" type="pres">
      <dgm:prSet presAssocID="{22071614-6687-486C-80D9-D52FA3F0573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D1330978-0340-449E-8CAB-7647FF47103D}" type="pres">
      <dgm:prSet presAssocID="{22071614-6687-486C-80D9-D52FA3F0573A}" presName="spaceRect" presStyleCnt="0"/>
      <dgm:spPr/>
    </dgm:pt>
    <dgm:pt modelId="{DA12D86A-C322-4935-832D-9EEC7019137C}" type="pres">
      <dgm:prSet presAssocID="{22071614-6687-486C-80D9-D52FA3F0573A}" presName="parTx" presStyleLbl="revTx" presStyleIdx="0" presStyleCnt="2">
        <dgm:presLayoutVars>
          <dgm:chMax val="0"/>
          <dgm:chPref val="0"/>
        </dgm:presLayoutVars>
      </dgm:prSet>
      <dgm:spPr/>
    </dgm:pt>
    <dgm:pt modelId="{46AF00BF-80E5-4365-814A-439C66DD6771}" type="pres">
      <dgm:prSet presAssocID="{15D5E9DF-8C7C-4C95-A4E2-F3D931BB225D}" presName="sibTrans" presStyleCnt="0"/>
      <dgm:spPr/>
    </dgm:pt>
    <dgm:pt modelId="{8707F387-FFCD-4741-95DD-69D5108A726E}" type="pres">
      <dgm:prSet presAssocID="{89D6E753-72AC-4AE9-8095-DCF74EB821F3}" presName="compNode" presStyleCnt="0"/>
      <dgm:spPr/>
    </dgm:pt>
    <dgm:pt modelId="{E9DE8C46-B4B3-41E8-860A-9F68CC115AF8}" type="pres">
      <dgm:prSet presAssocID="{89D6E753-72AC-4AE9-8095-DCF74EB821F3}" presName="bgRect" presStyleLbl="bgShp" presStyleIdx="1" presStyleCnt="2"/>
      <dgm:spPr/>
    </dgm:pt>
    <dgm:pt modelId="{A31075F2-009B-4A8B-A0D4-CF48563D1BFE}" type="pres">
      <dgm:prSet presAssocID="{89D6E753-72AC-4AE9-8095-DCF74EB821F3}" presName="iconRect" presStyleLbl="node1" presStyleIdx="1"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7548729B-2F78-4B33-94FC-C66FE56B5F2E}" type="pres">
      <dgm:prSet presAssocID="{89D6E753-72AC-4AE9-8095-DCF74EB821F3}" presName="spaceRect" presStyleCnt="0"/>
      <dgm:spPr/>
    </dgm:pt>
    <dgm:pt modelId="{DD2EEB32-3B6F-4F18-BF86-E51BB355FAD5}" type="pres">
      <dgm:prSet presAssocID="{89D6E753-72AC-4AE9-8095-DCF74EB821F3}" presName="parTx" presStyleLbl="revTx" presStyleIdx="1" presStyleCnt="2">
        <dgm:presLayoutVars>
          <dgm:chMax val="0"/>
          <dgm:chPref val="0"/>
        </dgm:presLayoutVars>
      </dgm:prSet>
      <dgm:spPr/>
    </dgm:pt>
  </dgm:ptLst>
  <dgm:cxnLst>
    <dgm:cxn modelId="{035A7036-9B72-438B-A5C7-E57B0432B604}" type="presOf" srcId="{89D6E753-72AC-4AE9-8095-DCF74EB821F3}" destId="{DD2EEB32-3B6F-4F18-BF86-E51BB355FAD5}" srcOrd="0" destOrd="0" presId="urn:microsoft.com/office/officeart/2018/2/layout/IconVerticalSolidList"/>
    <dgm:cxn modelId="{00EC0880-88D6-431E-A03C-E55549BEBEB8}" srcId="{AD8383FC-5012-4509-9D7E-4EB6D30245E6}" destId="{89D6E753-72AC-4AE9-8095-DCF74EB821F3}" srcOrd="1" destOrd="0" parTransId="{7725AA23-38ED-43D2-96A3-FB1B1474D855}" sibTransId="{2F508651-13E8-4302-99EB-A1AA6C1B2F01}"/>
    <dgm:cxn modelId="{557E7FD2-E2F5-4DF6-BEA2-68092AF31D2B}" type="presOf" srcId="{AD8383FC-5012-4509-9D7E-4EB6D30245E6}" destId="{DE5EADDF-1A0A-4E97-9B06-09580DD4F953}" srcOrd="0" destOrd="0" presId="urn:microsoft.com/office/officeart/2018/2/layout/IconVerticalSolidList"/>
    <dgm:cxn modelId="{E6B9C5E4-77D5-4C31-9E7E-EC73215232C8}" srcId="{AD8383FC-5012-4509-9D7E-4EB6D30245E6}" destId="{22071614-6687-486C-80D9-D52FA3F0573A}" srcOrd="0" destOrd="0" parTransId="{2A342F9C-3939-4A81-96AE-969A0CB7308F}" sibTransId="{15D5E9DF-8C7C-4C95-A4E2-F3D931BB225D}"/>
    <dgm:cxn modelId="{1038FAFD-B49F-4B21-91F3-8329FB9932F7}" type="presOf" srcId="{22071614-6687-486C-80D9-D52FA3F0573A}" destId="{DA12D86A-C322-4935-832D-9EEC7019137C}" srcOrd="0" destOrd="0" presId="urn:microsoft.com/office/officeart/2018/2/layout/IconVerticalSolidList"/>
    <dgm:cxn modelId="{E323FC3E-AA9E-4EDB-B67E-12588D4B9786}" type="presParOf" srcId="{DE5EADDF-1A0A-4E97-9B06-09580DD4F953}" destId="{119E9F76-4E31-4E5E-A7AE-3527A36BCA88}" srcOrd="0" destOrd="0" presId="urn:microsoft.com/office/officeart/2018/2/layout/IconVerticalSolidList"/>
    <dgm:cxn modelId="{16B5376B-E609-405F-91BF-CB65EB781B02}" type="presParOf" srcId="{119E9F76-4E31-4E5E-A7AE-3527A36BCA88}" destId="{9FF5B781-A68A-4F3D-BCC8-84F65F9464BF}" srcOrd="0" destOrd="0" presId="urn:microsoft.com/office/officeart/2018/2/layout/IconVerticalSolidList"/>
    <dgm:cxn modelId="{3BBCCD19-86FD-4B8B-9087-9113195FF4A2}" type="presParOf" srcId="{119E9F76-4E31-4E5E-A7AE-3527A36BCA88}" destId="{ADE22CA4-CC66-48A4-9BA9-A3FDF24D6F1B}" srcOrd="1" destOrd="0" presId="urn:microsoft.com/office/officeart/2018/2/layout/IconVerticalSolidList"/>
    <dgm:cxn modelId="{A79A3A1A-25C6-46C2-BC9B-C802BA66D589}" type="presParOf" srcId="{119E9F76-4E31-4E5E-A7AE-3527A36BCA88}" destId="{D1330978-0340-449E-8CAB-7647FF47103D}" srcOrd="2" destOrd="0" presId="urn:microsoft.com/office/officeart/2018/2/layout/IconVerticalSolidList"/>
    <dgm:cxn modelId="{5E4DD3C8-4171-4FEC-8168-09DF0197D7E8}" type="presParOf" srcId="{119E9F76-4E31-4E5E-A7AE-3527A36BCA88}" destId="{DA12D86A-C322-4935-832D-9EEC7019137C}" srcOrd="3" destOrd="0" presId="urn:microsoft.com/office/officeart/2018/2/layout/IconVerticalSolidList"/>
    <dgm:cxn modelId="{312F5E7F-C443-4A69-95EC-286320889588}" type="presParOf" srcId="{DE5EADDF-1A0A-4E97-9B06-09580DD4F953}" destId="{46AF00BF-80E5-4365-814A-439C66DD6771}" srcOrd="1" destOrd="0" presId="urn:microsoft.com/office/officeart/2018/2/layout/IconVerticalSolidList"/>
    <dgm:cxn modelId="{721039A9-C2CB-4E7C-83E4-DA8D794BAE8C}" type="presParOf" srcId="{DE5EADDF-1A0A-4E97-9B06-09580DD4F953}" destId="{8707F387-FFCD-4741-95DD-69D5108A726E}" srcOrd="2" destOrd="0" presId="urn:microsoft.com/office/officeart/2018/2/layout/IconVerticalSolidList"/>
    <dgm:cxn modelId="{13C4C447-ECA6-47EB-9491-1C054526229D}" type="presParOf" srcId="{8707F387-FFCD-4741-95DD-69D5108A726E}" destId="{E9DE8C46-B4B3-41E8-860A-9F68CC115AF8}" srcOrd="0" destOrd="0" presId="urn:microsoft.com/office/officeart/2018/2/layout/IconVerticalSolidList"/>
    <dgm:cxn modelId="{41CD83D8-EF94-497E-9F8F-7CCCB5F9B555}" type="presParOf" srcId="{8707F387-FFCD-4741-95DD-69D5108A726E}" destId="{A31075F2-009B-4A8B-A0D4-CF48563D1BFE}" srcOrd="1" destOrd="0" presId="urn:microsoft.com/office/officeart/2018/2/layout/IconVerticalSolidList"/>
    <dgm:cxn modelId="{CCD80F51-4D8C-49F9-9088-2DC98FD3D858}" type="presParOf" srcId="{8707F387-FFCD-4741-95DD-69D5108A726E}" destId="{7548729B-2F78-4B33-94FC-C66FE56B5F2E}" srcOrd="2" destOrd="0" presId="urn:microsoft.com/office/officeart/2018/2/layout/IconVerticalSolidList"/>
    <dgm:cxn modelId="{161EED6E-7B46-4B30-9DA7-61A65EE39BBE}" type="presParOf" srcId="{8707F387-FFCD-4741-95DD-69D5108A726E}" destId="{DD2EEB32-3B6F-4F18-BF86-E51BB355FA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1A9E06-32CE-41D0-A431-A8E7176AF849}"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521572FD-3CF8-4324-BFCA-3F0F2AC923E0}">
      <dgm:prSet/>
      <dgm:spPr/>
      <dgm:t>
        <a:bodyPr/>
        <a:lstStyle/>
        <a:p>
          <a:r>
            <a:rPr lang="en-US" b="0" i="0"/>
            <a:t>Kernel can simultaneously schedule multiple threads from the same </a:t>
          </a:r>
          <a:r>
            <a:rPr lang="en-US" b="0" i="0">
              <a:latin typeface="Century Gothic" panose="020B0502020202020204"/>
            </a:rPr>
            <a:t>process</a:t>
          </a:r>
          <a:r>
            <a:rPr lang="en-US" b="0" i="0" u="none" strike="noStrike" cap="none" baseline="0" noProof="0">
              <a:solidFill>
                <a:srgbClr val="010000"/>
              </a:solidFill>
              <a:latin typeface="Century Gothic"/>
            </a:rPr>
            <a:t>.</a:t>
          </a:r>
          <a:endParaRPr lang="en-US"/>
        </a:p>
      </dgm:t>
    </dgm:pt>
    <dgm:pt modelId="{D6B85D7E-64E3-4D6D-8FC3-EE73FF5AA9E4}" type="parTrans" cxnId="{CC0B48E3-7B31-46A5-9295-E8562523CCC3}">
      <dgm:prSet/>
      <dgm:spPr/>
      <dgm:t>
        <a:bodyPr/>
        <a:lstStyle/>
        <a:p>
          <a:endParaRPr lang="en-US"/>
        </a:p>
      </dgm:t>
    </dgm:pt>
    <dgm:pt modelId="{CD8574EE-2D06-45A6-81C8-9F72FB7EFEFB}" type="sibTrans" cxnId="{CC0B48E3-7B31-46A5-9295-E8562523CCC3}">
      <dgm:prSet/>
      <dgm:spPr/>
      <dgm:t>
        <a:bodyPr/>
        <a:lstStyle/>
        <a:p>
          <a:endParaRPr lang="en-US"/>
        </a:p>
      </dgm:t>
    </dgm:pt>
    <dgm:pt modelId="{CCF2423E-2EE6-48D2-B1C0-9EB4C7CB4E48}">
      <dgm:prSet/>
      <dgm:spPr/>
      <dgm:t>
        <a:bodyPr/>
        <a:lstStyle/>
        <a:p>
          <a:r>
            <a:rPr lang="en-US" b="0" i="0"/>
            <a:t>If one thread in a process is blocked the kernel can schedule another thread of the same process.</a:t>
          </a:r>
          <a:endParaRPr lang="en-US"/>
        </a:p>
      </dgm:t>
    </dgm:pt>
    <dgm:pt modelId="{ECE97963-A3DF-4DB9-A989-E730CD9331D9}" type="parTrans" cxnId="{4BD9606C-BBEB-4A64-B49F-DFB60084F4F0}">
      <dgm:prSet/>
      <dgm:spPr/>
      <dgm:t>
        <a:bodyPr/>
        <a:lstStyle/>
        <a:p>
          <a:endParaRPr lang="en-US"/>
        </a:p>
      </dgm:t>
    </dgm:pt>
    <dgm:pt modelId="{4B234D84-0895-409C-92EF-2DBD39A9120A}" type="sibTrans" cxnId="{4BD9606C-BBEB-4A64-B49F-DFB60084F4F0}">
      <dgm:prSet/>
      <dgm:spPr/>
      <dgm:t>
        <a:bodyPr/>
        <a:lstStyle/>
        <a:p>
          <a:endParaRPr lang="en-US"/>
        </a:p>
      </dgm:t>
    </dgm:pt>
    <dgm:pt modelId="{1DB57FBD-8751-49BE-AD92-71890F9B474F}">
      <dgm:prSet/>
      <dgm:spPr/>
      <dgm:t>
        <a:bodyPr/>
        <a:lstStyle/>
        <a:p>
          <a:r>
            <a:rPr lang="en-US" b="0" i="0"/>
            <a:t>Kernel routines themselves can multithreaded. </a:t>
          </a:r>
          <a:endParaRPr lang="en-US"/>
        </a:p>
      </dgm:t>
    </dgm:pt>
    <dgm:pt modelId="{9998477D-CA57-42D1-992B-F76A82B459A4}" type="parTrans" cxnId="{26FDAAA9-6857-48C0-8A80-009EDA3AC80D}">
      <dgm:prSet/>
      <dgm:spPr/>
      <dgm:t>
        <a:bodyPr/>
        <a:lstStyle/>
        <a:p>
          <a:endParaRPr lang="en-US"/>
        </a:p>
      </dgm:t>
    </dgm:pt>
    <dgm:pt modelId="{E8033E98-4092-4B3F-8629-664BE9F6F421}" type="sibTrans" cxnId="{26FDAAA9-6857-48C0-8A80-009EDA3AC80D}">
      <dgm:prSet/>
      <dgm:spPr/>
      <dgm:t>
        <a:bodyPr/>
        <a:lstStyle/>
        <a:p>
          <a:endParaRPr lang="en-US"/>
        </a:p>
      </dgm:t>
    </dgm:pt>
    <dgm:pt modelId="{4FE0964E-51B0-42AD-9435-DEB127464517}" type="pres">
      <dgm:prSet presAssocID="{BC1A9E06-32CE-41D0-A431-A8E7176AF849}" presName="linear" presStyleCnt="0">
        <dgm:presLayoutVars>
          <dgm:animLvl val="lvl"/>
          <dgm:resizeHandles val="exact"/>
        </dgm:presLayoutVars>
      </dgm:prSet>
      <dgm:spPr/>
    </dgm:pt>
    <dgm:pt modelId="{EF3A693E-2A7D-47D7-8ED9-747FC9E41775}" type="pres">
      <dgm:prSet presAssocID="{521572FD-3CF8-4324-BFCA-3F0F2AC923E0}" presName="parentText" presStyleLbl="node1" presStyleIdx="0" presStyleCnt="3">
        <dgm:presLayoutVars>
          <dgm:chMax val="0"/>
          <dgm:bulletEnabled val="1"/>
        </dgm:presLayoutVars>
      </dgm:prSet>
      <dgm:spPr/>
    </dgm:pt>
    <dgm:pt modelId="{3BB863B2-E781-4448-B73D-D320F351F45C}" type="pres">
      <dgm:prSet presAssocID="{CD8574EE-2D06-45A6-81C8-9F72FB7EFEFB}" presName="spacer" presStyleCnt="0"/>
      <dgm:spPr/>
    </dgm:pt>
    <dgm:pt modelId="{7CA84F0F-48E2-4231-B001-2EDE2AA2B928}" type="pres">
      <dgm:prSet presAssocID="{CCF2423E-2EE6-48D2-B1C0-9EB4C7CB4E48}" presName="parentText" presStyleLbl="node1" presStyleIdx="1" presStyleCnt="3">
        <dgm:presLayoutVars>
          <dgm:chMax val="0"/>
          <dgm:bulletEnabled val="1"/>
        </dgm:presLayoutVars>
      </dgm:prSet>
      <dgm:spPr/>
    </dgm:pt>
    <dgm:pt modelId="{AB4EC8EA-091C-4FEA-8344-38075F3C5BC4}" type="pres">
      <dgm:prSet presAssocID="{4B234D84-0895-409C-92EF-2DBD39A9120A}" presName="spacer" presStyleCnt="0"/>
      <dgm:spPr/>
    </dgm:pt>
    <dgm:pt modelId="{1A9342D2-4916-47D8-BD40-83D2FA09B3C1}" type="pres">
      <dgm:prSet presAssocID="{1DB57FBD-8751-49BE-AD92-71890F9B474F}" presName="parentText" presStyleLbl="node1" presStyleIdx="2" presStyleCnt="3">
        <dgm:presLayoutVars>
          <dgm:chMax val="0"/>
          <dgm:bulletEnabled val="1"/>
        </dgm:presLayoutVars>
      </dgm:prSet>
      <dgm:spPr/>
    </dgm:pt>
  </dgm:ptLst>
  <dgm:cxnLst>
    <dgm:cxn modelId="{C71BCA23-A851-44B5-B2B0-1C10A6348E69}" type="presOf" srcId="{1DB57FBD-8751-49BE-AD92-71890F9B474F}" destId="{1A9342D2-4916-47D8-BD40-83D2FA09B3C1}" srcOrd="0" destOrd="0" presId="urn:microsoft.com/office/officeart/2005/8/layout/vList2"/>
    <dgm:cxn modelId="{99118142-A065-46EC-B4F1-A97D0D0587C0}" type="presOf" srcId="{BC1A9E06-32CE-41D0-A431-A8E7176AF849}" destId="{4FE0964E-51B0-42AD-9435-DEB127464517}" srcOrd="0" destOrd="0" presId="urn:microsoft.com/office/officeart/2005/8/layout/vList2"/>
    <dgm:cxn modelId="{4BD9606C-BBEB-4A64-B49F-DFB60084F4F0}" srcId="{BC1A9E06-32CE-41D0-A431-A8E7176AF849}" destId="{CCF2423E-2EE6-48D2-B1C0-9EB4C7CB4E48}" srcOrd="1" destOrd="0" parTransId="{ECE97963-A3DF-4DB9-A989-E730CD9331D9}" sibTransId="{4B234D84-0895-409C-92EF-2DBD39A9120A}"/>
    <dgm:cxn modelId="{16A40D76-A959-41DC-BD00-EAC29AF01211}" type="presOf" srcId="{521572FD-3CF8-4324-BFCA-3F0F2AC923E0}" destId="{EF3A693E-2A7D-47D7-8ED9-747FC9E41775}" srcOrd="0" destOrd="0" presId="urn:microsoft.com/office/officeart/2005/8/layout/vList2"/>
    <dgm:cxn modelId="{26FDAAA9-6857-48C0-8A80-009EDA3AC80D}" srcId="{BC1A9E06-32CE-41D0-A431-A8E7176AF849}" destId="{1DB57FBD-8751-49BE-AD92-71890F9B474F}" srcOrd="2" destOrd="0" parTransId="{9998477D-CA57-42D1-992B-F76A82B459A4}" sibTransId="{E8033E98-4092-4B3F-8629-664BE9F6F421}"/>
    <dgm:cxn modelId="{A80843DB-8C2C-4310-9BD8-B8557C7F7699}" type="presOf" srcId="{CCF2423E-2EE6-48D2-B1C0-9EB4C7CB4E48}" destId="{7CA84F0F-48E2-4231-B001-2EDE2AA2B928}" srcOrd="0" destOrd="0" presId="urn:microsoft.com/office/officeart/2005/8/layout/vList2"/>
    <dgm:cxn modelId="{CC0B48E3-7B31-46A5-9295-E8562523CCC3}" srcId="{BC1A9E06-32CE-41D0-A431-A8E7176AF849}" destId="{521572FD-3CF8-4324-BFCA-3F0F2AC923E0}" srcOrd="0" destOrd="0" parTransId="{D6B85D7E-64E3-4D6D-8FC3-EE73FF5AA9E4}" sibTransId="{CD8574EE-2D06-45A6-81C8-9F72FB7EFEFB}"/>
    <dgm:cxn modelId="{36BBF60B-7E91-4772-B5C7-930D33CCD53F}" type="presParOf" srcId="{4FE0964E-51B0-42AD-9435-DEB127464517}" destId="{EF3A693E-2A7D-47D7-8ED9-747FC9E41775}" srcOrd="0" destOrd="0" presId="urn:microsoft.com/office/officeart/2005/8/layout/vList2"/>
    <dgm:cxn modelId="{3404DCBB-84A2-455C-998F-948DBC18EB8E}" type="presParOf" srcId="{4FE0964E-51B0-42AD-9435-DEB127464517}" destId="{3BB863B2-E781-4448-B73D-D320F351F45C}" srcOrd="1" destOrd="0" presId="urn:microsoft.com/office/officeart/2005/8/layout/vList2"/>
    <dgm:cxn modelId="{684A0DEF-80C6-4EC2-BDF9-236598A84205}" type="presParOf" srcId="{4FE0964E-51B0-42AD-9435-DEB127464517}" destId="{7CA84F0F-48E2-4231-B001-2EDE2AA2B928}" srcOrd="2" destOrd="0" presId="urn:microsoft.com/office/officeart/2005/8/layout/vList2"/>
    <dgm:cxn modelId="{0CDD4754-5B9F-40A6-9BC1-C4D39D40476B}" type="presParOf" srcId="{4FE0964E-51B0-42AD-9435-DEB127464517}" destId="{AB4EC8EA-091C-4FEA-8344-38075F3C5BC4}" srcOrd="3" destOrd="0" presId="urn:microsoft.com/office/officeart/2005/8/layout/vList2"/>
    <dgm:cxn modelId="{BED4699D-DBDF-4DFC-B07F-9D25C92EC08F}" type="presParOf" srcId="{4FE0964E-51B0-42AD-9435-DEB127464517}" destId="{1A9342D2-4916-47D8-BD40-83D2FA09B3C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E0D13-ED67-402E-B74D-CE2DB1C4DA8E}">
      <dsp:nvSpPr>
        <dsp:cNvPr id="0" name=""/>
        <dsp:cNvSpPr/>
      </dsp:nvSpPr>
      <dsp:spPr>
        <a:xfrm>
          <a:off x="432427" y="688840"/>
          <a:ext cx="703212" cy="703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F4E7E7FC-217D-4E3B-8DC7-40DF67EADF9B}">
      <dsp:nvSpPr>
        <dsp:cNvPr id="0" name=""/>
        <dsp:cNvSpPr/>
      </dsp:nvSpPr>
      <dsp:spPr>
        <a:xfrm>
          <a:off x="2685" y="1688561"/>
          <a:ext cx="1562695" cy="976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Program is an executable file containing the set of instructions written to  perform a specific job on our computer.</a:t>
          </a:r>
        </a:p>
      </dsp:txBody>
      <dsp:txXfrm>
        <a:off x="2685" y="1688561"/>
        <a:ext cx="1562695" cy="976074"/>
      </dsp:txXfrm>
    </dsp:sp>
    <dsp:sp modelId="{F3DBD91E-6517-4BE4-92A1-DA1D0EB24FCA}">
      <dsp:nvSpPr>
        <dsp:cNvPr id="0" name=""/>
        <dsp:cNvSpPr/>
      </dsp:nvSpPr>
      <dsp:spPr>
        <a:xfrm>
          <a:off x="2268594" y="688840"/>
          <a:ext cx="703212" cy="703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818F3AD6-9DDE-48E1-BFFF-422D433C6936}">
      <dsp:nvSpPr>
        <dsp:cNvPr id="0" name=""/>
        <dsp:cNvSpPr/>
      </dsp:nvSpPr>
      <dsp:spPr>
        <a:xfrm>
          <a:off x="1838852" y="1688561"/>
          <a:ext cx="1562695" cy="976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program is piece of code which may be a single line or millions of lines.</a:t>
          </a:r>
        </a:p>
      </dsp:txBody>
      <dsp:txXfrm>
        <a:off x="1838852" y="1688561"/>
        <a:ext cx="1562695" cy="976074"/>
      </dsp:txXfrm>
    </dsp:sp>
    <dsp:sp modelId="{028B01C6-CCDA-4706-9456-32A29F497F9D}">
      <dsp:nvSpPr>
        <dsp:cNvPr id="0" name=""/>
        <dsp:cNvSpPr/>
      </dsp:nvSpPr>
      <dsp:spPr>
        <a:xfrm>
          <a:off x="4104761" y="688840"/>
          <a:ext cx="703212" cy="703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ACC0D8B9-F7AB-4786-BC10-5A50B627232E}">
      <dsp:nvSpPr>
        <dsp:cNvPr id="0" name=""/>
        <dsp:cNvSpPr/>
      </dsp:nvSpPr>
      <dsp:spPr>
        <a:xfrm>
          <a:off x="3675019" y="1688561"/>
          <a:ext cx="1562695" cy="976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Program are not stored on the primary memory on our computer. They are stored on a disk or secondary memory of our computer </a:t>
          </a:r>
        </a:p>
      </dsp:txBody>
      <dsp:txXfrm>
        <a:off x="3675019" y="1688561"/>
        <a:ext cx="1562695" cy="976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29E41-9939-412A-AD2D-9C899D0E4231}">
      <dsp:nvSpPr>
        <dsp:cNvPr id="0" name=""/>
        <dsp:cNvSpPr/>
      </dsp:nvSpPr>
      <dsp:spPr>
        <a:xfrm>
          <a:off x="0" y="5939"/>
          <a:ext cx="6496050" cy="87516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thread is the smallest unit of processing that can be performed in an OS.</a:t>
          </a:r>
        </a:p>
      </dsp:txBody>
      <dsp:txXfrm>
        <a:off x="42722" y="48661"/>
        <a:ext cx="6410606" cy="789716"/>
      </dsp:txXfrm>
    </dsp:sp>
    <dsp:sp modelId="{85FE80A7-7FAA-40CE-8F5D-3328D12EF42D}">
      <dsp:nvSpPr>
        <dsp:cNvPr id="0" name=""/>
        <dsp:cNvSpPr/>
      </dsp:nvSpPr>
      <dsp:spPr>
        <a:xfrm>
          <a:off x="0" y="927179"/>
          <a:ext cx="6496050" cy="875160"/>
        </a:xfrm>
        <a:prstGeom prst="roundRect">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thread is also called a lightweight process. Threads provide a way to improve application performance through quasi parallel.</a:t>
          </a:r>
        </a:p>
      </dsp:txBody>
      <dsp:txXfrm>
        <a:off x="42722" y="969901"/>
        <a:ext cx="6410606" cy="789716"/>
      </dsp:txXfrm>
    </dsp:sp>
    <dsp:sp modelId="{9CBAB971-3C08-485C-A87A-A4DD8645D33C}">
      <dsp:nvSpPr>
        <dsp:cNvPr id="0" name=""/>
        <dsp:cNvSpPr/>
      </dsp:nvSpPr>
      <dsp:spPr>
        <a:xfrm>
          <a:off x="0" y="1848420"/>
          <a:ext cx="6496050" cy="875160"/>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thread exists within a process - that is, a single process may contain multiple threads. </a:t>
          </a:r>
        </a:p>
      </dsp:txBody>
      <dsp:txXfrm>
        <a:off x="42722" y="1891142"/>
        <a:ext cx="6410606" cy="789716"/>
      </dsp:txXfrm>
    </dsp:sp>
    <dsp:sp modelId="{0E6B25AC-B0E1-405C-BC76-7C0113AE76A0}">
      <dsp:nvSpPr>
        <dsp:cNvPr id="0" name=""/>
        <dsp:cNvSpPr/>
      </dsp:nvSpPr>
      <dsp:spPr>
        <a:xfrm>
          <a:off x="0" y="2769660"/>
          <a:ext cx="6496050" cy="875160"/>
        </a:xfrm>
        <a:prstGeom prst="roundRect">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Each thread belongs to exactly one process and no thread can exist outside a process.</a:t>
          </a:r>
        </a:p>
      </dsp:txBody>
      <dsp:txXfrm>
        <a:off x="42722" y="2812382"/>
        <a:ext cx="6410606" cy="789716"/>
      </dsp:txXfrm>
    </dsp:sp>
    <dsp:sp modelId="{83DF87D6-CE21-4281-B7AA-377D62539115}">
      <dsp:nvSpPr>
        <dsp:cNvPr id="0" name=""/>
        <dsp:cNvSpPr/>
      </dsp:nvSpPr>
      <dsp:spPr>
        <a:xfrm>
          <a:off x="0" y="3690900"/>
          <a:ext cx="6496050" cy="87516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shares with other threads belonging to the same process its code section, data section, and other operating system resources, such as open files and signals. </a:t>
          </a:r>
        </a:p>
      </dsp:txBody>
      <dsp:txXfrm>
        <a:off x="42722" y="3733622"/>
        <a:ext cx="6410606"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E7475-429F-4094-ABDC-14B31F810DA9}">
      <dsp:nvSpPr>
        <dsp:cNvPr id="0" name=""/>
        <dsp:cNvSpPr/>
      </dsp:nvSpPr>
      <dsp:spPr>
        <a:xfrm>
          <a:off x="0" y="582"/>
          <a:ext cx="6578269" cy="13635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A1CD5-91B8-49FB-B8AE-56EECCE4D864}">
      <dsp:nvSpPr>
        <dsp:cNvPr id="0" name=""/>
        <dsp:cNvSpPr/>
      </dsp:nvSpPr>
      <dsp:spPr>
        <a:xfrm>
          <a:off x="412475" y="307382"/>
          <a:ext cx="749956" cy="74995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808679-65DE-4150-AF73-9C7DB62DACEB}">
      <dsp:nvSpPr>
        <dsp:cNvPr id="0" name=""/>
        <dsp:cNvSpPr/>
      </dsp:nvSpPr>
      <dsp:spPr>
        <a:xfrm>
          <a:off x="1574907" y="582"/>
          <a:ext cx="5003361"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622300">
            <a:lnSpc>
              <a:spcPct val="100000"/>
            </a:lnSpc>
            <a:spcBef>
              <a:spcPct val="0"/>
            </a:spcBef>
            <a:spcAft>
              <a:spcPct val="35000"/>
            </a:spcAft>
            <a:buNone/>
          </a:pPr>
          <a:r>
            <a:rPr lang="en-US" sz="1400" b="0" i="0" kern="1200"/>
            <a:t>Threads within the same process run in a shared memory space, while processes run in separate memory spaces.</a:t>
          </a:r>
          <a:endParaRPr lang="en-US" sz="1400" kern="1200"/>
        </a:p>
      </dsp:txBody>
      <dsp:txXfrm>
        <a:off x="1574907" y="582"/>
        <a:ext cx="5003361" cy="1363556"/>
      </dsp:txXfrm>
    </dsp:sp>
    <dsp:sp modelId="{69BEA7EE-AB14-4A46-9B9E-A8361E3EDEA1}">
      <dsp:nvSpPr>
        <dsp:cNvPr id="0" name=""/>
        <dsp:cNvSpPr/>
      </dsp:nvSpPr>
      <dsp:spPr>
        <a:xfrm>
          <a:off x="0" y="1705028"/>
          <a:ext cx="6578269" cy="13635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94E4E-2027-4C33-8A56-D9313D725B16}">
      <dsp:nvSpPr>
        <dsp:cNvPr id="0" name=""/>
        <dsp:cNvSpPr/>
      </dsp:nvSpPr>
      <dsp:spPr>
        <a:xfrm>
          <a:off x="412475" y="2011828"/>
          <a:ext cx="749956" cy="749956"/>
        </a:xfrm>
        <a:prstGeom prst="rect">
          <a:avLst/>
        </a:prstGeom>
        <a:blipFill>
          <a:blip xmlns:r="http://schemas.openxmlformats.org/officeDocument/2006/relationships" r:embed="rId1">
            <a:extLst>
              <a:ext uri="{96DAC541-7B7A-43D3-8B79-37D633B846F1}">
                <asvg:svgBlip xmlns:asvg="http://schemas.microsoft.com/office/drawing/2016/SVG/main" r:embed="rId3"/>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A7DB34-3AEE-4DB4-8E16-48BA7D0F45DC}">
      <dsp:nvSpPr>
        <dsp:cNvPr id="0" name=""/>
        <dsp:cNvSpPr/>
      </dsp:nvSpPr>
      <dsp:spPr>
        <a:xfrm>
          <a:off x="1574907" y="1705028"/>
          <a:ext cx="5003361"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622300">
            <a:lnSpc>
              <a:spcPct val="100000"/>
            </a:lnSpc>
            <a:spcBef>
              <a:spcPct val="0"/>
            </a:spcBef>
            <a:spcAft>
              <a:spcPct val="35000"/>
            </a:spcAft>
            <a:buNone/>
          </a:pPr>
          <a:r>
            <a:rPr lang="en-US" sz="1400" b="0" i="0" kern="1200"/>
            <a:t>Threads are not independent of one another like processes are NOT.</a:t>
          </a:r>
          <a:endParaRPr lang="en-US" sz="1400" kern="1200"/>
        </a:p>
      </dsp:txBody>
      <dsp:txXfrm>
        <a:off x="1574907" y="1705028"/>
        <a:ext cx="5003361" cy="1363556"/>
      </dsp:txXfrm>
    </dsp:sp>
    <dsp:sp modelId="{BC19A81C-F340-467C-8D2B-20BF61E70CB0}">
      <dsp:nvSpPr>
        <dsp:cNvPr id="0" name=""/>
        <dsp:cNvSpPr/>
      </dsp:nvSpPr>
      <dsp:spPr>
        <a:xfrm>
          <a:off x="0" y="3409473"/>
          <a:ext cx="6578269" cy="13635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51726-1C3E-4FDE-B0B7-C4B3D3B26EA3}">
      <dsp:nvSpPr>
        <dsp:cNvPr id="0" name=""/>
        <dsp:cNvSpPr/>
      </dsp:nvSpPr>
      <dsp:spPr>
        <a:xfrm>
          <a:off x="412475" y="3716274"/>
          <a:ext cx="749956" cy="749956"/>
        </a:xfrm>
        <a:prstGeom prst="rect">
          <a:avLst/>
        </a:prstGeom>
        <a:blipFill>
          <a:blip xmlns:r="http://schemas.openxmlformats.org/officeDocument/2006/relationships" r:embed="rId1">
            <a:extLst>
              <a:ext uri="{96DAC541-7B7A-43D3-8B79-37D633B846F1}">
                <asvg:svgBlip xmlns:asvg="http://schemas.microsoft.com/office/drawing/2016/SVG/main" r:embed="rId3"/>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7671C6-7CAD-453E-80CD-9AD4A6EEA825}">
      <dsp:nvSpPr>
        <dsp:cNvPr id="0" name=""/>
        <dsp:cNvSpPr/>
      </dsp:nvSpPr>
      <dsp:spPr>
        <a:xfrm>
          <a:off x="1574907" y="3409473"/>
          <a:ext cx="5003361"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622300">
            <a:lnSpc>
              <a:spcPct val="100000"/>
            </a:lnSpc>
            <a:spcBef>
              <a:spcPct val="0"/>
            </a:spcBef>
            <a:spcAft>
              <a:spcPct val="35000"/>
            </a:spcAft>
            <a:buNone/>
          </a:pPr>
          <a:r>
            <a:rPr lang="en-US" sz="1400" b="0" i="0" kern="1200"/>
            <a:t>threads share with other threads their code section, data section, and OS resources (like open files and signals). But, like process, a thread has its own program counter (PC), register set, and stack space.</a:t>
          </a:r>
          <a:endParaRPr lang="en-US" sz="1400" kern="1200"/>
        </a:p>
      </dsp:txBody>
      <dsp:txXfrm>
        <a:off x="1574907" y="3409473"/>
        <a:ext cx="5003361" cy="13635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B781-A68A-4F3D-BCC8-84F65F9464BF}">
      <dsp:nvSpPr>
        <dsp:cNvPr id="0" name=""/>
        <dsp:cNvSpPr/>
      </dsp:nvSpPr>
      <dsp:spPr>
        <a:xfrm>
          <a:off x="0" y="659170"/>
          <a:ext cx="9404352" cy="12169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22CA4-CC66-48A4-9BA9-A3FDF24D6F1B}">
      <dsp:nvSpPr>
        <dsp:cNvPr id="0" name=""/>
        <dsp:cNvSpPr/>
      </dsp:nvSpPr>
      <dsp:spPr>
        <a:xfrm>
          <a:off x="368121" y="932979"/>
          <a:ext cx="669311" cy="6693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12D86A-C322-4935-832D-9EEC7019137C}">
      <dsp:nvSpPr>
        <dsp:cNvPr id="0" name=""/>
        <dsp:cNvSpPr/>
      </dsp:nvSpPr>
      <dsp:spPr>
        <a:xfrm>
          <a:off x="1405554" y="659170"/>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1022350">
            <a:lnSpc>
              <a:spcPct val="90000"/>
            </a:lnSpc>
            <a:spcBef>
              <a:spcPct val="0"/>
            </a:spcBef>
            <a:spcAft>
              <a:spcPct val="35000"/>
            </a:spcAft>
            <a:buNone/>
          </a:pPr>
          <a:r>
            <a:rPr lang="en-US" sz="2300" b="0" i="0" kern="1200"/>
            <a:t>User level thread implement in user level libraries, so thread switching does not need to call operating system and to cause interrupt to the kernel.</a:t>
          </a:r>
          <a:endParaRPr lang="en-US" sz="2300" kern="1200"/>
        </a:p>
      </dsp:txBody>
      <dsp:txXfrm>
        <a:off x="1405554" y="659170"/>
        <a:ext cx="7998797" cy="1216930"/>
      </dsp:txXfrm>
    </dsp:sp>
    <dsp:sp modelId="{E9DE8C46-B4B3-41E8-860A-9F68CC115AF8}">
      <dsp:nvSpPr>
        <dsp:cNvPr id="0" name=""/>
        <dsp:cNvSpPr/>
      </dsp:nvSpPr>
      <dsp:spPr>
        <a:xfrm>
          <a:off x="0" y="2180333"/>
          <a:ext cx="9404352" cy="12169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075F2-009B-4A8B-A0D4-CF48563D1BFE}">
      <dsp:nvSpPr>
        <dsp:cNvPr id="0" name=""/>
        <dsp:cNvSpPr/>
      </dsp:nvSpPr>
      <dsp:spPr>
        <a:xfrm>
          <a:off x="368121" y="2454142"/>
          <a:ext cx="669311" cy="6693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2EEB32-3B6F-4F18-BF86-E51BB355FAD5}">
      <dsp:nvSpPr>
        <dsp:cNvPr id="0" name=""/>
        <dsp:cNvSpPr/>
      </dsp:nvSpPr>
      <dsp:spPr>
        <a:xfrm>
          <a:off x="1405554" y="2180333"/>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1022350">
            <a:lnSpc>
              <a:spcPct val="90000"/>
            </a:lnSpc>
            <a:spcBef>
              <a:spcPct val="0"/>
            </a:spcBef>
            <a:spcAft>
              <a:spcPct val="35000"/>
            </a:spcAft>
            <a:buNone/>
          </a:pPr>
          <a:r>
            <a:rPr lang="en-US" sz="2300" b="0" i="0" kern="1200"/>
            <a:t>The kernel knows nothing about user level threads and manages them as if they were single-threaded process.</a:t>
          </a:r>
          <a:endParaRPr lang="en-US" sz="2300" kern="1200"/>
        </a:p>
      </dsp:txBody>
      <dsp:txXfrm>
        <a:off x="1405554" y="2180333"/>
        <a:ext cx="7998797" cy="1216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A693E-2A7D-47D7-8ED9-747FC9E41775}">
      <dsp:nvSpPr>
        <dsp:cNvPr id="0" name=""/>
        <dsp:cNvSpPr/>
      </dsp:nvSpPr>
      <dsp:spPr>
        <a:xfrm>
          <a:off x="0" y="276817"/>
          <a:ext cx="9404352" cy="1113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Kernel can simultaneously schedule multiple threads from the same </a:t>
          </a:r>
          <a:r>
            <a:rPr lang="en-US" sz="2800" b="0" i="0" kern="1200">
              <a:latin typeface="Century Gothic" panose="020B0502020202020204"/>
            </a:rPr>
            <a:t>process</a:t>
          </a:r>
          <a:r>
            <a:rPr lang="en-US" sz="2800" b="0" i="0" u="none" strike="noStrike" kern="1200" cap="none" baseline="0" noProof="0">
              <a:solidFill>
                <a:srgbClr val="010000"/>
              </a:solidFill>
              <a:latin typeface="Century Gothic"/>
            </a:rPr>
            <a:t>.</a:t>
          </a:r>
          <a:endParaRPr lang="en-US" sz="2800" kern="1200"/>
        </a:p>
      </dsp:txBody>
      <dsp:txXfrm>
        <a:off x="54373" y="331190"/>
        <a:ext cx="9295606" cy="1005094"/>
      </dsp:txXfrm>
    </dsp:sp>
    <dsp:sp modelId="{7CA84F0F-48E2-4231-B001-2EDE2AA2B928}">
      <dsp:nvSpPr>
        <dsp:cNvPr id="0" name=""/>
        <dsp:cNvSpPr/>
      </dsp:nvSpPr>
      <dsp:spPr>
        <a:xfrm>
          <a:off x="0" y="1471297"/>
          <a:ext cx="9404352" cy="1113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If one thread in a process is blocked the kernel can schedule another thread of the same process.</a:t>
          </a:r>
          <a:endParaRPr lang="en-US" sz="2800" kern="1200"/>
        </a:p>
      </dsp:txBody>
      <dsp:txXfrm>
        <a:off x="54373" y="1525670"/>
        <a:ext cx="9295606" cy="1005094"/>
      </dsp:txXfrm>
    </dsp:sp>
    <dsp:sp modelId="{1A9342D2-4916-47D8-BD40-83D2FA09B3C1}">
      <dsp:nvSpPr>
        <dsp:cNvPr id="0" name=""/>
        <dsp:cNvSpPr/>
      </dsp:nvSpPr>
      <dsp:spPr>
        <a:xfrm>
          <a:off x="0" y="2665777"/>
          <a:ext cx="9404352" cy="1113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Kernel routines themselves can multithreaded. </a:t>
          </a:r>
          <a:endParaRPr lang="en-US" sz="2800" kern="1200"/>
        </a:p>
      </dsp:txBody>
      <dsp:txXfrm>
        <a:off x="54373" y="2720150"/>
        <a:ext cx="9295606" cy="100509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5/31/2021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5/31/2021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8247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3005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0737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7874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14066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4796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705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35963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62017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90668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0276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149252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39098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30875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5027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40072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7369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5/31/2021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5/31/2021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5/31/2021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5/31/2021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5/31/2021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6.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5/31/2021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8"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4831601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24.jpe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A circuit board&#10;&#10;Description generated with very high confidence">
            <a:extLst>
              <a:ext uri="{FF2B5EF4-FFF2-40B4-BE49-F238E27FC236}">
                <a16:creationId xmlns:a16="http://schemas.microsoft.com/office/drawing/2014/main" id="{26AFF6C5-5417-4431-950D-72C47BD95C6B}"/>
              </a:ext>
            </a:extLst>
          </p:cNvPr>
          <p:cNvPicPr>
            <a:picLocks noGrp="1" noChangeAspect="1"/>
          </p:cNvPicPr>
          <p:nvPr>
            <p:ph type="pic" sz="quarter" idx="13"/>
          </p:nvPr>
        </p:nvPicPr>
        <p:blipFill rotWithShape="1">
          <a:blip r:embed="rId3"/>
          <a:srcRect t="7817" r="23298" b="1274"/>
          <a:stretch/>
        </p:blipFill>
        <p:spPr>
          <a:xfrm>
            <a:off x="3523488" y="10"/>
            <a:ext cx="8668512" cy="6857990"/>
          </a:xfrm>
          <a:prstGeom prst="rect">
            <a:avLst/>
          </a:prstGeom>
        </p:spPr>
      </p:pic>
      <p:sp>
        <p:nvSpPr>
          <p:cNvPr id="31"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477981" y="1122363"/>
            <a:ext cx="4023360" cy="3204134"/>
          </a:xfrm>
        </p:spPr>
        <p:txBody>
          <a:bodyPr vert="horz" lIns="91440" tIns="45720" rIns="91440" bIns="45720" rtlCol="0" anchor="b">
            <a:normAutofit/>
          </a:bodyPr>
          <a:lstStyle/>
          <a:p>
            <a:r>
              <a:rPr lang="en-US" sz="2300"/>
              <a:t>Process Management </a:t>
            </a:r>
          </a:p>
        </p:txBody>
      </p:sp>
      <p:sp>
        <p:nvSpPr>
          <p:cNvPr id="7" name="Subtitle 6"/>
          <p:cNvSpPr>
            <a:spLocks noGrp="1"/>
          </p:cNvSpPr>
          <p:nvPr>
            <p:ph type="subTitle" idx="1"/>
          </p:nvPr>
        </p:nvSpPr>
        <p:spPr>
          <a:xfrm>
            <a:off x="477980" y="4872922"/>
            <a:ext cx="4023359" cy="1208141"/>
          </a:xfrm>
        </p:spPr>
        <p:txBody>
          <a:bodyPr vert="horz" lIns="91440" tIns="45720" rIns="91440" bIns="45720" rtlCol="0" anchor="t">
            <a:normAutofit/>
          </a:bodyPr>
          <a:lstStyle/>
          <a:p>
            <a:pPr>
              <a:spcBef>
                <a:spcPts val="1000"/>
              </a:spcBef>
            </a:pPr>
            <a:r>
              <a:rPr lang="en-US" sz="2000"/>
              <a:t>Chapter Two</a:t>
            </a:r>
          </a:p>
        </p:txBody>
      </p:sp>
      <p:sp>
        <p:nvSpPr>
          <p:cNvPr id="32"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133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3F6F-0C30-404C-9AC4-E32B41F8E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314DBE-EB43-408A-AE49-7F0000B11042}"/>
              </a:ext>
            </a:extLst>
          </p:cNvPr>
          <p:cNvSpPr>
            <a:spLocks noGrp="1"/>
          </p:cNvSpPr>
          <p:nvPr>
            <p:ph idx="1"/>
          </p:nvPr>
        </p:nvSpPr>
        <p:spPr/>
        <p:txBody>
          <a:bodyPr vert="horz" lIns="0" tIns="45720" rIns="0" bIns="45720" rtlCol="0" anchor="t">
            <a:normAutofit/>
          </a:bodyPr>
          <a:lstStyle/>
          <a:p>
            <a:pPr marL="0" indent="0">
              <a:buNone/>
            </a:pPr>
            <a:r>
              <a:rPr lang="en-US" sz="2400" b="1"/>
              <a:t>Stack</a:t>
            </a:r>
          </a:p>
          <a:p>
            <a:pPr algn="just">
              <a:buNone/>
            </a:pPr>
            <a:r>
              <a:rPr lang="en-US">
                <a:latin typeface="Eras Demi ITC"/>
                <a:ea typeface="+mn-lt"/>
                <a:cs typeface="+mn-lt"/>
              </a:rPr>
              <a:t>The process Stack contains the temporary data such as method/function parameters, return address and local variables.</a:t>
            </a:r>
            <a:endParaRPr lang="en-US">
              <a:latin typeface="Eras Demi ITC"/>
            </a:endParaRPr>
          </a:p>
          <a:p>
            <a:pPr marL="0" indent="0">
              <a:buNone/>
            </a:pPr>
            <a:endParaRPr lang="en-US"/>
          </a:p>
          <a:p>
            <a:pPr marL="0" indent="0">
              <a:buNone/>
            </a:pPr>
            <a:r>
              <a:rPr lang="en-US" sz="2400" b="1"/>
              <a:t>Heap</a:t>
            </a:r>
          </a:p>
          <a:p>
            <a:pPr>
              <a:buNone/>
            </a:pPr>
            <a:r>
              <a:rPr lang="en-US">
                <a:latin typeface="Eras Demi ITC"/>
                <a:ea typeface="+mn-lt"/>
                <a:cs typeface="+mn-lt"/>
              </a:rPr>
              <a:t>This is dynamically allocated memory to a process during its run time.</a:t>
            </a:r>
            <a:endParaRPr lang="en-US">
              <a:latin typeface="Eras Demi ITC"/>
            </a:endParaRPr>
          </a:p>
          <a:p>
            <a:pPr marL="0" indent="0">
              <a:buNone/>
            </a:pPr>
            <a:endParaRPr lang="en-US"/>
          </a:p>
          <a:p>
            <a:pPr marL="0" indent="0">
              <a:buNone/>
            </a:pPr>
            <a:endParaRPr lang="en-US"/>
          </a:p>
        </p:txBody>
      </p:sp>
    </p:spTree>
    <p:extLst>
      <p:ext uri="{BB962C8B-B14F-4D97-AF65-F5344CB8AC3E}">
        <p14:creationId xmlns:p14="http://schemas.microsoft.com/office/powerpoint/2010/main" val="243238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4AE6-05E3-49CE-8EBC-78D3307A55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FDC275-1C48-4F12-8EB0-E43A08AE8BA4}"/>
              </a:ext>
            </a:extLst>
          </p:cNvPr>
          <p:cNvSpPr>
            <a:spLocks noGrp="1"/>
          </p:cNvSpPr>
          <p:nvPr>
            <p:ph idx="1"/>
          </p:nvPr>
        </p:nvSpPr>
        <p:spPr/>
        <p:txBody>
          <a:bodyPr vert="horz" lIns="0" tIns="45720" rIns="0" bIns="45720" rtlCol="0" anchor="t">
            <a:normAutofit/>
          </a:bodyPr>
          <a:lstStyle/>
          <a:p>
            <a:pPr marL="0" indent="0">
              <a:buNone/>
            </a:pPr>
            <a:r>
              <a:rPr lang="en-US" sz="2400" b="1">
                <a:ea typeface="+mn-lt"/>
                <a:cs typeface="+mn-lt"/>
              </a:rPr>
              <a:t>Text</a:t>
            </a:r>
            <a:endParaRPr lang="en-US" sz="2400"/>
          </a:p>
          <a:p>
            <a:pPr marL="0" indent="0">
              <a:buNone/>
            </a:pPr>
            <a:r>
              <a:rPr lang="en-US">
                <a:latin typeface="Eras Demi ITC"/>
                <a:ea typeface="+mn-lt"/>
                <a:cs typeface="+mn-lt"/>
              </a:rPr>
              <a:t>This includes the current activity represented by the value of Program Counter and the contents of the processor's registers.</a:t>
            </a:r>
            <a:endParaRPr lang="en-US">
              <a:latin typeface="Eras Demi ITC"/>
            </a:endParaRPr>
          </a:p>
          <a:p>
            <a:pPr marL="0" indent="0">
              <a:buNone/>
            </a:pPr>
            <a:endParaRPr lang="en-US">
              <a:latin typeface="Eras Demi ITC"/>
              <a:ea typeface="+mn-lt"/>
              <a:cs typeface="+mn-lt"/>
            </a:endParaRPr>
          </a:p>
          <a:p>
            <a:pPr marL="0" indent="0">
              <a:buNone/>
            </a:pPr>
            <a:r>
              <a:rPr lang="en-US" sz="2400" b="1">
                <a:ea typeface="+mn-lt"/>
                <a:cs typeface="+mn-lt"/>
              </a:rPr>
              <a:t>Data</a:t>
            </a:r>
            <a:endParaRPr lang="en-US" sz="2400"/>
          </a:p>
          <a:p>
            <a:pPr marL="0" indent="0">
              <a:buNone/>
            </a:pPr>
            <a:r>
              <a:rPr lang="en-US">
                <a:latin typeface="Eras Demi ITC"/>
                <a:ea typeface="+mn-lt"/>
                <a:cs typeface="+mn-lt"/>
              </a:rPr>
              <a:t>This section contains the global and static variables.</a:t>
            </a:r>
            <a:endParaRPr lang="en-US">
              <a:latin typeface="Eras Demi ITC"/>
            </a:endParaRPr>
          </a:p>
          <a:p>
            <a:endParaRPr lang="en-US"/>
          </a:p>
        </p:txBody>
      </p:sp>
    </p:spTree>
    <p:extLst>
      <p:ext uri="{BB962C8B-B14F-4D97-AF65-F5344CB8AC3E}">
        <p14:creationId xmlns:p14="http://schemas.microsoft.com/office/powerpoint/2010/main" val="23177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E2EE-AC7A-4CFE-86F4-C0AF45A5DF15}"/>
              </a:ext>
            </a:extLst>
          </p:cNvPr>
          <p:cNvSpPr>
            <a:spLocks noGrp="1"/>
          </p:cNvSpPr>
          <p:nvPr>
            <p:ph type="title"/>
          </p:nvPr>
        </p:nvSpPr>
        <p:spPr/>
        <p:txBody>
          <a:bodyPr/>
          <a:lstStyle/>
          <a:p>
            <a:r>
              <a:rPr lang="en-US"/>
              <a:t>STATES OF PROCESS</a:t>
            </a:r>
          </a:p>
        </p:txBody>
      </p:sp>
      <p:pic>
        <p:nvPicPr>
          <p:cNvPr id="4" name="Picture 4" descr="A close up of a logo&#10;&#10;Description generated with high confidence">
            <a:extLst>
              <a:ext uri="{FF2B5EF4-FFF2-40B4-BE49-F238E27FC236}">
                <a16:creationId xmlns:a16="http://schemas.microsoft.com/office/drawing/2014/main" id="{B1D9A827-9BDC-41E8-8C67-FC0086A0A78A}"/>
              </a:ext>
            </a:extLst>
          </p:cNvPr>
          <p:cNvPicPr>
            <a:picLocks noGrp="1" noChangeAspect="1"/>
          </p:cNvPicPr>
          <p:nvPr>
            <p:ph idx="1"/>
          </p:nvPr>
        </p:nvPicPr>
        <p:blipFill>
          <a:blip r:embed="rId2"/>
          <a:stretch>
            <a:fillRect/>
          </a:stretch>
        </p:blipFill>
        <p:spPr>
          <a:xfrm>
            <a:off x="949266" y="1885771"/>
            <a:ext cx="10422865" cy="4389047"/>
          </a:xfrm>
        </p:spPr>
      </p:pic>
    </p:spTree>
    <p:extLst>
      <p:ext uri="{BB962C8B-B14F-4D97-AF65-F5344CB8AC3E}">
        <p14:creationId xmlns:p14="http://schemas.microsoft.com/office/powerpoint/2010/main" val="4177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CA57-8E92-4BB4-BC45-6DA840F61A11}"/>
              </a:ext>
            </a:extLst>
          </p:cNvPr>
          <p:cNvSpPr>
            <a:spLocks noGrp="1"/>
          </p:cNvSpPr>
          <p:nvPr>
            <p:ph type="title"/>
          </p:nvPr>
        </p:nvSpPr>
        <p:spPr/>
        <p:txBody>
          <a:bodyPr/>
          <a:lstStyle/>
          <a:p>
            <a:r>
              <a:rPr lang="en-US" b="1"/>
              <a:t>START</a:t>
            </a:r>
          </a:p>
        </p:txBody>
      </p:sp>
      <p:sp>
        <p:nvSpPr>
          <p:cNvPr id="3" name="Content Placeholder 2">
            <a:extLst>
              <a:ext uri="{FF2B5EF4-FFF2-40B4-BE49-F238E27FC236}">
                <a16:creationId xmlns:a16="http://schemas.microsoft.com/office/drawing/2014/main" id="{A4AE9151-DF92-4C2A-B39A-825CDE7CD7CF}"/>
              </a:ext>
            </a:extLst>
          </p:cNvPr>
          <p:cNvSpPr>
            <a:spLocks noGrp="1"/>
          </p:cNvSpPr>
          <p:nvPr>
            <p:ph idx="1"/>
          </p:nvPr>
        </p:nvSpPr>
        <p:spPr/>
        <p:txBody>
          <a:bodyPr vert="horz" lIns="0" tIns="45720" rIns="0" bIns="45720" rtlCol="0" anchor="t">
            <a:normAutofit/>
          </a:bodyPr>
          <a:lstStyle/>
          <a:p>
            <a:pPr marL="342900" indent="-342900" algn="just"/>
            <a:r>
              <a:rPr lang="en-US">
                <a:latin typeface="Eras Demi ITC"/>
                <a:ea typeface="+mn-lt"/>
                <a:cs typeface="+mn-lt"/>
              </a:rPr>
              <a:t>In this step, the process is about to be created but not yet created, it is the program which is present in secondary memory that will be picked up by OS to create the process.</a:t>
            </a:r>
            <a:endParaRPr lang="en-US" b="1">
              <a:latin typeface="Eras Demi ITC"/>
              <a:ea typeface="+mn-lt"/>
              <a:cs typeface="+mn-lt"/>
            </a:endParaRPr>
          </a:p>
          <a:p>
            <a:endParaRPr lang="en-US"/>
          </a:p>
          <a:p>
            <a:pPr marL="0" indent="0" algn="just">
              <a:buNone/>
            </a:pPr>
            <a:endParaRPr lang="en-US" b="1"/>
          </a:p>
          <a:p>
            <a:endParaRPr lang="en-US"/>
          </a:p>
        </p:txBody>
      </p:sp>
    </p:spTree>
    <p:extLst>
      <p:ext uri="{BB962C8B-B14F-4D97-AF65-F5344CB8AC3E}">
        <p14:creationId xmlns:p14="http://schemas.microsoft.com/office/powerpoint/2010/main" val="307067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F8AE-3766-47EA-A063-52D1A2A11A0C}"/>
              </a:ext>
            </a:extLst>
          </p:cNvPr>
          <p:cNvSpPr>
            <a:spLocks noGrp="1"/>
          </p:cNvSpPr>
          <p:nvPr>
            <p:ph type="title"/>
          </p:nvPr>
        </p:nvSpPr>
        <p:spPr/>
        <p:txBody>
          <a:bodyPr/>
          <a:lstStyle/>
          <a:p>
            <a:r>
              <a:rPr lang="en-US" b="1"/>
              <a:t>READY</a:t>
            </a:r>
          </a:p>
        </p:txBody>
      </p:sp>
      <p:sp>
        <p:nvSpPr>
          <p:cNvPr id="3" name="Content Placeholder 2">
            <a:extLst>
              <a:ext uri="{FF2B5EF4-FFF2-40B4-BE49-F238E27FC236}">
                <a16:creationId xmlns:a16="http://schemas.microsoft.com/office/drawing/2014/main" id="{AE2A7B61-E180-4546-B84E-D89019665F5A}"/>
              </a:ext>
            </a:extLst>
          </p:cNvPr>
          <p:cNvSpPr>
            <a:spLocks noGrp="1"/>
          </p:cNvSpPr>
          <p:nvPr>
            <p:ph idx="1"/>
          </p:nvPr>
        </p:nvSpPr>
        <p:spPr/>
        <p:txBody>
          <a:bodyPr vert="horz" lIns="0" tIns="45720" rIns="0" bIns="45720" rtlCol="0" anchor="t">
            <a:normAutofit/>
          </a:bodyPr>
          <a:lstStyle/>
          <a:p>
            <a:pPr algn="just"/>
            <a:endParaRPr lang="en-US" b="1">
              <a:ea typeface="+mn-lt"/>
              <a:cs typeface="+mn-lt"/>
            </a:endParaRPr>
          </a:p>
          <a:p>
            <a:pPr algn="just"/>
            <a:r>
              <a:rPr lang="en-US">
                <a:latin typeface="Eras Demi ITC"/>
                <a:ea typeface="+mn-lt"/>
                <a:cs typeface="+mn-lt"/>
              </a:rPr>
              <a:t>The process is waiting to be assigned to a processor. </a:t>
            </a:r>
          </a:p>
          <a:p>
            <a:pPr algn="just"/>
            <a:r>
              <a:rPr lang="en-US">
                <a:latin typeface="Eras Demi ITC"/>
                <a:ea typeface="+mn-lt"/>
                <a:cs typeface="+mn-lt"/>
              </a:rPr>
              <a:t>Ready processes are waiting to have the processor allocated to them by the operating system so that they can run. </a:t>
            </a:r>
          </a:p>
          <a:p>
            <a:pPr algn="just"/>
            <a:r>
              <a:rPr lang="en-US">
                <a:latin typeface="Eras Demi ITC"/>
                <a:ea typeface="+mn-lt"/>
                <a:cs typeface="+mn-lt"/>
              </a:rPr>
              <a:t>Process may come into this state after </a:t>
            </a:r>
            <a:r>
              <a:rPr lang="en-US" b="1">
                <a:latin typeface="Eras Demi ITC"/>
                <a:ea typeface="+mn-lt"/>
                <a:cs typeface="+mn-lt"/>
              </a:rPr>
              <a:t>Start</a:t>
            </a:r>
            <a:r>
              <a:rPr lang="en-US">
                <a:latin typeface="Eras Demi ITC"/>
                <a:ea typeface="+mn-lt"/>
                <a:cs typeface="+mn-lt"/>
              </a:rPr>
              <a:t> state or while running it by but interrupted by the scheduler to assign CPU to some other process.</a:t>
            </a:r>
            <a:endParaRPr lang="en-US">
              <a:latin typeface="Eras Demi ITC"/>
            </a:endParaRPr>
          </a:p>
        </p:txBody>
      </p:sp>
    </p:spTree>
    <p:extLst>
      <p:ext uri="{BB962C8B-B14F-4D97-AF65-F5344CB8AC3E}">
        <p14:creationId xmlns:p14="http://schemas.microsoft.com/office/powerpoint/2010/main" val="7021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7F85-8CEC-4875-BE0B-106A14E7B577}"/>
              </a:ext>
            </a:extLst>
          </p:cNvPr>
          <p:cNvSpPr>
            <a:spLocks noGrp="1"/>
          </p:cNvSpPr>
          <p:nvPr>
            <p:ph type="title"/>
          </p:nvPr>
        </p:nvSpPr>
        <p:spPr/>
        <p:txBody>
          <a:bodyPr/>
          <a:lstStyle/>
          <a:p>
            <a:r>
              <a:rPr lang="en-US" b="1">
                <a:ea typeface="+mj-lt"/>
                <a:cs typeface="+mj-lt"/>
              </a:rPr>
              <a:t>RUNNING</a:t>
            </a:r>
            <a:endParaRPr lang="en-US"/>
          </a:p>
        </p:txBody>
      </p:sp>
      <p:sp>
        <p:nvSpPr>
          <p:cNvPr id="3" name="Content Placeholder 2">
            <a:extLst>
              <a:ext uri="{FF2B5EF4-FFF2-40B4-BE49-F238E27FC236}">
                <a16:creationId xmlns:a16="http://schemas.microsoft.com/office/drawing/2014/main" id="{8A16EB6E-0042-4411-A48E-BC1C9E5957F1}"/>
              </a:ext>
            </a:extLst>
          </p:cNvPr>
          <p:cNvSpPr>
            <a:spLocks noGrp="1"/>
          </p:cNvSpPr>
          <p:nvPr>
            <p:ph idx="1"/>
          </p:nvPr>
        </p:nvSpPr>
        <p:spPr/>
        <p:txBody>
          <a:bodyPr vert="horz" lIns="0" tIns="45720" rIns="0" bIns="45720" rtlCol="0" anchor="t">
            <a:normAutofit/>
          </a:bodyPr>
          <a:lstStyle/>
          <a:p>
            <a:pPr marL="342900" indent="-342900" algn="just"/>
            <a:r>
              <a:rPr lang="en-US">
                <a:latin typeface="Eras Demi ITC"/>
                <a:ea typeface="+mn-lt"/>
                <a:cs typeface="+mn-lt"/>
              </a:rPr>
              <a:t>Once the process has been assigned to a processor by the OS scheduler, the process state is set to running and the processor executes its instructions</a:t>
            </a:r>
            <a:endParaRPr lang="en-US">
              <a:latin typeface="Eras Demi ITC"/>
            </a:endParaRPr>
          </a:p>
          <a:p>
            <a:pPr marL="0" indent="0">
              <a:buNone/>
            </a:pPr>
            <a:endParaRPr lang="en-US"/>
          </a:p>
          <a:p>
            <a:pPr marL="0" indent="0">
              <a:buNone/>
            </a:pPr>
            <a:endParaRPr lang="en-US" b="1"/>
          </a:p>
        </p:txBody>
      </p:sp>
    </p:spTree>
    <p:extLst>
      <p:ext uri="{BB962C8B-B14F-4D97-AF65-F5344CB8AC3E}">
        <p14:creationId xmlns:p14="http://schemas.microsoft.com/office/powerpoint/2010/main" val="38633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D45-2DFD-403E-B7E8-557724ADF69E}"/>
              </a:ext>
            </a:extLst>
          </p:cNvPr>
          <p:cNvSpPr>
            <a:spLocks noGrp="1"/>
          </p:cNvSpPr>
          <p:nvPr>
            <p:ph type="title"/>
          </p:nvPr>
        </p:nvSpPr>
        <p:spPr/>
        <p:txBody>
          <a:bodyPr/>
          <a:lstStyle/>
          <a:p>
            <a:r>
              <a:rPr lang="en-US" b="1">
                <a:ea typeface="+mj-lt"/>
                <a:cs typeface="+mj-lt"/>
              </a:rPr>
              <a:t>WAITING</a:t>
            </a:r>
            <a:endParaRPr lang="en-US"/>
          </a:p>
        </p:txBody>
      </p:sp>
      <p:sp>
        <p:nvSpPr>
          <p:cNvPr id="3" name="Content Placeholder 2">
            <a:extLst>
              <a:ext uri="{FF2B5EF4-FFF2-40B4-BE49-F238E27FC236}">
                <a16:creationId xmlns:a16="http://schemas.microsoft.com/office/drawing/2014/main" id="{876D1210-386B-475C-A9BA-27751BDB83C0}"/>
              </a:ext>
            </a:extLst>
          </p:cNvPr>
          <p:cNvSpPr>
            <a:spLocks noGrp="1"/>
          </p:cNvSpPr>
          <p:nvPr>
            <p:ph idx="1"/>
          </p:nvPr>
        </p:nvSpPr>
        <p:spPr/>
        <p:txBody>
          <a:bodyPr vert="horz" lIns="0" tIns="45720" rIns="0" bIns="45720" rtlCol="0" anchor="t">
            <a:normAutofit/>
          </a:bodyPr>
          <a:lstStyle/>
          <a:p>
            <a:pPr algn="just"/>
            <a:endParaRPr lang="en-US" b="1">
              <a:latin typeface="Eras Demi ITC"/>
              <a:ea typeface="+mn-lt"/>
              <a:cs typeface="+mn-lt"/>
            </a:endParaRPr>
          </a:p>
          <a:p>
            <a:pPr algn="just"/>
            <a:r>
              <a:rPr lang="en-US">
                <a:latin typeface="Eras Demi ITC"/>
                <a:ea typeface="+mn-lt"/>
                <a:cs typeface="+mn-lt"/>
              </a:rPr>
              <a:t>Whenever the process requests access to I/O or needs input from the user or needs access to a critical region(the lock for which is already acquired) it enters the blocked or wait state.</a:t>
            </a:r>
          </a:p>
          <a:p>
            <a:pPr algn="just"/>
            <a:endParaRPr lang="en-US">
              <a:latin typeface="Eras Demi ITC"/>
              <a:ea typeface="+mn-lt"/>
              <a:cs typeface="+mn-lt"/>
            </a:endParaRPr>
          </a:p>
          <a:p>
            <a:pPr algn="just"/>
            <a:r>
              <a:rPr lang="en-US">
                <a:latin typeface="Eras Demi ITC"/>
                <a:ea typeface="+mn-lt"/>
                <a:cs typeface="+mn-lt"/>
              </a:rPr>
              <a:t>The process continues to wait in the main memory and does not require CPU. Once the I/O operation is completed the process goes to the ready state.</a:t>
            </a:r>
            <a:endParaRPr lang="en-US">
              <a:latin typeface="Eras Demi ITC"/>
            </a:endParaRPr>
          </a:p>
        </p:txBody>
      </p:sp>
    </p:spTree>
    <p:extLst>
      <p:ext uri="{BB962C8B-B14F-4D97-AF65-F5344CB8AC3E}">
        <p14:creationId xmlns:p14="http://schemas.microsoft.com/office/powerpoint/2010/main" val="92320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DA22-7767-476D-9E2D-1BDB323C6645}"/>
              </a:ext>
            </a:extLst>
          </p:cNvPr>
          <p:cNvSpPr>
            <a:spLocks noGrp="1"/>
          </p:cNvSpPr>
          <p:nvPr>
            <p:ph type="title"/>
          </p:nvPr>
        </p:nvSpPr>
        <p:spPr/>
        <p:txBody>
          <a:bodyPr/>
          <a:lstStyle/>
          <a:p>
            <a:r>
              <a:rPr lang="en-US" b="1">
                <a:ea typeface="+mj-lt"/>
                <a:cs typeface="+mj-lt"/>
              </a:rPr>
              <a:t>TERMINATED</a:t>
            </a:r>
            <a:endParaRPr lang="en-US"/>
          </a:p>
        </p:txBody>
      </p:sp>
      <p:sp>
        <p:nvSpPr>
          <p:cNvPr id="3" name="Content Placeholder 2">
            <a:extLst>
              <a:ext uri="{FF2B5EF4-FFF2-40B4-BE49-F238E27FC236}">
                <a16:creationId xmlns:a16="http://schemas.microsoft.com/office/drawing/2014/main" id="{7AB52582-92BA-4FCF-8D97-C31EA1288F27}"/>
              </a:ext>
            </a:extLst>
          </p:cNvPr>
          <p:cNvSpPr>
            <a:spLocks noGrp="1"/>
          </p:cNvSpPr>
          <p:nvPr>
            <p:ph idx="1"/>
          </p:nvPr>
        </p:nvSpPr>
        <p:spPr/>
        <p:txBody>
          <a:bodyPr vert="horz" lIns="0" tIns="45720" rIns="0" bIns="45720" rtlCol="0" anchor="t">
            <a:normAutofit/>
          </a:bodyPr>
          <a:lstStyle/>
          <a:p>
            <a:pPr algn="just"/>
            <a:endParaRPr lang="en-US" b="1"/>
          </a:p>
          <a:p>
            <a:pPr algn="just"/>
            <a:r>
              <a:rPr lang="en-US">
                <a:latin typeface="Eras Demi ITC"/>
                <a:ea typeface="+mn-lt"/>
                <a:cs typeface="+mn-lt"/>
              </a:rPr>
              <a:t>Once the process finishes its execution, or it is terminated by the operating system, it is moved to the terminated state where it waits to be removed from main memory.</a:t>
            </a:r>
            <a:endParaRPr lang="en-US">
              <a:latin typeface="Eras Demi ITC"/>
            </a:endParaRPr>
          </a:p>
          <a:p>
            <a:endParaRPr lang="en-US"/>
          </a:p>
        </p:txBody>
      </p:sp>
    </p:spTree>
    <p:extLst>
      <p:ext uri="{BB962C8B-B14F-4D97-AF65-F5344CB8AC3E}">
        <p14:creationId xmlns:p14="http://schemas.microsoft.com/office/powerpoint/2010/main" val="400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1F3B-10A7-4037-AC05-735DF553BBC8}"/>
              </a:ext>
            </a:extLst>
          </p:cNvPr>
          <p:cNvSpPr>
            <a:spLocks noGrp="1"/>
          </p:cNvSpPr>
          <p:nvPr>
            <p:ph type="title"/>
          </p:nvPr>
        </p:nvSpPr>
        <p:spPr/>
        <p:txBody>
          <a:bodyPr/>
          <a:lstStyle/>
          <a:p>
            <a:endParaRPr lang="en-US"/>
          </a:p>
        </p:txBody>
      </p:sp>
      <p:pic>
        <p:nvPicPr>
          <p:cNvPr id="7" name="Picture 7" descr="A picture containing text, map&#10;&#10;Description generated with very high confidence">
            <a:extLst>
              <a:ext uri="{FF2B5EF4-FFF2-40B4-BE49-F238E27FC236}">
                <a16:creationId xmlns:a16="http://schemas.microsoft.com/office/drawing/2014/main" id="{C7DD2F44-C31D-48E4-8058-4CA51F21B6A9}"/>
              </a:ext>
            </a:extLst>
          </p:cNvPr>
          <p:cNvPicPr>
            <a:picLocks noGrp="1" noChangeAspect="1"/>
          </p:cNvPicPr>
          <p:nvPr>
            <p:ph idx="1"/>
          </p:nvPr>
        </p:nvPicPr>
        <p:blipFill>
          <a:blip r:embed="rId2"/>
          <a:stretch>
            <a:fillRect/>
          </a:stretch>
        </p:blipFill>
        <p:spPr>
          <a:xfrm>
            <a:off x="376848" y="507521"/>
            <a:ext cx="11524567" cy="6081621"/>
          </a:xfrm>
        </p:spPr>
      </p:pic>
    </p:spTree>
    <p:extLst>
      <p:ext uri="{BB962C8B-B14F-4D97-AF65-F5344CB8AC3E}">
        <p14:creationId xmlns:p14="http://schemas.microsoft.com/office/powerpoint/2010/main" val="229731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2"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3" name="Oval 2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6" name="Rectangle 25">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F90D2A-7E9C-4110-971F-88F433643E9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PROCESS CONTROL BLOCK</a:t>
            </a:r>
          </a:p>
        </p:txBody>
      </p:sp>
    </p:spTree>
    <p:extLst>
      <p:ext uri="{BB962C8B-B14F-4D97-AF65-F5344CB8AC3E}">
        <p14:creationId xmlns:p14="http://schemas.microsoft.com/office/powerpoint/2010/main" val="29349314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2B6A39-E767-4828-AA0C-693494184ED2}"/>
              </a:ext>
            </a:extLst>
          </p:cNvPr>
          <p:cNvSpPr>
            <a:spLocks noGrp="1"/>
          </p:cNvSpPr>
          <p:nvPr>
            <p:ph type="title"/>
          </p:nvPr>
        </p:nvSpPr>
        <p:spPr>
          <a:xfrm>
            <a:off x="6501384" y="640263"/>
            <a:ext cx="5129784" cy="1344975"/>
          </a:xfrm>
        </p:spPr>
        <p:txBody>
          <a:bodyPr>
            <a:normAutofit/>
          </a:bodyPr>
          <a:lstStyle/>
          <a:p>
            <a:r>
              <a:rPr lang="en-US" sz="4000"/>
              <a:t>PROCESS</a:t>
            </a:r>
          </a:p>
        </p:txBody>
      </p:sp>
      <p:pic>
        <p:nvPicPr>
          <p:cNvPr id="4" name="Picture 4" descr="A close up of a logo&#10;&#10;Description automatically generated">
            <a:extLst>
              <a:ext uri="{FF2B5EF4-FFF2-40B4-BE49-F238E27FC236}">
                <a16:creationId xmlns:a16="http://schemas.microsoft.com/office/drawing/2014/main" id="{FE6ECB17-0B33-4E8C-88BB-EB0CA7A53488}"/>
              </a:ext>
            </a:extLst>
          </p:cNvPr>
          <p:cNvPicPr>
            <a:picLocks noChangeAspect="1"/>
          </p:cNvPicPr>
          <p:nvPr/>
        </p:nvPicPr>
        <p:blipFill>
          <a:blip r:embed="rId2"/>
          <a:stretch>
            <a:fillRect/>
          </a:stretch>
        </p:blipFill>
        <p:spPr>
          <a:xfrm>
            <a:off x="484632" y="1475640"/>
            <a:ext cx="5126736" cy="3751270"/>
          </a:xfrm>
          <a:prstGeom prst="rect">
            <a:avLst/>
          </a:prstGeom>
        </p:spPr>
      </p:pic>
      <p:sp>
        <p:nvSpPr>
          <p:cNvPr id="3" name="Content Placeholder 2">
            <a:extLst>
              <a:ext uri="{FF2B5EF4-FFF2-40B4-BE49-F238E27FC236}">
                <a16:creationId xmlns:a16="http://schemas.microsoft.com/office/drawing/2014/main" id="{AEC48346-0FA8-49A4-BD6B-2043BABC4A2B}"/>
              </a:ext>
            </a:extLst>
          </p:cNvPr>
          <p:cNvSpPr>
            <a:spLocks noGrp="1"/>
          </p:cNvSpPr>
          <p:nvPr>
            <p:ph idx="1"/>
          </p:nvPr>
        </p:nvSpPr>
        <p:spPr>
          <a:xfrm>
            <a:off x="6501384" y="2121763"/>
            <a:ext cx="5129784" cy="3773010"/>
          </a:xfrm>
        </p:spPr>
        <p:txBody>
          <a:bodyPr vert="horz" lIns="0" tIns="45720" rIns="0" bIns="45720" rtlCol="0" anchor="t">
            <a:normAutofit/>
          </a:bodyPr>
          <a:lstStyle/>
          <a:p>
            <a:pPr marL="0" indent="0" algn="just">
              <a:buNone/>
            </a:pPr>
            <a:endParaRPr lang="en-US" sz="1400"/>
          </a:p>
          <a:p>
            <a:pPr marL="342900" indent="-342900" algn="just">
              <a:buChar char="ü"/>
            </a:pPr>
            <a:endParaRPr lang="en-US" sz="1400"/>
          </a:p>
          <a:p>
            <a:pPr marL="342900" indent="-342900" algn="just">
              <a:buChar char="ü"/>
            </a:pPr>
            <a:r>
              <a:rPr lang="en-US" sz="1400">
                <a:ea typeface="+mn-lt"/>
                <a:cs typeface="+mn-lt"/>
              </a:rPr>
              <a:t>A process is an instance of a program running in a computer.</a:t>
            </a:r>
          </a:p>
          <a:p>
            <a:pPr marL="342900" indent="-342900" algn="just">
              <a:buChar char="ü"/>
            </a:pPr>
            <a:r>
              <a:rPr lang="en-US" sz="1400">
                <a:ea typeface="+mn-lt"/>
                <a:cs typeface="+mn-lt"/>
              </a:rPr>
              <a:t>It is close in meaning to task, a term used in some OS.</a:t>
            </a:r>
          </a:p>
          <a:p>
            <a:pPr marL="342900" indent="-342900" algn="just">
              <a:buChar char="ü"/>
            </a:pPr>
            <a:r>
              <a:rPr lang="en-US" sz="1400">
                <a:ea typeface="+mn-lt"/>
                <a:cs typeface="+mn-lt"/>
              </a:rPr>
              <a:t>A program by itself is not a process; a program is a passive entity, such as a file containing a list of instructions stored on disks. (often called an executable file)</a:t>
            </a:r>
          </a:p>
          <a:p>
            <a:pPr marL="342900" indent="-342900" algn="just">
              <a:buChar char="ü"/>
            </a:pPr>
            <a:r>
              <a:rPr lang="en-US" sz="1400">
                <a:ea typeface="+mn-lt"/>
                <a:cs typeface="+mn-lt"/>
              </a:rPr>
              <a:t>A program becomes a process when an executable file is loaded into memory and executed. </a:t>
            </a:r>
            <a:endParaRPr lang="en-US" sz="1400"/>
          </a:p>
          <a:p>
            <a:pPr marL="342900" indent="-342900" algn="just">
              <a:buChar char="ü"/>
            </a:pPr>
            <a:endParaRPr lang="en-US" sz="1400"/>
          </a:p>
          <a:p>
            <a:pPr marL="342900" indent="-342900" algn="just">
              <a:buChar char="ü"/>
            </a:pPr>
            <a:endParaRPr lang="en-US" sz="1400">
              <a:ea typeface="+mn-lt"/>
              <a:cs typeface="+mn-lt"/>
            </a:endParaRPr>
          </a:p>
          <a:p>
            <a:pPr marL="342900" indent="-342900" algn="just">
              <a:buChar char="ü"/>
            </a:pPr>
            <a:endParaRPr lang="en-US" sz="1400">
              <a:ea typeface="+mn-lt"/>
              <a:cs typeface="+mn-lt"/>
            </a:endParaRPr>
          </a:p>
          <a:p>
            <a:pPr marL="342900" indent="-342900" algn="just">
              <a:buChar char="ü"/>
            </a:pPr>
            <a:endParaRPr lang="en-US" sz="1400">
              <a:ea typeface="+mn-lt"/>
              <a:cs typeface="+mn-lt"/>
            </a:endParaRPr>
          </a:p>
          <a:p>
            <a:pPr marL="342900" indent="-342900" algn="just">
              <a:buChar char="ü"/>
            </a:pPr>
            <a:endParaRPr lang="en-US" sz="1400">
              <a:ea typeface="+mn-lt"/>
              <a:cs typeface="+mn-lt"/>
            </a:endParaRPr>
          </a:p>
          <a:p>
            <a:pPr marL="342900" indent="-342900" algn="just">
              <a:buChar char="ü"/>
            </a:pPr>
            <a:endParaRPr lang="en-US" sz="1400">
              <a:ea typeface="+mn-lt"/>
              <a:cs typeface="+mn-lt"/>
            </a:endParaRPr>
          </a:p>
          <a:p>
            <a:pPr marL="342900" indent="-342900" algn="just">
              <a:buChar char="ü"/>
            </a:pPr>
            <a:endParaRPr lang="en-US" sz="1400">
              <a:ea typeface="+mn-lt"/>
              <a:cs typeface="+mn-lt"/>
            </a:endParaRPr>
          </a:p>
        </p:txBody>
      </p:sp>
    </p:spTree>
    <p:extLst>
      <p:ext uri="{BB962C8B-B14F-4D97-AF65-F5344CB8AC3E}">
        <p14:creationId xmlns:p14="http://schemas.microsoft.com/office/powerpoint/2010/main" val="1744636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0DD0-E77A-4D94-89B0-5E0D5FB09631}"/>
              </a:ext>
            </a:extLst>
          </p:cNvPr>
          <p:cNvSpPr>
            <a:spLocks noGrp="1"/>
          </p:cNvSpPr>
          <p:nvPr>
            <p:ph type="title"/>
          </p:nvPr>
        </p:nvSpPr>
        <p:spPr/>
        <p:txBody>
          <a:bodyPr/>
          <a:lstStyle/>
          <a:p>
            <a:r>
              <a:rPr lang="en-US" b="1"/>
              <a:t>PROCESS CONTROL BLOCK</a:t>
            </a:r>
          </a:p>
        </p:txBody>
      </p:sp>
      <p:sp>
        <p:nvSpPr>
          <p:cNvPr id="3" name="Content Placeholder 2">
            <a:extLst>
              <a:ext uri="{FF2B5EF4-FFF2-40B4-BE49-F238E27FC236}">
                <a16:creationId xmlns:a16="http://schemas.microsoft.com/office/drawing/2014/main" id="{3C400804-36CE-4A5B-8E83-EEE6DCB8AAE9}"/>
              </a:ext>
            </a:extLst>
          </p:cNvPr>
          <p:cNvSpPr>
            <a:spLocks noGrp="1"/>
          </p:cNvSpPr>
          <p:nvPr>
            <p:ph idx="1"/>
          </p:nvPr>
        </p:nvSpPr>
        <p:spPr/>
        <p:txBody>
          <a:bodyPr vert="horz" lIns="0" tIns="45720" rIns="0" bIns="45720" rtlCol="0" anchor="t">
            <a:normAutofit/>
          </a:bodyPr>
          <a:lstStyle/>
          <a:p>
            <a:r>
              <a:rPr lang="en-US">
                <a:latin typeface="Eras Demi ITC"/>
                <a:ea typeface="+mn-lt"/>
                <a:cs typeface="+mn-lt"/>
              </a:rPr>
              <a:t>process control block (PCB) is used to track the process’s execution status.</a:t>
            </a:r>
            <a:endParaRPr lang="en-US"/>
          </a:p>
          <a:p>
            <a:endParaRPr lang="en-US">
              <a:latin typeface="Eras Demi ITC"/>
              <a:ea typeface="+mn-lt"/>
              <a:cs typeface="+mn-lt"/>
            </a:endParaRPr>
          </a:p>
          <a:p>
            <a:r>
              <a:rPr lang="en-US">
                <a:latin typeface="Eras Demi ITC"/>
                <a:ea typeface="+mn-lt"/>
                <a:cs typeface="+mn-lt"/>
              </a:rPr>
              <a:t>A process control block (PCB) contains information about the process, i.e. registers, quantum, priority, etc.</a:t>
            </a:r>
          </a:p>
        </p:txBody>
      </p:sp>
    </p:spTree>
    <p:extLst>
      <p:ext uri="{BB962C8B-B14F-4D97-AF65-F5344CB8AC3E}">
        <p14:creationId xmlns:p14="http://schemas.microsoft.com/office/powerpoint/2010/main" val="10278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7EFE-77CE-400A-A1FD-84E9FB8B8F5F}"/>
              </a:ext>
            </a:extLst>
          </p:cNvPr>
          <p:cNvSpPr>
            <a:spLocks noGrp="1"/>
          </p:cNvSpPr>
          <p:nvPr>
            <p:ph type="title"/>
          </p:nvPr>
        </p:nvSpPr>
        <p:spPr/>
        <p:txBody>
          <a:bodyPr/>
          <a:lstStyle/>
          <a:p>
            <a:r>
              <a:rPr lang="en-US" b="1"/>
              <a:t>FUNCTIONS</a:t>
            </a:r>
          </a:p>
        </p:txBody>
      </p:sp>
      <p:sp>
        <p:nvSpPr>
          <p:cNvPr id="3" name="Content Placeholder 2">
            <a:extLst>
              <a:ext uri="{FF2B5EF4-FFF2-40B4-BE49-F238E27FC236}">
                <a16:creationId xmlns:a16="http://schemas.microsoft.com/office/drawing/2014/main" id="{D187FFDA-04D2-4C66-957D-EBD7B37FA92A}"/>
              </a:ext>
            </a:extLst>
          </p:cNvPr>
          <p:cNvSpPr>
            <a:spLocks noGrp="1"/>
          </p:cNvSpPr>
          <p:nvPr>
            <p:ph idx="1"/>
          </p:nvPr>
        </p:nvSpPr>
        <p:spPr/>
        <p:txBody>
          <a:bodyPr vert="horz" lIns="0" tIns="45720" rIns="0" bIns="45720" rtlCol="0" anchor="t">
            <a:normAutofit/>
          </a:bodyPr>
          <a:lstStyle/>
          <a:p>
            <a:r>
              <a:rPr lang="en-US">
                <a:latin typeface="Eras Demi ITC"/>
                <a:ea typeface="+mn-lt"/>
                <a:cs typeface="+mn-lt"/>
              </a:rPr>
              <a:t>Naming the process</a:t>
            </a:r>
            <a:endParaRPr lang="en-US">
              <a:latin typeface="Eras Demi ITC"/>
            </a:endParaRPr>
          </a:p>
          <a:p>
            <a:r>
              <a:rPr lang="en-US">
                <a:latin typeface="Eras Demi ITC"/>
                <a:ea typeface="+mn-lt"/>
                <a:cs typeface="+mn-lt"/>
              </a:rPr>
              <a:t>State of the process</a:t>
            </a:r>
            <a:endParaRPr lang="en-US">
              <a:latin typeface="Eras Demi ITC"/>
            </a:endParaRPr>
          </a:p>
          <a:p>
            <a:r>
              <a:rPr lang="en-US">
                <a:latin typeface="Eras Demi ITC"/>
                <a:ea typeface="+mn-lt"/>
                <a:cs typeface="+mn-lt"/>
              </a:rPr>
              <a:t>Resources allocated to the process</a:t>
            </a:r>
            <a:endParaRPr lang="en-US">
              <a:latin typeface="Eras Demi ITC"/>
            </a:endParaRPr>
          </a:p>
          <a:p>
            <a:r>
              <a:rPr lang="en-US">
                <a:latin typeface="Eras Demi ITC"/>
                <a:ea typeface="+mn-lt"/>
                <a:cs typeface="+mn-lt"/>
              </a:rPr>
              <a:t>Memory allocated to the process</a:t>
            </a:r>
            <a:endParaRPr lang="en-US">
              <a:latin typeface="Eras Demi ITC"/>
            </a:endParaRPr>
          </a:p>
          <a:p>
            <a:r>
              <a:rPr lang="en-US">
                <a:latin typeface="Eras Demi ITC"/>
                <a:ea typeface="+mn-lt"/>
                <a:cs typeface="+mn-lt"/>
              </a:rPr>
              <a:t>Scheduling information</a:t>
            </a:r>
            <a:endParaRPr lang="en-US">
              <a:latin typeface="Eras Demi ITC"/>
            </a:endParaRPr>
          </a:p>
          <a:p>
            <a:r>
              <a:rPr lang="en-US">
                <a:latin typeface="Eras Demi ITC"/>
                <a:ea typeface="+mn-lt"/>
                <a:cs typeface="+mn-lt"/>
              </a:rPr>
              <a:t>Input / output devices associated with process</a:t>
            </a:r>
            <a:endParaRPr lang="en-US">
              <a:latin typeface="Eras Demi ITC"/>
            </a:endParaRPr>
          </a:p>
          <a:p>
            <a:endParaRPr lang="en-US"/>
          </a:p>
        </p:txBody>
      </p:sp>
    </p:spTree>
    <p:extLst>
      <p:ext uri="{BB962C8B-B14F-4D97-AF65-F5344CB8AC3E}">
        <p14:creationId xmlns:p14="http://schemas.microsoft.com/office/powerpoint/2010/main" val="357417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E6A6-87B9-41CA-9D21-CBBCA7EB503B}"/>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5EF93BB-B50C-4F8E-91E1-6378CBDC8D0D}"/>
              </a:ext>
            </a:extLst>
          </p:cNvPr>
          <p:cNvPicPr>
            <a:picLocks noGrp="1" noChangeAspect="1"/>
          </p:cNvPicPr>
          <p:nvPr>
            <p:ph idx="1"/>
          </p:nvPr>
        </p:nvPicPr>
        <p:blipFill>
          <a:blip r:embed="rId2"/>
          <a:stretch>
            <a:fillRect/>
          </a:stretch>
        </p:blipFill>
        <p:spPr>
          <a:xfrm>
            <a:off x="4307457" y="1398378"/>
            <a:ext cx="3979651" cy="5464474"/>
          </a:xfrm>
        </p:spPr>
      </p:pic>
    </p:spTree>
    <p:extLst>
      <p:ext uri="{BB962C8B-B14F-4D97-AF65-F5344CB8AC3E}">
        <p14:creationId xmlns:p14="http://schemas.microsoft.com/office/powerpoint/2010/main" val="25825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07105-61B6-4024-A144-71BAE5EE404E}"/>
              </a:ext>
            </a:extLst>
          </p:cNvPr>
          <p:cNvSpPr>
            <a:spLocks noGrp="1"/>
          </p:cNvSpPr>
          <p:nvPr>
            <p:ph type="title"/>
          </p:nvPr>
        </p:nvSpPr>
        <p:spPr>
          <a:xfrm>
            <a:off x="111740" y="1153572"/>
            <a:ext cx="3487947" cy="4461163"/>
          </a:xfrm>
        </p:spPr>
        <p:txBody>
          <a:bodyPr>
            <a:normAutofit/>
          </a:bodyPr>
          <a:lstStyle/>
          <a:p>
            <a:r>
              <a:rPr lang="en-US">
                <a:solidFill>
                  <a:srgbClr val="FFFFFF"/>
                </a:solidFill>
              </a:rPr>
              <a:t>Process Control Block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2D1353-B362-41D2-9D70-DE4C11843EE6}"/>
              </a:ext>
            </a:extLst>
          </p:cNvPr>
          <p:cNvSpPr>
            <a:spLocks noGrp="1"/>
          </p:cNvSpPr>
          <p:nvPr>
            <p:ph idx="1"/>
          </p:nvPr>
        </p:nvSpPr>
        <p:spPr>
          <a:xfrm>
            <a:off x="4447308" y="591344"/>
            <a:ext cx="6906491" cy="5585619"/>
          </a:xfrm>
        </p:spPr>
        <p:txBody>
          <a:bodyPr vert="horz" lIns="0" tIns="45720" rIns="0" bIns="45720" rtlCol="0" anchor="ctr">
            <a:normAutofit/>
          </a:bodyPr>
          <a:lstStyle/>
          <a:p>
            <a:pPr marL="0" indent="0" algn="just">
              <a:buNone/>
            </a:pPr>
            <a:r>
              <a:rPr lang="en-US" b="1">
                <a:ea typeface="+mn-lt"/>
                <a:cs typeface="+mn-lt"/>
              </a:rPr>
              <a:t>Pointer</a:t>
            </a:r>
            <a:endParaRPr lang="en-US">
              <a:ea typeface="+mn-lt"/>
              <a:cs typeface="+mn-lt"/>
            </a:endParaRPr>
          </a:p>
          <a:p>
            <a:pPr algn="just"/>
            <a:r>
              <a:rPr lang="en-US">
                <a:latin typeface="Eras Demi ITC"/>
                <a:ea typeface="+mn-lt"/>
                <a:cs typeface="+mn-lt"/>
              </a:rPr>
              <a:t>It is a stack pointer which is required to be saved when the process is switched from one state to another to retain the current position of the process.</a:t>
            </a:r>
            <a:endParaRPr lang="en-US">
              <a:latin typeface="Eras Demi ITC"/>
            </a:endParaRPr>
          </a:p>
          <a:p>
            <a:pPr marL="0" indent="0" algn="just">
              <a:buNone/>
            </a:pPr>
            <a:r>
              <a:rPr lang="en-US" b="1">
                <a:ea typeface="+mn-lt"/>
                <a:cs typeface="+mn-lt"/>
              </a:rPr>
              <a:t>Process state </a:t>
            </a:r>
            <a:endParaRPr lang="en-US">
              <a:ea typeface="+mn-lt"/>
              <a:cs typeface="+mn-lt"/>
            </a:endParaRPr>
          </a:p>
          <a:p>
            <a:pPr algn="just"/>
            <a:r>
              <a:rPr lang="en-US">
                <a:latin typeface="Eras Demi ITC"/>
                <a:ea typeface="+mn-lt"/>
                <a:cs typeface="+mn-lt"/>
              </a:rPr>
              <a:t>It stores the respective state of the process.</a:t>
            </a:r>
          </a:p>
          <a:p>
            <a:pPr marL="0" indent="0" algn="just">
              <a:buNone/>
            </a:pPr>
            <a:r>
              <a:rPr lang="en-US" b="1">
                <a:ea typeface="+mn-lt"/>
                <a:cs typeface="+mn-lt"/>
              </a:rPr>
              <a:t>Process number </a:t>
            </a:r>
            <a:endParaRPr lang="en-US">
              <a:ea typeface="+mn-lt"/>
              <a:cs typeface="+mn-lt"/>
            </a:endParaRPr>
          </a:p>
          <a:p>
            <a:pPr algn="just"/>
            <a:r>
              <a:rPr lang="en-US">
                <a:latin typeface="Eras Demi ITC"/>
                <a:ea typeface="+mn-lt"/>
                <a:cs typeface="+mn-lt"/>
              </a:rPr>
              <a:t>Every process is assigned with a unique id known as process ID or PID which stores the process identifier.</a:t>
            </a:r>
          </a:p>
          <a:p>
            <a:endParaRPr lang="en-US"/>
          </a:p>
          <a:p>
            <a:endParaRPr lang="en-US"/>
          </a:p>
        </p:txBody>
      </p:sp>
    </p:spTree>
    <p:extLst>
      <p:ext uri="{BB962C8B-B14F-4D97-AF65-F5344CB8AC3E}">
        <p14:creationId xmlns:p14="http://schemas.microsoft.com/office/powerpoint/2010/main" val="10366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23360-774E-464B-ADDC-F706EFA6E344}"/>
              </a:ext>
            </a:extLst>
          </p:cNvPr>
          <p:cNvSpPr>
            <a:spLocks noGrp="1"/>
          </p:cNvSpPr>
          <p:nvPr>
            <p:ph type="title"/>
          </p:nvPr>
        </p:nvSpPr>
        <p:spPr>
          <a:xfrm>
            <a:off x="686834" y="1153572"/>
            <a:ext cx="3200400" cy="4461163"/>
          </a:xfrm>
        </p:spPr>
        <p:txBody>
          <a:bodyPr>
            <a:normAutofit/>
          </a:bodyPr>
          <a:lstStyle/>
          <a:p>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D62266-10F2-4E95-A3D4-853BB5498FFE}"/>
              </a:ext>
            </a:extLst>
          </p:cNvPr>
          <p:cNvSpPr>
            <a:spLocks noGrp="1"/>
          </p:cNvSpPr>
          <p:nvPr>
            <p:ph idx="1"/>
          </p:nvPr>
        </p:nvSpPr>
        <p:spPr>
          <a:xfrm>
            <a:off x="4447308" y="591344"/>
            <a:ext cx="6906491" cy="5585619"/>
          </a:xfrm>
        </p:spPr>
        <p:txBody>
          <a:bodyPr vert="horz" lIns="0" tIns="45720" rIns="0" bIns="45720" rtlCol="0" anchor="ctr">
            <a:normAutofit/>
          </a:bodyPr>
          <a:lstStyle/>
          <a:p>
            <a:pPr marL="0" indent="0">
              <a:buNone/>
            </a:pPr>
            <a:r>
              <a:rPr lang="en-US" b="1">
                <a:ea typeface="+mn-lt"/>
                <a:cs typeface="+mn-lt"/>
              </a:rPr>
              <a:t>Program counter</a:t>
            </a:r>
            <a:endParaRPr lang="en-US">
              <a:ea typeface="+mn-lt"/>
              <a:cs typeface="+mn-lt"/>
            </a:endParaRPr>
          </a:p>
          <a:p>
            <a:pPr algn="just"/>
            <a:r>
              <a:rPr lang="en-US">
                <a:latin typeface="Eras Demi ITC"/>
                <a:ea typeface="+mn-lt"/>
                <a:cs typeface="+mn-lt"/>
              </a:rPr>
              <a:t>It stores the counter which contains the address of the next instruction that is to be executed for the process.</a:t>
            </a:r>
          </a:p>
          <a:p>
            <a:pPr marL="0" indent="0" algn="just">
              <a:buNone/>
            </a:pPr>
            <a:r>
              <a:rPr lang="en-US" b="1">
                <a:ea typeface="+mn-lt"/>
                <a:cs typeface="+mn-lt"/>
              </a:rPr>
              <a:t>Register</a:t>
            </a:r>
          </a:p>
          <a:p>
            <a:pPr algn="just"/>
            <a:r>
              <a:rPr lang="en-US">
                <a:latin typeface="Eras Demi ITC"/>
                <a:ea typeface="+mn-lt"/>
                <a:cs typeface="+mn-lt"/>
              </a:rPr>
              <a:t>These are the CPU registers which includes: accumulator, base, registers and general purpose  registers.</a:t>
            </a:r>
          </a:p>
          <a:p>
            <a:pPr marL="0" indent="0" algn="just">
              <a:buNone/>
            </a:pPr>
            <a:r>
              <a:rPr lang="en-US" b="1">
                <a:ea typeface="+mn-lt"/>
                <a:cs typeface="+mn-lt"/>
              </a:rPr>
              <a:t>Memory limits</a:t>
            </a:r>
          </a:p>
          <a:p>
            <a:pPr algn="just"/>
            <a:r>
              <a:rPr lang="en-US">
                <a:latin typeface="Eras Demi ITC"/>
                <a:ea typeface="+mn-lt"/>
                <a:cs typeface="+mn-lt"/>
              </a:rPr>
              <a:t>This field contains the information about memory management system used by operating system. This may include the page tables, segment tables etc.</a:t>
            </a:r>
          </a:p>
          <a:p>
            <a:pPr marL="0" indent="0" algn="just">
              <a:buNone/>
            </a:pPr>
            <a:r>
              <a:rPr lang="en-US" b="1">
                <a:ea typeface="+mn-lt"/>
                <a:cs typeface="+mn-lt"/>
              </a:rPr>
              <a:t>Open files list</a:t>
            </a:r>
          </a:p>
          <a:p>
            <a:pPr algn="just"/>
            <a:r>
              <a:rPr lang="en-US">
                <a:latin typeface="Eras Demi ITC"/>
                <a:ea typeface="+mn-lt"/>
                <a:cs typeface="+mn-lt"/>
              </a:rPr>
              <a:t>This information includes the list of files opened for a process.</a:t>
            </a:r>
          </a:p>
        </p:txBody>
      </p:sp>
    </p:spTree>
    <p:extLst>
      <p:ext uri="{BB962C8B-B14F-4D97-AF65-F5344CB8AC3E}">
        <p14:creationId xmlns:p14="http://schemas.microsoft.com/office/powerpoint/2010/main" val="23972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7400F-3ABC-42B2-947B-165078129503}"/>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THREADS</a:t>
            </a:r>
          </a:p>
        </p:txBody>
      </p:sp>
      <p:sp>
        <p:nvSpPr>
          <p:cNvPr id="3" name="Text Placeholder 2">
            <a:extLst>
              <a:ext uri="{FF2B5EF4-FFF2-40B4-BE49-F238E27FC236}">
                <a16:creationId xmlns:a16="http://schemas.microsoft.com/office/drawing/2014/main" id="{3BC45D5D-8541-417F-8F29-2FBC0BDE9841}"/>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endParaRPr lang="en-US" sz="2400" b="0" i="0" kern="1200" cap="all">
              <a:solidFill>
                <a:schemeClr val="bg2"/>
              </a:solidFill>
              <a:latin typeface="+mj-lt"/>
            </a:endParaRPr>
          </a:p>
        </p:txBody>
      </p:sp>
    </p:spTree>
    <p:extLst>
      <p:ext uri="{BB962C8B-B14F-4D97-AF65-F5344CB8AC3E}">
        <p14:creationId xmlns:p14="http://schemas.microsoft.com/office/powerpoint/2010/main" val="200302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5204A-9C23-401B-9DDB-CFED5B55F30C}"/>
              </a:ext>
            </a:extLst>
          </p:cNvPr>
          <p:cNvSpPr>
            <a:spLocks noGrp="1"/>
          </p:cNvSpPr>
          <p:nvPr>
            <p:ph type="title"/>
          </p:nvPr>
        </p:nvSpPr>
        <p:spPr>
          <a:xfrm>
            <a:off x="643855" y="1447800"/>
            <a:ext cx="3626210" cy="4572000"/>
          </a:xfrm>
        </p:spPr>
        <p:txBody>
          <a:bodyPr anchor="ctr">
            <a:normAutofit/>
          </a:bodyPr>
          <a:lstStyle/>
          <a:p>
            <a:r>
              <a:rPr lang="en-US" sz="3200">
                <a:solidFill>
                  <a:srgbClr val="F2F2F2"/>
                </a:solidFill>
                <a:ea typeface="+mj-lt"/>
                <a:cs typeface="+mj-lt"/>
              </a:rPr>
              <a:t>WHAT IS THREAD?</a:t>
            </a:r>
          </a:p>
        </p:txBody>
      </p:sp>
      <p:sp>
        <p:nvSpPr>
          <p:cNvPr id="22" name="Freeform: Shape 2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2FD5FC4-9A18-4141-983D-6951C7AAB0E8}"/>
              </a:ext>
            </a:extLst>
          </p:cNvPr>
          <p:cNvGraphicFramePr>
            <a:graphicFrameLocks noGrp="1"/>
          </p:cNvGraphicFramePr>
          <p:nvPr>
            <p:ph idx="1"/>
            <p:extLst>
              <p:ext uri="{D42A27DB-BD31-4B8C-83A1-F6EECF244321}">
                <p14:modId xmlns:p14="http://schemas.microsoft.com/office/powerpoint/2010/main" val="52157691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77884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creenshot&#10;&#10;Description automatically generated">
            <a:extLst>
              <a:ext uri="{FF2B5EF4-FFF2-40B4-BE49-F238E27FC236}">
                <a16:creationId xmlns:a16="http://schemas.microsoft.com/office/drawing/2014/main" id="{FBB6B57C-B815-458C-B896-B3E536164430}"/>
              </a:ext>
            </a:extLst>
          </p:cNvPr>
          <p:cNvPicPr>
            <a:picLocks noGrp="1" noChangeAspect="1"/>
          </p:cNvPicPr>
          <p:nvPr>
            <p:ph idx="1"/>
          </p:nvPr>
        </p:nvPicPr>
        <p:blipFill>
          <a:blip r:embed="rId7"/>
          <a:stretch>
            <a:fillRect/>
          </a:stretch>
        </p:blipFill>
        <p:spPr>
          <a:xfrm>
            <a:off x="2381956" y="643467"/>
            <a:ext cx="7428088"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2938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automatically generated">
            <a:extLst>
              <a:ext uri="{FF2B5EF4-FFF2-40B4-BE49-F238E27FC236}">
                <a16:creationId xmlns:a16="http://schemas.microsoft.com/office/drawing/2014/main" id="{69CF54D4-264C-4486-8972-32D42333C4E5}"/>
              </a:ext>
            </a:extLst>
          </p:cNvPr>
          <p:cNvPicPr>
            <a:picLocks noGrp="1" noChangeAspect="1"/>
          </p:cNvPicPr>
          <p:nvPr>
            <p:ph idx="1"/>
          </p:nvPr>
        </p:nvPicPr>
        <p:blipFill>
          <a:blip r:embed="rId7"/>
          <a:stretch>
            <a:fillRect/>
          </a:stretch>
        </p:blipFill>
        <p:spPr>
          <a:xfrm>
            <a:off x="2381956" y="643467"/>
            <a:ext cx="7428088"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966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A0A90-4A14-42BD-B9F0-3C6CBA9F85E2}"/>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gn="ctr">
              <a:lnSpc>
                <a:spcPct val="90000"/>
              </a:lnSpc>
            </a:pPr>
            <a:r>
              <a:rPr lang="en-US" b="0" i="0" kern="1200">
                <a:solidFill>
                  <a:srgbClr val="EBEBEB"/>
                </a:solidFill>
                <a:latin typeface="+mj-lt"/>
                <a:ea typeface="+mj-ea"/>
                <a:cs typeface="+mj-cs"/>
              </a:rPr>
              <a:t>SINGLE THREAD AND MULTIPLE THREAD</a:t>
            </a:r>
            <a:endParaRPr lang="en-US">
              <a:ea typeface="+mj-ea"/>
              <a:cs typeface="+mj-cs"/>
            </a:endParaRP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automatically generated">
            <a:extLst>
              <a:ext uri="{FF2B5EF4-FFF2-40B4-BE49-F238E27FC236}">
                <a16:creationId xmlns:a16="http://schemas.microsoft.com/office/drawing/2014/main" id="{24952627-B46B-435B-8B36-E1489B06F9EA}"/>
              </a:ext>
            </a:extLst>
          </p:cNvPr>
          <p:cNvPicPr>
            <a:picLocks noGrp="1" noChangeAspect="1"/>
          </p:cNvPicPr>
          <p:nvPr>
            <p:ph idx="1"/>
          </p:nvPr>
        </p:nvPicPr>
        <p:blipFill>
          <a:blip r:embed="rId6"/>
          <a:stretch>
            <a:fillRect/>
          </a:stretch>
        </p:blipFill>
        <p:spPr>
          <a:xfrm>
            <a:off x="955392" y="1219453"/>
            <a:ext cx="6275584" cy="4424286"/>
          </a:xfrm>
          <a:prstGeom prst="rect">
            <a:avLst/>
          </a:prstGeom>
          <a:effectLst/>
        </p:spPr>
      </p:pic>
    </p:spTree>
    <p:extLst>
      <p:ext uri="{BB962C8B-B14F-4D97-AF65-F5344CB8AC3E}">
        <p14:creationId xmlns:p14="http://schemas.microsoft.com/office/powerpoint/2010/main" val="3511134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D4721B-74A8-432F-97E8-28C537682AE4}"/>
              </a:ext>
            </a:extLst>
          </p:cNvPr>
          <p:cNvSpPr>
            <a:spLocks noGrp="1"/>
          </p:cNvSpPr>
          <p:nvPr>
            <p:ph type="title"/>
          </p:nvPr>
        </p:nvSpPr>
        <p:spPr>
          <a:xfrm>
            <a:off x="6617740" y="802955"/>
            <a:ext cx="4766330" cy="1454051"/>
          </a:xfrm>
        </p:spPr>
        <p:txBody>
          <a:bodyPr>
            <a:normAutofit/>
          </a:bodyPr>
          <a:lstStyle/>
          <a:p>
            <a:endParaRPr lang="en-US" sz="3600">
              <a:solidFill>
                <a:srgbClr val="000000"/>
              </a:solidFill>
            </a:endParaRPr>
          </a:p>
        </p:txBody>
      </p:sp>
      <p:sp>
        <p:nvSpPr>
          <p:cNvPr id="27"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4" descr="A close up of a logo&#10;&#10;Description automatically generated">
            <a:extLst>
              <a:ext uri="{FF2B5EF4-FFF2-40B4-BE49-F238E27FC236}">
                <a16:creationId xmlns:a16="http://schemas.microsoft.com/office/drawing/2014/main" id="{01C346A7-0538-45D7-8D2B-DC2E732B9B98}"/>
              </a:ext>
            </a:extLst>
          </p:cNvPr>
          <p:cNvPicPr>
            <a:picLocks noChangeAspect="1"/>
          </p:cNvPicPr>
          <p:nvPr/>
        </p:nvPicPr>
        <p:blipFill>
          <a:blip r:embed="rId3"/>
          <a:stretch>
            <a:fillRect/>
          </a:stretch>
        </p:blipFill>
        <p:spPr>
          <a:xfrm>
            <a:off x="338328" y="2375321"/>
            <a:ext cx="4142232" cy="3030901"/>
          </a:xfrm>
          <a:prstGeom prst="rect">
            <a:avLst/>
          </a:prstGeom>
        </p:spPr>
      </p:pic>
      <p:graphicFrame>
        <p:nvGraphicFramePr>
          <p:cNvPr id="5" name="Content Placeholder 2">
            <a:extLst>
              <a:ext uri="{FF2B5EF4-FFF2-40B4-BE49-F238E27FC236}">
                <a16:creationId xmlns:a16="http://schemas.microsoft.com/office/drawing/2014/main" id="{CF72639F-CF69-4132-9E3B-EDF8C4F3C23F}"/>
              </a:ext>
            </a:extLst>
          </p:cNvPr>
          <p:cNvGraphicFramePr>
            <a:graphicFrameLocks noGrp="1"/>
          </p:cNvGraphicFramePr>
          <p:nvPr>
            <p:ph idx="1"/>
            <p:extLst>
              <p:ext uri="{D42A27DB-BD31-4B8C-83A1-F6EECF244321}">
                <p14:modId xmlns:p14="http://schemas.microsoft.com/office/powerpoint/2010/main" val="1395650034"/>
              </p:ext>
            </p:extLst>
          </p:nvPr>
        </p:nvGraphicFramePr>
        <p:xfrm>
          <a:off x="6621072" y="2421683"/>
          <a:ext cx="5240401" cy="3353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94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3AA90-A8B4-47E1-BB61-95F3EFBEC8AC}"/>
              </a:ext>
            </a:extLst>
          </p:cNvPr>
          <p:cNvSpPr>
            <a:spLocks noGrp="1"/>
          </p:cNvSpPr>
          <p:nvPr>
            <p:ph type="title"/>
          </p:nvPr>
        </p:nvSpPr>
        <p:spPr>
          <a:xfrm>
            <a:off x="648929" y="1063417"/>
            <a:ext cx="3505495" cy="4675396"/>
          </a:xfrm>
        </p:spPr>
        <p:txBody>
          <a:bodyPr anchor="ctr">
            <a:normAutofit/>
          </a:bodyPr>
          <a:lstStyle/>
          <a:p>
            <a:pPr algn="ctr"/>
            <a:r>
              <a:rPr lang="en-US">
                <a:solidFill>
                  <a:srgbClr val="F2F2F2"/>
                </a:solidFill>
              </a:rPr>
              <a:t>PROCESS </a:t>
            </a:r>
            <a:br>
              <a:rPr lang="en-US">
                <a:solidFill>
                  <a:srgbClr val="F2F2F2"/>
                </a:solidFill>
              </a:rPr>
            </a:br>
            <a:r>
              <a:rPr lang="en-US">
                <a:solidFill>
                  <a:srgbClr val="F2F2F2"/>
                </a:solidFill>
              </a:rPr>
              <a:t>VS </a:t>
            </a:r>
            <a:br>
              <a:rPr lang="en-US">
                <a:solidFill>
                  <a:srgbClr val="F2F2F2"/>
                </a:solidFill>
              </a:rPr>
            </a:br>
            <a:r>
              <a:rPr lang="en-US">
                <a:solidFill>
                  <a:srgbClr val="F2F2F2"/>
                </a:solidFill>
              </a:rPr>
              <a:t>THREAD</a:t>
            </a:r>
            <a:endParaRPr lang="en-US"/>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84F1F43-0AF2-4224-A15D-2C4E36DCD600}"/>
              </a:ext>
            </a:extLst>
          </p:cNvPr>
          <p:cNvGraphicFramePr>
            <a:graphicFrameLocks noGrp="1"/>
          </p:cNvGraphicFramePr>
          <p:nvPr>
            <p:ph idx="1"/>
            <p:extLst>
              <p:ext uri="{D42A27DB-BD31-4B8C-83A1-F6EECF244321}">
                <p14:modId xmlns:p14="http://schemas.microsoft.com/office/powerpoint/2010/main" val="3102354075"/>
              </p:ext>
            </p:extLst>
          </p:nvPr>
        </p:nvGraphicFramePr>
        <p:xfrm>
          <a:off x="5119808" y="965200"/>
          <a:ext cx="6578269"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73505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7E77580-7F5B-494C-91AB-A8D547CEB81C}"/>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PROCESS </a:t>
            </a:r>
            <a:br>
              <a:rPr lang="en-US">
                <a:ea typeface="+mj-lt"/>
                <a:cs typeface="+mj-lt"/>
              </a:rPr>
            </a:br>
            <a:r>
              <a:rPr lang="en-US">
                <a:ea typeface="+mj-lt"/>
                <a:cs typeface="+mj-lt"/>
              </a:rPr>
              <a:t>VS </a:t>
            </a:r>
            <a:br>
              <a:rPr lang="en-US">
                <a:ea typeface="+mj-lt"/>
                <a:cs typeface="+mj-lt"/>
              </a:rPr>
            </a:br>
            <a:r>
              <a:rPr lang="en-US">
                <a:ea typeface="+mj-lt"/>
                <a:cs typeface="+mj-lt"/>
              </a:rPr>
              <a:t>THREAD</a:t>
            </a:r>
          </a:p>
          <a:p>
            <a:pPr algn="ctr"/>
            <a:endParaRPr lang="en-US"/>
          </a:p>
        </p:txBody>
      </p:sp>
      <p:sp>
        <p:nvSpPr>
          <p:cNvPr id="3" name="Content Placeholder 2">
            <a:extLst>
              <a:ext uri="{FF2B5EF4-FFF2-40B4-BE49-F238E27FC236}">
                <a16:creationId xmlns:a16="http://schemas.microsoft.com/office/drawing/2014/main" id="{5218B2DB-682D-40A2-95FD-6D73EEBC31F8}"/>
              </a:ext>
            </a:extLst>
          </p:cNvPr>
          <p:cNvSpPr>
            <a:spLocks noGrp="1"/>
          </p:cNvSpPr>
          <p:nvPr>
            <p:ph idx="1"/>
          </p:nvPr>
        </p:nvSpPr>
        <p:spPr>
          <a:xfrm>
            <a:off x="4975861" y="804671"/>
            <a:ext cx="6399930" cy="5248657"/>
          </a:xfrm>
        </p:spPr>
        <p:txBody>
          <a:bodyPr vert="horz" lIns="91440" tIns="45720" rIns="91440" bIns="45720" rtlCol="0" anchor="ctr">
            <a:normAutofit/>
          </a:bodyPr>
          <a:lstStyle/>
          <a:p>
            <a:pPr algn="just"/>
            <a:r>
              <a:rPr lang="en-US">
                <a:ea typeface="+mj-lt"/>
                <a:cs typeface="+mj-lt"/>
              </a:rPr>
              <a:t>All threads of a program are logically contained within a process. </a:t>
            </a:r>
          </a:p>
          <a:p>
            <a:pPr algn="just"/>
            <a:r>
              <a:rPr lang="en-US">
                <a:ea typeface="+mj-lt"/>
                <a:cs typeface="+mj-lt"/>
              </a:rPr>
              <a:t>A process is heavy weighted, but a thread is light weighted.</a:t>
            </a:r>
            <a:endParaRPr lang="en-US"/>
          </a:p>
          <a:p>
            <a:pPr algn="just"/>
            <a:r>
              <a:rPr lang="en-US">
                <a:ea typeface="+mj-lt"/>
                <a:cs typeface="+mj-lt"/>
              </a:rPr>
              <a:t>A program is an isolated execution unit whereas thread is not isolated and shares memory.</a:t>
            </a:r>
          </a:p>
          <a:p>
            <a:pPr algn="just"/>
            <a:r>
              <a:rPr lang="en-US">
                <a:ea typeface="+mj-lt"/>
                <a:cs typeface="+mj-lt"/>
              </a:rPr>
              <a:t>A thread cannot have an individual existence; it is attached to a process. On the other hand, a process can exist individually.</a:t>
            </a:r>
          </a:p>
          <a:p>
            <a:pPr algn="just"/>
            <a:r>
              <a:rPr lang="en-US">
                <a:ea typeface="+mj-lt"/>
                <a:cs typeface="+mj-lt"/>
              </a:rPr>
              <a:t>At the time of expiration of a thread, its associated stack could be recovered as every thread has its own stack.</a:t>
            </a:r>
            <a:endParaRPr lang="en-US"/>
          </a:p>
        </p:txBody>
      </p:sp>
    </p:spTree>
    <p:extLst>
      <p:ext uri="{BB962C8B-B14F-4D97-AF65-F5344CB8AC3E}">
        <p14:creationId xmlns:p14="http://schemas.microsoft.com/office/powerpoint/2010/main" val="1448417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0282-AC6D-4EE9-8F97-14AE97072707}"/>
              </a:ext>
            </a:extLst>
          </p:cNvPr>
          <p:cNvSpPr>
            <a:spLocks noGrp="1"/>
          </p:cNvSpPr>
          <p:nvPr>
            <p:ph type="title"/>
          </p:nvPr>
        </p:nvSpPr>
        <p:spPr/>
        <p:txBody>
          <a:bodyPr/>
          <a:lstStyle/>
          <a:p>
            <a:pPr algn="just"/>
            <a:r>
              <a:rPr lang="en-US"/>
              <a:t>THREAD COTROL BLOCK</a:t>
            </a:r>
          </a:p>
        </p:txBody>
      </p:sp>
      <p:sp>
        <p:nvSpPr>
          <p:cNvPr id="3" name="Content Placeholder 2">
            <a:extLst>
              <a:ext uri="{FF2B5EF4-FFF2-40B4-BE49-F238E27FC236}">
                <a16:creationId xmlns:a16="http://schemas.microsoft.com/office/drawing/2014/main" id="{A93128F7-9408-433D-8A7B-56E4A0864981}"/>
              </a:ext>
            </a:extLst>
          </p:cNvPr>
          <p:cNvSpPr>
            <a:spLocks noGrp="1"/>
          </p:cNvSpPr>
          <p:nvPr>
            <p:ph idx="1"/>
          </p:nvPr>
        </p:nvSpPr>
        <p:spPr/>
        <p:txBody>
          <a:bodyPr vert="horz" lIns="91440" tIns="45720" rIns="91440" bIns="45720" rtlCol="0" anchor="t">
            <a:normAutofit/>
          </a:bodyPr>
          <a:lstStyle/>
          <a:p>
            <a:pPr marL="0" indent="0" algn="just">
              <a:buNone/>
            </a:pPr>
            <a:r>
              <a:rPr lang="en-US" sz="2400">
                <a:ea typeface="+mj-lt"/>
                <a:cs typeface="+mj-lt"/>
              </a:rPr>
              <a:t>Very similar to Process Control Blocks (PCBs) which represents processes, Thread Control Blocks (TCBs) represents threads generated in the system. It contains information about the threads, such as its ID and states.</a:t>
            </a:r>
            <a:endParaRPr lang="en-US" sz="2400"/>
          </a:p>
        </p:txBody>
      </p:sp>
    </p:spTree>
    <p:extLst>
      <p:ext uri="{BB962C8B-B14F-4D97-AF65-F5344CB8AC3E}">
        <p14:creationId xmlns:p14="http://schemas.microsoft.com/office/powerpoint/2010/main" val="301340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F3EC57D0-1564-46E6-BDA4-B95A7C21FB82}"/>
              </a:ext>
            </a:extLst>
          </p:cNvPr>
          <p:cNvPicPr>
            <a:picLocks noGrp="1" noChangeAspect="1"/>
          </p:cNvPicPr>
          <p:nvPr>
            <p:ph idx="1"/>
          </p:nvPr>
        </p:nvPicPr>
        <p:blipFill>
          <a:blip r:embed="rId6"/>
          <a:stretch>
            <a:fillRect/>
          </a:stretch>
        </p:blipFill>
        <p:spPr>
          <a:xfrm>
            <a:off x="1895164" y="643467"/>
            <a:ext cx="8401672" cy="5571066"/>
          </a:xfrm>
          <a:prstGeom prst="rect">
            <a:avLst/>
          </a:prstGeom>
        </p:spPr>
      </p:pic>
    </p:spTree>
    <p:extLst>
      <p:ext uri="{BB962C8B-B14F-4D97-AF65-F5344CB8AC3E}">
        <p14:creationId xmlns:p14="http://schemas.microsoft.com/office/powerpoint/2010/main" val="3399475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4E8F58F-E90B-474C-90EB-A80DC60E4578}"/>
              </a:ext>
            </a:extLst>
          </p:cNvPr>
          <p:cNvSpPr>
            <a:spLocks noGrp="1"/>
          </p:cNvSpPr>
          <p:nvPr>
            <p:ph type="title"/>
          </p:nvPr>
        </p:nvSpPr>
        <p:spPr>
          <a:xfrm>
            <a:off x="1103312" y="452718"/>
            <a:ext cx="8947522" cy="1400530"/>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B09FD3D1-9320-40E7-A0F9-C253423D3B31}"/>
              </a:ext>
            </a:extLst>
          </p:cNvPr>
          <p:cNvSpPr>
            <a:spLocks noGrp="1"/>
          </p:cNvSpPr>
          <p:nvPr>
            <p:ph idx="1"/>
          </p:nvPr>
        </p:nvSpPr>
        <p:spPr>
          <a:xfrm>
            <a:off x="1103312" y="2763520"/>
            <a:ext cx="8946541" cy="3484879"/>
          </a:xfrm>
        </p:spPr>
        <p:txBody>
          <a:bodyPr vert="horz" lIns="91440" tIns="45720" rIns="91440" bIns="45720" rtlCol="0" anchor="t">
            <a:normAutofit/>
          </a:bodyPr>
          <a:lstStyle/>
          <a:p>
            <a:pPr algn="just">
              <a:buFont typeface="Wingdings" charset="2"/>
              <a:buChar char="ü"/>
            </a:pPr>
            <a:r>
              <a:rPr lang="en-US" b="1">
                <a:ea typeface="+mj-lt"/>
                <a:cs typeface="+mj-lt"/>
              </a:rPr>
              <a:t>Thread ID:</a:t>
            </a:r>
            <a:r>
              <a:rPr lang="en-US">
                <a:ea typeface="+mj-lt"/>
                <a:cs typeface="+mj-lt"/>
              </a:rPr>
              <a:t> It is a unique identifier assigned by the Operating System to the thread when it is being created.</a:t>
            </a:r>
            <a:endParaRPr lang="en-US"/>
          </a:p>
          <a:p>
            <a:pPr algn="just">
              <a:buFont typeface="Wingdings" charset="2"/>
              <a:buChar char="ü"/>
            </a:pPr>
            <a:r>
              <a:rPr lang="en-US" b="1">
                <a:ea typeface="+mj-lt"/>
                <a:cs typeface="+mj-lt"/>
              </a:rPr>
              <a:t>Thread states:</a:t>
            </a:r>
            <a:r>
              <a:rPr lang="en-US">
                <a:ea typeface="+mj-lt"/>
                <a:cs typeface="+mj-lt"/>
              </a:rPr>
              <a:t> These are the states of the thread which changes as the thread progresses through the system</a:t>
            </a:r>
            <a:endParaRPr lang="en-US"/>
          </a:p>
          <a:p>
            <a:pPr algn="just">
              <a:buFont typeface="Wingdings" charset="2"/>
              <a:buChar char="ü"/>
            </a:pPr>
            <a:r>
              <a:rPr lang="en-US" b="1">
                <a:ea typeface="+mj-lt"/>
                <a:cs typeface="+mj-lt"/>
              </a:rPr>
              <a:t>CPU information:</a:t>
            </a:r>
            <a:r>
              <a:rPr lang="en-US">
                <a:ea typeface="+mj-lt"/>
                <a:cs typeface="+mj-lt"/>
              </a:rPr>
              <a:t> It includes everything that the OS needs to know about, such as how far the thread has progressed and what data is being used.</a:t>
            </a:r>
            <a:endParaRPr lang="en-US"/>
          </a:p>
          <a:p>
            <a:pPr algn="just">
              <a:buFont typeface="Wingdings" charset="2"/>
              <a:buChar char="ü"/>
            </a:pPr>
            <a:endParaRPr lang="en-US"/>
          </a:p>
          <a:p>
            <a:pPr algn="just">
              <a:buFont typeface="Wingdings" charset="2"/>
              <a:buChar char="ü"/>
            </a:pPr>
            <a:endParaRPr lang="en-US"/>
          </a:p>
        </p:txBody>
      </p:sp>
    </p:spTree>
    <p:extLst>
      <p:ext uri="{BB962C8B-B14F-4D97-AF65-F5344CB8AC3E}">
        <p14:creationId xmlns:p14="http://schemas.microsoft.com/office/powerpoint/2010/main" val="395694133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C591820-22DE-4111-B4E0-28513268EE31}"/>
              </a:ext>
            </a:extLst>
          </p:cNvPr>
          <p:cNvSpPr>
            <a:spLocks noGrp="1"/>
          </p:cNvSpPr>
          <p:nvPr>
            <p:ph type="title"/>
          </p:nvPr>
        </p:nvSpPr>
        <p:spPr>
          <a:xfrm>
            <a:off x="1103312" y="452718"/>
            <a:ext cx="8947522" cy="1400530"/>
          </a:xfrm>
        </p:spPr>
        <p:txBody>
          <a:bodyPr anchor="ct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8B1BE935-C3A5-438D-9274-6529C584930A}"/>
              </a:ext>
            </a:extLst>
          </p:cNvPr>
          <p:cNvSpPr>
            <a:spLocks noGrp="1"/>
          </p:cNvSpPr>
          <p:nvPr>
            <p:ph idx="1"/>
          </p:nvPr>
        </p:nvSpPr>
        <p:spPr>
          <a:xfrm>
            <a:off x="1103312" y="2763520"/>
            <a:ext cx="8946541" cy="3484879"/>
          </a:xfrm>
        </p:spPr>
        <p:txBody>
          <a:bodyPr vert="horz" lIns="91440" tIns="45720" rIns="91440" bIns="45720" rtlCol="0" anchor="t">
            <a:normAutofit/>
          </a:bodyPr>
          <a:lstStyle/>
          <a:p>
            <a:pPr algn="just"/>
            <a:r>
              <a:rPr lang="en-US" b="1"/>
              <a:t>Thread Priority:</a:t>
            </a:r>
            <a:r>
              <a:rPr lang="en-US"/>
              <a:t> It indicates the weight (or priority) of the thread over other threads which helps the thread scheduler to determine which thread should be selected next from the READY queue.</a:t>
            </a:r>
            <a:endParaRPr lang="en-US">
              <a:ea typeface="+mj-lt"/>
              <a:cs typeface="+mj-lt"/>
            </a:endParaRPr>
          </a:p>
          <a:p>
            <a:pPr algn="just"/>
            <a:r>
              <a:rPr lang="en-US"/>
              <a:t>A </a:t>
            </a:r>
            <a:r>
              <a:rPr lang="en-US" b="1"/>
              <a:t>pointer</a:t>
            </a:r>
            <a:r>
              <a:rPr lang="en-US"/>
              <a:t> which points to the process which triggered the creation of this thread.</a:t>
            </a:r>
            <a:endParaRPr lang="en-US">
              <a:ea typeface="+mj-lt"/>
              <a:cs typeface="+mj-lt"/>
            </a:endParaRPr>
          </a:p>
          <a:p>
            <a:pPr algn="just"/>
            <a:endParaRPr lang="en-US">
              <a:ea typeface="+mj-lt"/>
              <a:cs typeface="+mj-lt"/>
            </a:endParaRPr>
          </a:p>
        </p:txBody>
      </p:sp>
    </p:spTree>
    <p:extLst>
      <p:ext uri="{BB962C8B-B14F-4D97-AF65-F5344CB8AC3E}">
        <p14:creationId xmlns:p14="http://schemas.microsoft.com/office/powerpoint/2010/main" val="139104743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E303774-60D1-42DD-8F4D-4D902603A777}"/>
              </a:ext>
            </a:extLst>
          </p:cNvPr>
          <p:cNvSpPr>
            <a:spLocks noGrp="1"/>
          </p:cNvSpPr>
          <p:nvPr>
            <p:ph type="title"/>
          </p:nvPr>
        </p:nvSpPr>
        <p:spPr>
          <a:xfrm>
            <a:off x="806195" y="804672"/>
            <a:ext cx="3521359" cy="5248656"/>
          </a:xfrm>
        </p:spPr>
        <p:txBody>
          <a:bodyPr anchor="ctr">
            <a:normAutofit/>
          </a:bodyPr>
          <a:lstStyle/>
          <a:p>
            <a:pPr algn="ctr"/>
            <a:r>
              <a:rPr lang="en-US"/>
              <a:t>Two main ways to implement a threads package</a:t>
            </a:r>
          </a:p>
        </p:txBody>
      </p:sp>
      <p:sp>
        <p:nvSpPr>
          <p:cNvPr id="3" name="Content Placeholder 2">
            <a:extLst>
              <a:ext uri="{FF2B5EF4-FFF2-40B4-BE49-F238E27FC236}">
                <a16:creationId xmlns:a16="http://schemas.microsoft.com/office/drawing/2014/main" id="{EE4F74B3-3B1E-485F-8543-CED7845A14BB}"/>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a:t>User space thread</a:t>
            </a:r>
          </a:p>
          <a:p>
            <a:r>
              <a:rPr lang="en-US"/>
              <a:t>Kernel space thread</a:t>
            </a:r>
          </a:p>
        </p:txBody>
      </p:sp>
    </p:spTree>
    <p:extLst>
      <p:ext uri="{BB962C8B-B14F-4D97-AF65-F5344CB8AC3E}">
        <p14:creationId xmlns:p14="http://schemas.microsoft.com/office/powerpoint/2010/main" val="360293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E2808749-62BE-4D5C-83D2-DC6F78682FDC}"/>
              </a:ext>
            </a:extLst>
          </p:cNvPr>
          <p:cNvSpPr>
            <a:spLocks noGrp="1"/>
          </p:cNvSpPr>
          <p:nvPr>
            <p:ph type="title"/>
          </p:nvPr>
        </p:nvSpPr>
        <p:spPr>
          <a:xfrm>
            <a:off x="646111" y="690879"/>
            <a:ext cx="3682049" cy="5557519"/>
          </a:xfrm>
        </p:spPr>
        <p:txBody>
          <a:bodyPr anchor="ctr">
            <a:normAutofit/>
          </a:bodyPr>
          <a:lstStyle/>
          <a:p>
            <a:pPr algn="r"/>
            <a:r>
              <a:rPr lang="en-US">
                <a:solidFill>
                  <a:srgbClr val="FFFFFF"/>
                </a:solidFill>
                <a:ea typeface="+mj-lt"/>
                <a:cs typeface="+mj-lt"/>
              </a:rPr>
              <a:t>Types of Thread</a:t>
            </a:r>
            <a:endParaRPr lang="en-US">
              <a:solidFill>
                <a:srgbClr val="FFFFFF"/>
              </a:solidFill>
            </a:endParaRPr>
          </a:p>
        </p:txBody>
      </p:sp>
      <p:sp>
        <p:nvSpPr>
          <p:cNvPr id="3" name="Content Placeholder 2">
            <a:extLst>
              <a:ext uri="{FF2B5EF4-FFF2-40B4-BE49-F238E27FC236}">
                <a16:creationId xmlns:a16="http://schemas.microsoft.com/office/drawing/2014/main" id="{45196236-DF54-4379-8BE8-22A706A46839}"/>
              </a:ext>
            </a:extLst>
          </p:cNvPr>
          <p:cNvSpPr>
            <a:spLocks noGrp="1"/>
          </p:cNvSpPr>
          <p:nvPr>
            <p:ph idx="1"/>
          </p:nvPr>
        </p:nvSpPr>
        <p:spPr>
          <a:xfrm>
            <a:off x="5101999" y="690880"/>
            <a:ext cx="4947854" cy="5557519"/>
          </a:xfrm>
        </p:spPr>
        <p:txBody>
          <a:bodyPr vert="horz" lIns="91440" tIns="45720" rIns="91440" bIns="45720" rtlCol="0" anchor="ctr">
            <a:normAutofit/>
          </a:bodyPr>
          <a:lstStyle/>
          <a:p>
            <a:pPr marL="0" indent="0" algn="just">
              <a:buNone/>
            </a:pPr>
            <a:r>
              <a:rPr lang="en-US" sz="2400" b="1">
                <a:ea typeface="+mj-lt"/>
                <a:cs typeface="+mj-lt"/>
              </a:rPr>
              <a:t>User Space Threads</a:t>
            </a:r>
            <a:r>
              <a:rPr lang="en-US" sz="2400">
                <a:ea typeface="+mj-lt"/>
                <a:cs typeface="+mj-lt"/>
              </a:rPr>
              <a:t> </a:t>
            </a:r>
            <a:endParaRPr lang="en-US" sz="2400"/>
          </a:p>
          <a:p>
            <a:pPr lvl="1" algn="just"/>
            <a:r>
              <a:rPr lang="en-US" sz="2000">
                <a:ea typeface="+mj-lt"/>
                <a:cs typeface="+mj-lt"/>
              </a:rPr>
              <a:t>User managed threads.</a:t>
            </a:r>
          </a:p>
          <a:p>
            <a:pPr marL="0" indent="0" algn="just">
              <a:buNone/>
            </a:pPr>
            <a:r>
              <a:rPr lang="en-US" sz="2400" b="1">
                <a:ea typeface="+mj-lt"/>
                <a:cs typeface="+mj-lt"/>
              </a:rPr>
              <a:t>Kernel Space Threads</a:t>
            </a:r>
            <a:r>
              <a:rPr lang="en-US" sz="2400">
                <a:ea typeface="+mj-lt"/>
                <a:cs typeface="+mj-lt"/>
              </a:rPr>
              <a:t> </a:t>
            </a:r>
          </a:p>
          <a:p>
            <a:pPr lvl="1" algn="just"/>
            <a:r>
              <a:rPr lang="en-US" sz="2000">
                <a:ea typeface="+mj-lt"/>
                <a:cs typeface="+mj-lt"/>
              </a:rPr>
              <a:t>Operating System managed threads acting on kernel, an operating system core.</a:t>
            </a:r>
            <a:endParaRPr lang="en-US" sz="2000"/>
          </a:p>
          <a:p>
            <a:pPr algn="just"/>
            <a:endParaRPr lang="en-US" sz="2400"/>
          </a:p>
        </p:txBody>
      </p:sp>
    </p:spTree>
    <p:extLst>
      <p:ext uri="{BB962C8B-B14F-4D97-AF65-F5344CB8AC3E}">
        <p14:creationId xmlns:p14="http://schemas.microsoft.com/office/powerpoint/2010/main" val="3562753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79A8-889F-4A9A-BD77-FE1C1269FBD3}"/>
              </a:ext>
            </a:extLst>
          </p:cNvPr>
          <p:cNvSpPr>
            <a:spLocks noGrp="1"/>
          </p:cNvSpPr>
          <p:nvPr>
            <p:ph type="title"/>
          </p:nvPr>
        </p:nvSpPr>
        <p:spPr>
          <a:xfrm>
            <a:off x="646111" y="452718"/>
            <a:ext cx="9404723" cy="1400530"/>
          </a:xfrm>
        </p:spPr>
        <p:txBody>
          <a:bodyPr>
            <a:normAutofit/>
          </a:bodyPr>
          <a:lstStyle/>
          <a:p>
            <a:r>
              <a:rPr lang="en-US"/>
              <a:t>User Space Threads</a:t>
            </a:r>
          </a:p>
        </p:txBody>
      </p:sp>
      <p:graphicFrame>
        <p:nvGraphicFramePr>
          <p:cNvPr id="5" name="Content Placeholder 2">
            <a:extLst>
              <a:ext uri="{FF2B5EF4-FFF2-40B4-BE49-F238E27FC236}">
                <a16:creationId xmlns:a16="http://schemas.microsoft.com/office/drawing/2014/main" id="{D43A5977-9826-4602-A8EB-9E468900BA42}"/>
              </a:ext>
            </a:extLst>
          </p:cNvPr>
          <p:cNvGraphicFramePr>
            <a:graphicFrameLocks noGrp="1"/>
          </p:cNvGraphicFramePr>
          <p:nvPr>
            <p:ph idx="1"/>
            <p:extLst>
              <p:ext uri="{D42A27DB-BD31-4B8C-83A1-F6EECF244321}">
                <p14:modId xmlns:p14="http://schemas.microsoft.com/office/powerpoint/2010/main" val="364979943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708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5537880-539C-4CFF-A934-A524EFAEF3FE}"/>
              </a:ext>
            </a:extLst>
          </p:cNvPr>
          <p:cNvPicPr>
            <a:picLocks noGrp="1" noChangeAspect="1"/>
          </p:cNvPicPr>
          <p:nvPr>
            <p:ph idx="1"/>
          </p:nvPr>
        </p:nvPicPr>
        <p:blipFill>
          <a:blip r:embed="rId7"/>
          <a:stretch>
            <a:fillRect/>
          </a:stretch>
        </p:blipFill>
        <p:spPr>
          <a:xfrm>
            <a:off x="2200150" y="643467"/>
            <a:ext cx="7791700"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679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1E6-08E6-4B3D-82F8-1DD7C3375312}"/>
              </a:ext>
            </a:extLst>
          </p:cNvPr>
          <p:cNvSpPr>
            <a:spLocks noGrp="1"/>
          </p:cNvSpPr>
          <p:nvPr>
            <p:ph type="title"/>
          </p:nvPr>
        </p:nvSpPr>
        <p:spPr/>
        <p:txBody>
          <a:bodyPr/>
          <a:lstStyle/>
          <a:p>
            <a:r>
              <a:rPr lang="en-US"/>
              <a:t>Multiprogramming</a:t>
            </a:r>
          </a:p>
        </p:txBody>
      </p:sp>
      <p:sp>
        <p:nvSpPr>
          <p:cNvPr id="3" name="Content Placeholder 2">
            <a:extLst>
              <a:ext uri="{FF2B5EF4-FFF2-40B4-BE49-F238E27FC236}">
                <a16:creationId xmlns:a16="http://schemas.microsoft.com/office/drawing/2014/main" id="{286509A3-4041-4474-8D6F-1A27B320D9A0}"/>
              </a:ext>
            </a:extLst>
          </p:cNvPr>
          <p:cNvSpPr>
            <a:spLocks noGrp="1"/>
          </p:cNvSpPr>
          <p:nvPr>
            <p:ph idx="1"/>
          </p:nvPr>
        </p:nvSpPr>
        <p:spPr>
          <a:xfrm>
            <a:off x="1104900" y="1543050"/>
            <a:ext cx="9982200" cy="4572000"/>
          </a:xfrm>
        </p:spPr>
        <p:txBody>
          <a:bodyPr vert="horz" lIns="0" tIns="45720" rIns="0" bIns="45720" rtlCol="0" anchor="t">
            <a:normAutofit/>
          </a:bodyPr>
          <a:lstStyle/>
          <a:p>
            <a:pPr algn="just">
              <a:lnSpc>
                <a:spcPct val="100000"/>
              </a:lnSpc>
              <a:spcBef>
                <a:spcPct val="20000"/>
              </a:spcBef>
              <a:buFont typeface="Wingdings" panose="05000000000000000000" pitchFamily="2" charset="2"/>
              <a:buChar char="Ø"/>
            </a:pPr>
            <a:r>
              <a:rPr lang="en-US">
                <a:ea typeface="+mn-lt"/>
                <a:cs typeface="+mn-lt"/>
              </a:rPr>
              <a:t>Multiprogramming is also the ability of an operating system to execute more than one program on a single processor machine.</a:t>
            </a:r>
            <a:endParaRPr lang="en-US"/>
          </a:p>
          <a:p>
            <a:pPr algn="just">
              <a:lnSpc>
                <a:spcPct val="100000"/>
              </a:lnSpc>
              <a:spcBef>
                <a:spcPct val="20000"/>
              </a:spcBef>
              <a:buFont typeface="Wingdings" panose="05000000000000000000" pitchFamily="2" charset="2"/>
              <a:buChar char="Ø"/>
            </a:pPr>
            <a:endParaRPr lang="en-US">
              <a:ea typeface="+mn-lt"/>
              <a:cs typeface="+mn-lt"/>
            </a:endParaRPr>
          </a:p>
          <a:p>
            <a:pPr algn="just">
              <a:lnSpc>
                <a:spcPct val="100000"/>
              </a:lnSpc>
              <a:spcBef>
                <a:spcPct val="20000"/>
              </a:spcBef>
              <a:buFont typeface="Wingdings" panose="05000000000000000000" pitchFamily="2" charset="2"/>
              <a:buChar char="Ø"/>
            </a:pPr>
            <a:r>
              <a:rPr lang="en-US">
                <a:ea typeface="+mn-lt"/>
                <a:cs typeface="+mn-lt"/>
              </a:rPr>
              <a:t>More than one task/program/job/process can reside into the main memory at one point of time.</a:t>
            </a:r>
          </a:p>
          <a:p>
            <a:pPr algn="just">
              <a:buChar char="Ø"/>
            </a:pPr>
            <a:endParaRPr lang="en-US"/>
          </a:p>
        </p:txBody>
      </p:sp>
    </p:spTree>
    <p:extLst>
      <p:ext uri="{BB962C8B-B14F-4D97-AF65-F5344CB8AC3E}">
        <p14:creationId xmlns:p14="http://schemas.microsoft.com/office/powerpoint/2010/main" val="243083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7"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C184355-E27C-4E6C-BCD8-8F2238CEEA11}"/>
              </a:ext>
            </a:extLst>
          </p:cNvPr>
          <p:cNvSpPr>
            <a:spLocks noGrp="1"/>
          </p:cNvSpPr>
          <p:nvPr>
            <p:ph type="title"/>
          </p:nvPr>
        </p:nvSpPr>
        <p:spPr>
          <a:xfrm>
            <a:off x="806195" y="804672"/>
            <a:ext cx="3521359" cy="5248656"/>
          </a:xfrm>
        </p:spPr>
        <p:txBody>
          <a:bodyPr anchor="ctr">
            <a:normAutofit/>
          </a:bodyPr>
          <a:lstStyle/>
          <a:p>
            <a:pPr algn="ctr"/>
            <a:r>
              <a:rPr lang="en-US"/>
              <a:t>Advantages of ULT</a:t>
            </a:r>
          </a:p>
        </p:txBody>
      </p:sp>
      <p:sp>
        <p:nvSpPr>
          <p:cNvPr id="3" name="Content Placeholder 2">
            <a:extLst>
              <a:ext uri="{FF2B5EF4-FFF2-40B4-BE49-F238E27FC236}">
                <a16:creationId xmlns:a16="http://schemas.microsoft.com/office/drawing/2014/main" id="{FAEB3EE9-246D-4204-ABE3-DF1B2F3059AB}"/>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a:ea typeface="+mj-lt"/>
                <a:cs typeface="+mj-lt"/>
              </a:rPr>
              <a:t>User level threads does not require modification to operating system and are managed by user library.</a:t>
            </a:r>
          </a:p>
          <a:p>
            <a:r>
              <a:rPr lang="en-US">
                <a:ea typeface="+mj-lt"/>
                <a:cs typeface="+mj-lt"/>
              </a:rPr>
              <a:t>User level threads are fast and efficient. </a:t>
            </a:r>
          </a:p>
          <a:p>
            <a:r>
              <a:rPr lang="en-US"/>
              <a:t>Context switching is fast.</a:t>
            </a:r>
          </a:p>
          <a:p>
            <a:pPr marL="0" indent="0">
              <a:buNone/>
            </a:pPr>
            <a:endParaRPr lang="en-US"/>
          </a:p>
          <a:p>
            <a:endParaRPr lang="en-US"/>
          </a:p>
        </p:txBody>
      </p:sp>
    </p:spTree>
    <p:extLst>
      <p:ext uri="{BB962C8B-B14F-4D97-AF65-F5344CB8AC3E}">
        <p14:creationId xmlns:p14="http://schemas.microsoft.com/office/powerpoint/2010/main" val="867200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39E2F28-5B7F-49CA-9D02-EF5EE638D915}"/>
              </a:ext>
            </a:extLst>
          </p:cNvPr>
          <p:cNvSpPr>
            <a:spLocks noGrp="1"/>
          </p:cNvSpPr>
          <p:nvPr>
            <p:ph type="title"/>
          </p:nvPr>
        </p:nvSpPr>
        <p:spPr>
          <a:xfrm>
            <a:off x="806195" y="804672"/>
            <a:ext cx="3521359" cy="5248656"/>
          </a:xfrm>
        </p:spPr>
        <p:txBody>
          <a:bodyPr anchor="ctr">
            <a:normAutofit/>
          </a:bodyPr>
          <a:lstStyle/>
          <a:p>
            <a:pPr algn="ctr"/>
            <a:r>
              <a:rPr lang="en-US" sz="3600"/>
              <a:t>Disadvantages of ULT </a:t>
            </a:r>
          </a:p>
        </p:txBody>
      </p:sp>
      <p:sp>
        <p:nvSpPr>
          <p:cNvPr id="3" name="Content Placeholder 2">
            <a:extLst>
              <a:ext uri="{FF2B5EF4-FFF2-40B4-BE49-F238E27FC236}">
                <a16:creationId xmlns:a16="http://schemas.microsoft.com/office/drawing/2014/main" id="{114C57B0-1789-440F-ADC8-D0CDD1EBD1F1}"/>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a:ea typeface="+mj-lt"/>
                <a:cs typeface="+mj-lt"/>
              </a:rPr>
              <a:t>There is a lack of coordination between threads and operating system kernel.</a:t>
            </a:r>
            <a:endParaRPr lang="en-US"/>
          </a:p>
          <a:p>
            <a:r>
              <a:rPr lang="en-US">
                <a:ea typeface="+mj-lt"/>
                <a:cs typeface="+mj-lt"/>
              </a:rPr>
              <a:t>ULT require non-blocking system call (i.e. Multithreaded kernel) </a:t>
            </a:r>
            <a:endParaRPr lang="en-US"/>
          </a:p>
        </p:txBody>
      </p:sp>
    </p:spTree>
    <p:extLst>
      <p:ext uri="{BB962C8B-B14F-4D97-AF65-F5344CB8AC3E}">
        <p14:creationId xmlns:p14="http://schemas.microsoft.com/office/powerpoint/2010/main" val="48288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2110-5238-48F8-BB73-4AF7657C08FB}"/>
              </a:ext>
            </a:extLst>
          </p:cNvPr>
          <p:cNvSpPr>
            <a:spLocks noGrp="1"/>
          </p:cNvSpPr>
          <p:nvPr>
            <p:ph type="title"/>
          </p:nvPr>
        </p:nvSpPr>
        <p:spPr/>
        <p:txBody>
          <a:bodyPr/>
          <a:lstStyle/>
          <a:p>
            <a:r>
              <a:rPr lang="en-US"/>
              <a:t>Kernel Level Threads (KLT)</a:t>
            </a:r>
          </a:p>
        </p:txBody>
      </p:sp>
      <p:sp>
        <p:nvSpPr>
          <p:cNvPr id="3" name="Content Placeholder 2">
            <a:extLst>
              <a:ext uri="{FF2B5EF4-FFF2-40B4-BE49-F238E27FC236}">
                <a16:creationId xmlns:a16="http://schemas.microsoft.com/office/drawing/2014/main" id="{5519A062-F638-472B-ACEE-5BEDE2E4D110}"/>
              </a:ext>
            </a:extLst>
          </p:cNvPr>
          <p:cNvSpPr>
            <a:spLocks noGrp="1"/>
          </p:cNvSpPr>
          <p:nvPr>
            <p:ph idx="1"/>
          </p:nvPr>
        </p:nvSpPr>
        <p:spPr/>
        <p:txBody>
          <a:bodyPr vert="horz" lIns="91440" tIns="45720" rIns="91440" bIns="45720" rtlCol="0" anchor="t">
            <a:normAutofit/>
          </a:bodyPr>
          <a:lstStyle/>
          <a:p>
            <a:pPr marL="0" indent="0" algn="just">
              <a:buNone/>
            </a:pPr>
            <a:r>
              <a:rPr lang="en-US" sz="2400">
                <a:ea typeface="+mj-lt"/>
                <a:cs typeface="+mj-lt"/>
              </a:rPr>
              <a:t>In this method, the kernel knows about and manages the threads. No runtime system is needed in this case. Operating system kernel provides system call to create and manage threads. </a:t>
            </a:r>
            <a:endParaRPr lang="en-US" sz="2400"/>
          </a:p>
        </p:txBody>
      </p:sp>
    </p:spTree>
    <p:extLst>
      <p:ext uri="{BB962C8B-B14F-4D97-AF65-F5344CB8AC3E}">
        <p14:creationId xmlns:p14="http://schemas.microsoft.com/office/powerpoint/2010/main" val="107046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9E1F1F5-269C-4C5A-9B7A-E671729C7DEB}"/>
              </a:ext>
            </a:extLst>
          </p:cNvPr>
          <p:cNvPicPr>
            <a:picLocks noGrp="1" noChangeAspect="1"/>
          </p:cNvPicPr>
          <p:nvPr>
            <p:ph idx="1"/>
          </p:nvPr>
        </p:nvPicPr>
        <p:blipFill>
          <a:blip r:embed="rId7"/>
          <a:stretch>
            <a:fillRect/>
          </a:stretch>
        </p:blipFill>
        <p:spPr>
          <a:xfrm>
            <a:off x="643467" y="1057149"/>
            <a:ext cx="10905066" cy="4743702"/>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74631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281B-2BD3-4E2E-8E17-CDE4CF114BB0}"/>
              </a:ext>
            </a:extLst>
          </p:cNvPr>
          <p:cNvSpPr>
            <a:spLocks noGrp="1"/>
          </p:cNvSpPr>
          <p:nvPr>
            <p:ph type="title"/>
          </p:nvPr>
        </p:nvSpPr>
        <p:spPr>
          <a:xfrm>
            <a:off x="646111" y="452718"/>
            <a:ext cx="9404723" cy="1400530"/>
          </a:xfrm>
        </p:spPr>
        <p:txBody>
          <a:bodyPr>
            <a:normAutofit/>
          </a:bodyPr>
          <a:lstStyle/>
          <a:p>
            <a:r>
              <a:rPr lang="en-US"/>
              <a:t>Advantages of KLT</a:t>
            </a:r>
          </a:p>
          <a:p>
            <a:endParaRPr lang="en-US"/>
          </a:p>
        </p:txBody>
      </p:sp>
      <p:graphicFrame>
        <p:nvGraphicFramePr>
          <p:cNvPr id="12" name="Content Placeholder 2">
            <a:extLst>
              <a:ext uri="{FF2B5EF4-FFF2-40B4-BE49-F238E27FC236}">
                <a16:creationId xmlns:a16="http://schemas.microsoft.com/office/drawing/2014/main" id="{84CB76F2-C3EB-4177-B135-65582C802E6F}"/>
              </a:ext>
            </a:extLst>
          </p:cNvPr>
          <p:cNvGraphicFramePr>
            <a:graphicFrameLocks noGrp="1"/>
          </p:cNvGraphicFramePr>
          <p:nvPr>
            <p:ph idx="1"/>
            <p:extLst>
              <p:ext uri="{D42A27DB-BD31-4B8C-83A1-F6EECF244321}">
                <p14:modId xmlns:p14="http://schemas.microsoft.com/office/powerpoint/2010/main" val="85038380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57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BF9DE8E-BF2F-427E-83D1-C1064C2BBC27}"/>
              </a:ext>
            </a:extLst>
          </p:cNvPr>
          <p:cNvSpPr>
            <a:spLocks noGrp="1"/>
          </p:cNvSpPr>
          <p:nvPr>
            <p:ph type="title"/>
          </p:nvPr>
        </p:nvSpPr>
        <p:spPr>
          <a:xfrm>
            <a:off x="806195" y="804672"/>
            <a:ext cx="3521359" cy="5248656"/>
          </a:xfrm>
        </p:spPr>
        <p:txBody>
          <a:bodyPr anchor="ctr">
            <a:normAutofit/>
          </a:bodyPr>
          <a:lstStyle/>
          <a:p>
            <a:pPr algn="ctr"/>
            <a:r>
              <a:rPr lang="en-US" sz="3600"/>
              <a:t>Disadvantages of KLT</a:t>
            </a:r>
          </a:p>
        </p:txBody>
      </p:sp>
      <p:sp>
        <p:nvSpPr>
          <p:cNvPr id="3" name="Content Placeholder 2">
            <a:extLst>
              <a:ext uri="{FF2B5EF4-FFF2-40B4-BE49-F238E27FC236}">
                <a16:creationId xmlns:a16="http://schemas.microsoft.com/office/drawing/2014/main" id="{CC7DBC18-71E8-4131-AAB9-757199D16D06}"/>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a:ea typeface="+mj-lt"/>
                <a:cs typeface="+mj-lt"/>
              </a:rPr>
              <a:t>Kernel thread are generally slower to create and manage than the user threads.</a:t>
            </a:r>
            <a:endParaRPr lang="en-US"/>
          </a:p>
          <a:p>
            <a:r>
              <a:rPr lang="en-US">
                <a:ea typeface="+mj-lt"/>
                <a:cs typeface="+mj-lt"/>
              </a:rPr>
              <a:t>Kernel requires Thread Control Block (TCB) for each thread in the pool, hence complexity increases.</a:t>
            </a:r>
            <a:endParaRPr lang="en-US"/>
          </a:p>
        </p:txBody>
      </p:sp>
    </p:spTree>
    <p:extLst>
      <p:ext uri="{BB962C8B-B14F-4D97-AF65-F5344CB8AC3E}">
        <p14:creationId xmlns:p14="http://schemas.microsoft.com/office/powerpoint/2010/main" val="3557094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A246F-FD97-4EBA-ACD8-4599BCE0448B}"/>
              </a:ext>
            </a:extLst>
          </p:cNvPr>
          <p:cNvSpPr>
            <a:spLocks noGrp="1"/>
          </p:cNvSpPr>
          <p:nvPr>
            <p:ph type="ctrTitle"/>
          </p:nvPr>
        </p:nvSpPr>
        <p:spPr>
          <a:xfrm>
            <a:off x="1524000" y="1293338"/>
            <a:ext cx="9144000" cy="3274592"/>
          </a:xfrm>
        </p:spPr>
        <p:txBody>
          <a:bodyPr anchor="ctr">
            <a:normAutofit/>
          </a:bodyPr>
          <a:lstStyle/>
          <a:p>
            <a:r>
              <a:rPr lang="en-US" sz="7200"/>
              <a:t>Operation on process</a:t>
            </a:r>
          </a:p>
        </p:txBody>
      </p:sp>
      <p:sp>
        <p:nvSpPr>
          <p:cNvPr id="3" name="Subtitle 2">
            <a:extLst>
              <a:ext uri="{FF2B5EF4-FFF2-40B4-BE49-F238E27FC236}">
                <a16:creationId xmlns:a16="http://schemas.microsoft.com/office/drawing/2014/main" id="{BD38220B-3580-43A9-BF59-6D60E271BA0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7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5D5C-33CA-4F36-BB81-479C31901B2A}"/>
              </a:ext>
            </a:extLst>
          </p:cNvPr>
          <p:cNvSpPr>
            <a:spLocks noGrp="1"/>
          </p:cNvSpPr>
          <p:nvPr>
            <p:ph type="title"/>
          </p:nvPr>
        </p:nvSpPr>
        <p:spPr/>
        <p:txBody>
          <a:bodyPr>
            <a:normAutofit/>
          </a:bodyPr>
          <a:lstStyle/>
          <a:p>
            <a:r>
              <a:rPr lang="en-US" sz="3600" cap="all">
                <a:ea typeface="+mj-lt"/>
                <a:cs typeface="+mj-lt"/>
              </a:rPr>
              <a:t>OPERATION ON PROCESS</a:t>
            </a:r>
            <a:endParaRPr lang="en-US" sz="3600"/>
          </a:p>
        </p:txBody>
      </p:sp>
      <p:sp>
        <p:nvSpPr>
          <p:cNvPr id="3" name="Content Placeholder 2">
            <a:extLst>
              <a:ext uri="{FF2B5EF4-FFF2-40B4-BE49-F238E27FC236}">
                <a16:creationId xmlns:a16="http://schemas.microsoft.com/office/drawing/2014/main" id="{516165F5-174B-4DD7-8C46-DDC2C07B28C1}"/>
              </a:ext>
            </a:extLst>
          </p:cNvPr>
          <p:cNvSpPr>
            <a:spLocks noGrp="1"/>
          </p:cNvSpPr>
          <p:nvPr>
            <p:ph idx="1"/>
          </p:nvPr>
        </p:nvSpPr>
        <p:spPr/>
        <p:txBody>
          <a:bodyPr vert="horz" lIns="0" tIns="45720" rIns="0" bIns="45720" rtlCol="0" anchor="t">
            <a:normAutofit/>
          </a:bodyPr>
          <a:lstStyle/>
          <a:p>
            <a:pPr marL="342900" indent="-342900"/>
            <a:r>
              <a:rPr lang="en-US" sz="2400">
                <a:latin typeface="Eras Demi ITC"/>
              </a:rPr>
              <a:t>Process Creation</a:t>
            </a:r>
          </a:p>
          <a:p>
            <a:pPr marL="342900" indent="-342900"/>
            <a:r>
              <a:rPr lang="en-US" sz="2400">
                <a:latin typeface="Eras Demi ITC"/>
              </a:rPr>
              <a:t>Process Preemption</a:t>
            </a:r>
          </a:p>
          <a:p>
            <a:pPr marL="342900" indent="-342900"/>
            <a:r>
              <a:rPr lang="en-US" sz="2400">
                <a:latin typeface="Eras Demi ITC"/>
              </a:rPr>
              <a:t>Process Blocking</a:t>
            </a:r>
          </a:p>
          <a:p>
            <a:pPr marL="342900" indent="-342900"/>
            <a:r>
              <a:rPr lang="en-US" sz="2400">
                <a:latin typeface="Eras Demi ITC"/>
              </a:rPr>
              <a:t>Process Termination</a:t>
            </a:r>
          </a:p>
        </p:txBody>
      </p:sp>
    </p:spTree>
    <p:extLst>
      <p:ext uri="{BB962C8B-B14F-4D97-AF65-F5344CB8AC3E}">
        <p14:creationId xmlns:p14="http://schemas.microsoft.com/office/powerpoint/2010/main" val="208235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E33F-33B5-4E1C-9A0D-8368170E0B7F}"/>
              </a:ext>
            </a:extLst>
          </p:cNvPr>
          <p:cNvSpPr>
            <a:spLocks noGrp="1"/>
          </p:cNvSpPr>
          <p:nvPr>
            <p:ph type="title"/>
          </p:nvPr>
        </p:nvSpPr>
        <p:spPr/>
        <p:txBody>
          <a:bodyPr/>
          <a:lstStyle/>
          <a:p>
            <a:r>
              <a:rPr lang="en-US" sz="3600" cap="all">
                <a:ea typeface="+mj-lt"/>
                <a:cs typeface="+mj-lt"/>
              </a:rPr>
              <a:t>Process Creation</a:t>
            </a:r>
          </a:p>
        </p:txBody>
      </p:sp>
      <p:sp>
        <p:nvSpPr>
          <p:cNvPr id="3" name="Content Placeholder 2">
            <a:extLst>
              <a:ext uri="{FF2B5EF4-FFF2-40B4-BE49-F238E27FC236}">
                <a16:creationId xmlns:a16="http://schemas.microsoft.com/office/drawing/2014/main" id="{D304D785-8A84-4CAF-8F30-593D87644536}"/>
              </a:ext>
            </a:extLst>
          </p:cNvPr>
          <p:cNvSpPr>
            <a:spLocks noGrp="1"/>
          </p:cNvSpPr>
          <p:nvPr>
            <p:ph idx="1"/>
          </p:nvPr>
        </p:nvSpPr>
        <p:spPr/>
        <p:txBody>
          <a:bodyPr vert="horz" lIns="0" tIns="45720" rIns="0" bIns="45720" rtlCol="0" anchor="t">
            <a:normAutofit/>
          </a:bodyPr>
          <a:lstStyle/>
          <a:p>
            <a:pPr algn="just"/>
            <a:r>
              <a:rPr lang="en-US" sz="2800">
                <a:latin typeface="Eras Demi ITC"/>
                <a:ea typeface="+mn-lt"/>
                <a:cs typeface="+mn-lt"/>
              </a:rPr>
              <a:t>Process creation means the construction of a new process for the execution. This might be performed by system, user or old process itself.</a:t>
            </a:r>
            <a:endParaRPr lang="en-US"/>
          </a:p>
          <a:p>
            <a:pPr algn="just"/>
            <a:r>
              <a:rPr lang="en-US" sz="2800">
                <a:latin typeface="Eras Demi ITC"/>
                <a:ea typeface="+mn-lt"/>
                <a:cs typeface="+mn-lt"/>
              </a:rPr>
              <a:t>There are several events that leads to the process creation.</a:t>
            </a:r>
          </a:p>
          <a:p>
            <a:pPr lvl="2" algn="just"/>
            <a:r>
              <a:rPr lang="en-US" sz="2000">
                <a:latin typeface="Eras Demi ITC"/>
                <a:ea typeface="+mn-lt"/>
                <a:cs typeface="+mn-lt"/>
              </a:rPr>
              <a:t>When we start the computer, system creates several background processes.</a:t>
            </a:r>
            <a:endParaRPr lang="en-US" sz="2000">
              <a:latin typeface="Eras Demi ITC"/>
            </a:endParaRPr>
          </a:p>
          <a:p>
            <a:pPr lvl="2" algn="just"/>
            <a:r>
              <a:rPr lang="en-US" sz="2000">
                <a:latin typeface="Eras Demi ITC"/>
                <a:ea typeface="+mn-lt"/>
                <a:cs typeface="+mn-lt"/>
              </a:rPr>
              <a:t>A user may request to create a new process.</a:t>
            </a:r>
            <a:endParaRPr lang="en-US" sz="2000">
              <a:latin typeface="Eras Demi ITC"/>
            </a:endParaRPr>
          </a:p>
          <a:p>
            <a:pPr lvl="2" algn="just"/>
            <a:r>
              <a:rPr lang="en-US" sz="2000">
                <a:latin typeface="Eras Demi ITC"/>
                <a:ea typeface="+mn-lt"/>
                <a:cs typeface="+mn-lt"/>
              </a:rPr>
              <a:t>A process can create a new process itself while executing.</a:t>
            </a:r>
            <a:endParaRPr lang="en-US" sz="2000">
              <a:latin typeface="Eras Demi ITC"/>
            </a:endParaRPr>
          </a:p>
          <a:p>
            <a:pPr lvl="2" algn="just"/>
            <a:r>
              <a:rPr lang="en-US" sz="2000">
                <a:latin typeface="Eras Demi ITC"/>
                <a:ea typeface="+mn-lt"/>
                <a:cs typeface="+mn-lt"/>
              </a:rPr>
              <a:t>Batch system takes initiation of a batch job.</a:t>
            </a:r>
            <a:endParaRPr lang="en-US" sz="2000">
              <a:latin typeface="Eras Demi ITC"/>
            </a:endParaRPr>
          </a:p>
          <a:p>
            <a:pPr lvl="1" algn="just"/>
            <a:endParaRPr lang="en-US">
              <a:latin typeface="Eras Demi ITC"/>
            </a:endParaRPr>
          </a:p>
        </p:txBody>
      </p:sp>
    </p:spTree>
    <p:extLst>
      <p:ext uri="{BB962C8B-B14F-4D97-AF65-F5344CB8AC3E}">
        <p14:creationId xmlns:p14="http://schemas.microsoft.com/office/powerpoint/2010/main" val="349900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BC5F-8AF2-40DF-84AB-E031D2C968FD}"/>
              </a:ext>
            </a:extLst>
          </p:cNvPr>
          <p:cNvSpPr>
            <a:spLocks noGrp="1"/>
          </p:cNvSpPr>
          <p:nvPr>
            <p:ph type="title"/>
          </p:nvPr>
        </p:nvSpPr>
        <p:spPr/>
        <p:txBody>
          <a:bodyPr/>
          <a:lstStyle/>
          <a:p>
            <a:r>
              <a:rPr lang="en-US" sz="3600" cap="all">
                <a:ea typeface="+mj-lt"/>
                <a:cs typeface="+mj-lt"/>
              </a:rPr>
              <a:t>Process Preemption</a:t>
            </a:r>
          </a:p>
        </p:txBody>
      </p:sp>
      <p:sp>
        <p:nvSpPr>
          <p:cNvPr id="3" name="Content Placeholder 2">
            <a:extLst>
              <a:ext uri="{FF2B5EF4-FFF2-40B4-BE49-F238E27FC236}">
                <a16:creationId xmlns:a16="http://schemas.microsoft.com/office/drawing/2014/main" id="{61F84E32-AD2E-4285-AB13-B9DE2CD829BD}"/>
              </a:ext>
            </a:extLst>
          </p:cNvPr>
          <p:cNvSpPr>
            <a:spLocks noGrp="1"/>
          </p:cNvSpPr>
          <p:nvPr>
            <p:ph idx="1"/>
          </p:nvPr>
        </p:nvSpPr>
        <p:spPr/>
        <p:txBody>
          <a:bodyPr vert="horz" lIns="0" tIns="45720" rIns="0" bIns="45720" rtlCol="0" anchor="t">
            <a:normAutofit/>
          </a:bodyPr>
          <a:lstStyle/>
          <a:p>
            <a:pPr algn="just"/>
            <a:r>
              <a:rPr lang="en-US" sz="2800">
                <a:latin typeface="Eras Demi ITC"/>
                <a:ea typeface="+mn-lt"/>
                <a:cs typeface="+mn-lt"/>
              </a:rPr>
              <a:t>When a timeout occurs that means the process hadn’t been terminated in the allotted time interval and next process is ready to execute, then the operating system preempts the process. This operation is only valid where CPU scheduling supports preemption.</a:t>
            </a:r>
            <a:endParaRPr lang="en-US"/>
          </a:p>
        </p:txBody>
      </p:sp>
    </p:spTree>
    <p:extLst>
      <p:ext uri="{BB962C8B-B14F-4D97-AF65-F5344CB8AC3E}">
        <p14:creationId xmlns:p14="http://schemas.microsoft.com/office/powerpoint/2010/main" val="37437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9B29-BBD1-443E-BDC5-52541BCD33AB}"/>
              </a:ext>
            </a:extLst>
          </p:cNvPr>
          <p:cNvSpPr>
            <a:spLocks noGrp="1"/>
          </p:cNvSpPr>
          <p:nvPr>
            <p:ph type="title"/>
          </p:nvPr>
        </p:nvSpPr>
        <p:spPr/>
        <p:txBody>
          <a:bodyPr/>
          <a:lstStyle/>
          <a:p>
            <a:r>
              <a:rPr lang="en-US"/>
              <a:t>Advantage</a:t>
            </a:r>
          </a:p>
        </p:txBody>
      </p:sp>
      <p:sp>
        <p:nvSpPr>
          <p:cNvPr id="3" name="Content Placeholder 2">
            <a:extLst>
              <a:ext uri="{FF2B5EF4-FFF2-40B4-BE49-F238E27FC236}">
                <a16:creationId xmlns:a16="http://schemas.microsoft.com/office/drawing/2014/main" id="{9098A3B6-D5C2-41A3-8448-B48C0A638CB6}"/>
              </a:ext>
            </a:extLst>
          </p:cNvPr>
          <p:cNvSpPr>
            <a:spLocks noGrp="1"/>
          </p:cNvSpPr>
          <p:nvPr>
            <p:ph idx="1"/>
          </p:nvPr>
        </p:nvSpPr>
        <p:spPr/>
        <p:txBody>
          <a:bodyPr vert="horz" lIns="0" tIns="45720" rIns="0" bIns="45720" rtlCol="0" anchor="t">
            <a:normAutofit/>
          </a:bodyPr>
          <a:lstStyle/>
          <a:p>
            <a:pPr>
              <a:lnSpc>
                <a:spcPct val="100000"/>
              </a:lnSpc>
              <a:spcBef>
                <a:spcPct val="20000"/>
              </a:spcBef>
              <a:buFont typeface="Wingdings" panose="05000000000000000000" pitchFamily="2" charset="2"/>
              <a:buChar char="Ø"/>
            </a:pPr>
            <a:r>
              <a:rPr lang="en-US">
                <a:ea typeface="+mn-lt"/>
                <a:cs typeface="+mn-lt"/>
              </a:rPr>
              <a:t>High CPU utilization.</a:t>
            </a:r>
            <a:endParaRPr lang="en-US"/>
          </a:p>
          <a:p>
            <a:pPr>
              <a:lnSpc>
                <a:spcPct val="100000"/>
              </a:lnSpc>
              <a:spcBef>
                <a:spcPct val="20000"/>
              </a:spcBef>
              <a:buFont typeface="Wingdings" panose="05000000000000000000" pitchFamily="2" charset="2"/>
              <a:buChar char="Ø"/>
            </a:pPr>
            <a:endParaRPr lang="en-US">
              <a:ea typeface="+mn-lt"/>
              <a:cs typeface="+mn-lt"/>
            </a:endParaRPr>
          </a:p>
          <a:p>
            <a:pPr>
              <a:lnSpc>
                <a:spcPct val="100000"/>
              </a:lnSpc>
              <a:spcBef>
                <a:spcPct val="20000"/>
              </a:spcBef>
              <a:buFont typeface="Wingdings" panose="05000000000000000000" pitchFamily="2" charset="2"/>
              <a:buChar char="Ø"/>
            </a:pPr>
            <a:r>
              <a:rPr lang="en-US">
                <a:ea typeface="+mn-lt"/>
                <a:cs typeface="+mn-lt"/>
              </a:rPr>
              <a:t>The system looks fast as all the tasks runs in parallel.</a:t>
            </a:r>
          </a:p>
          <a:p>
            <a:pPr>
              <a:lnSpc>
                <a:spcPct val="100000"/>
              </a:lnSpc>
              <a:spcBef>
                <a:spcPct val="20000"/>
              </a:spcBef>
              <a:buFont typeface="Wingdings" panose="05000000000000000000" pitchFamily="2" charset="2"/>
              <a:buChar char="Ø"/>
            </a:pPr>
            <a:endParaRPr lang="en-US">
              <a:ea typeface="+mn-lt"/>
              <a:cs typeface="+mn-lt"/>
            </a:endParaRPr>
          </a:p>
          <a:p>
            <a:pPr>
              <a:lnSpc>
                <a:spcPct val="100000"/>
              </a:lnSpc>
              <a:spcBef>
                <a:spcPct val="20000"/>
              </a:spcBef>
              <a:buFont typeface="Wingdings" panose="05000000000000000000" pitchFamily="2" charset="2"/>
              <a:buChar char="Ø"/>
            </a:pPr>
            <a:endParaRPr lang="en-US">
              <a:ea typeface="+mn-lt"/>
              <a:cs typeface="+mn-lt"/>
            </a:endParaRPr>
          </a:p>
          <a:p>
            <a:pPr>
              <a:buChar char="Ø"/>
            </a:pPr>
            <a:endParaRPr lang="en-US"/>
          </a:p>
        </p:txBody>
      </p:sp>
    </p:spTree>
    <p:extLst>
      <p:ext uri="{BB962C8B-B14F-4D97-AF65-F5344CB8AC3E}">
        <p14:creationId xmlns:p14="http://schemas.microsoft.com/office/powerpoint/2010/main" val="336279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D128-D8C3-4ADD-AE8A-57F1465C05E2}"/>
              </a:ext>
            </a:extLst>
          </p:cNvPr>
          <p:cNvSpPr>
            <a:spLocks noGrp="1"/>
          </p:cNvSpPr>
          <p:nvPr>
            <p:ph type="title"/>
          </p:nvPr>
        </p:nvSpPr>
        <p:spPr/>
        <p:txBody>
          <a:bodyPr/>
          <a:lstStyle/>
          <a:p>
            <a:r>
              <a:rPr lang="en-US" sz="3600" cap="all">
                <a:ea typeface="+mj-lt"/>
                <a:cs typeface="+mj-lt"/>
              </a:rPr>
              <a:t>Process Blocking</a:t>
            </a:r>
          </a:p>
        </p:txBody>
      </p:sp>
      <p:sp>
        <p:nvSpPr>
          <p:cNvPr id="3" name="Content Placeholder 2">
            <a:extLst>
              <a:ext uri="{FF2B5EF4-FFF2-40B4-BE49-F238E27FC236}">
                <a16:creationId xmlns:a16="http://schemas.microsoft.com/office/drawing/2014/main" id="{04E0911E-9BC0-481F-A354-8FFA122B13C2}"/>
              </a:ext>
            </a:extLst>
          </p:cNvPr>
          <p:cNvSpPr>
            <a:spLocks noGrp="1"/>
          </p:cNvSpPr>
          <p:nvPr>
            <p:ph idx="1"/>
          </p:nvPr>
        </p:nvSpPr>
        <p:spPr/>
        <p:txBody>
          <a:bodyPr vert="horz" lIns="0" tIns="45720" rIns="0" bIns="45720" rtlCol="0" anchor="t">
            <a:normAutofit/>
          </a:bodyPr>
          <a:lstStyle/>
          <a:p>
            <a:pPr algn="just"/>
            <a:r>
              <a:rPr lang="en-US" sz="2800">
                <a:latin typeface="Eras Demi ITC"/>
                <a:ea typeface="+mn-lt"/>
                <a:cs typeface="+mn-lt"/>
              </a:rPr>
              <a:t>When a process invokes an input-output system call that blocks the process and operating system put in block mode.</a:t>
            </a:r>
            <a:endParaRPr lang="en-US"/>
          </a:p>
        </p:txBody>
      </p:sp>
    </p:spTree>
    <p:extLst>
      <p:ext uri="{BB962C8B-B14F-4D97-AF65-F5344CB8AC3E}">
        <p14:creationId xmlns:p14="http://schemas.microsoft.com/office/powerpoint/2010/main" val="163638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F791-C7EE-405A-AE66-C6FB9181F6D7}"/>
              </a:ext>
            </a:extLst>
          </p:cNvPr>
          <p:cNvSpPr>
            <a:spLocks noGrp="1"/>
          </p:cNvSpPr>
          <p:nvPr>
            <p:ph type="title"/>
          </p:nvPr>
        </p:nvSpPr>
        <p:spPr/>
        <p:txBody>
          <a:bodyPr>
            <a:normAutofit/>
          </a:bodyPr>
          <a:lstStyle/>
          <a:p>
            <a:r>
              <a:rPr lang="en-US" sz="3600" cap="all">
                <a:ea typeface="+mj-lt"/>
                <a:cs typeface="+mj-lt"/>
              </a:rPr>
              <a:t>Process Termination</a:t>
            </a:r>
          </a:p>
        </p:txBody>
      </p:sp>
      <p:sp>
        <p:nvSpPr>
          <p:cNvPr id="3" name="Content Placeholder 2">
            <a:extLst>
              <a:ext uri="{FF2B5EF4-FFF2-40B4-BE49-F238E27FC236}">
                <a16:creationId xmlns:a16="http://schemas.microsoft.com/office/drawing/2014/main" id="{58533F81-159C-417F-89BF-40C5FA4CDFD6}"/>
              </a:ext>
            </a:extLst>
          </p:cNvPr>
          <p:cNvSpPr>
            <a:spLocks noGrp="1"/>
          </p:cNvSpPr>
          <p:nvPr>
            <p:ph idx="1"/>
          </p:nvPr>
        </p:nvSpPr>
        <p:spPr/>
        <p:txBody>
          <a:bodyPr vert="horz" lIns="0" tIns="45720" rIns="0" bIns="45720" rtlCol="0" anchor="t">
            <a:normAutofit/>
          </a:bodyPr>
          <a:lstStyle/>
          <a:p>
            <a:r>
              <a:rPr lang="en-US" sz="2800">
                <a:latin typeface="Eras Demi ITC"/>
                <a:ea typeface="+mn-lt"/>
                <a:cs typeface="+mn-lt"/>
              </a:rPr>
              <a:t>Process termination is the activity of ending the process.</a:t>
            </a:r>
          </a:p>
          <a:p>
            <a:endParaRPr lang="en-US">
              <a:ea typeface="+mn-lt"/>
              <a:cs typeface="+mn-lt"/>
            </a:endParaRPr>
          </a:p>
          <a:p>
            <a:pPr lvl="1" algn="just"/>
            <a:r>
              <a:rPr lang="en-US" sz="2000">
                <a:latin typeface="Eras Demi ITC"/>
                <a:ea typeface="+mn-lt"/>
                <a:cs typeface="+mn-lt"/>
              </a:rPr>
              <a:t>Process completes its execution fully and it indicates to the OS that it has finished.</a:t>
            </a:r>
          </a:p>
          <a:p>
            <a:pPr lvl="1" algn="just"/>
            <a:r>
              <a:rPr lang="en-US" sz="2000">
                <a:latin typeface="Eras Demi ITC"/>
                <a:ea typeface="+mn-lt"/>
                <a:cs typeface="+mn-lt"/>
              </a:rPr>
              <a:t>Operating system itself terminates the process due to service errors.</a:t>
            </a:r>
          </a:p>
          <a:p>
            <a:pPr lvl="1" algn="just"/>
            <a:r>
              <a:rPr lang="en-US" sz="2000">
                <a:latin typeface="Eras Demi ITC"/>
                <a:ea typeface="+mn-lt"/>
                <a:cs typeface="+mn-lt"/>
              </a:rPr>
              <a:t>There may be problem in hardware that terminates the process.</a:t>
            </a:r>
          </a:p>
          <a:p>
            <a:pPr lvl="1" algn="just"/>
            <a:r>
              <a:rPr lang="en-US" sz="2000">
                <a:latin typeface="Eras Demi ITC"/>
                <a:ea typeface="+mn-lt"/>
                <a:cs typeface="+mn-lt"/>
              </a:rPr>
              <a:t>One process can be terminated by another process.</a:t>
            </a:r>
          </a:p>
          <a:p>
            <a:endParaRPr lang="en-US"/>
          </a:p>
        </p:txBody>
      </p:sp>
    </p:spTree>
    <p:extLst>
      <p:ext uri="{BB962C8B-B14F-4D97-AF65-F5344CB8AC3E}">
        <p14:creationId xmlns:p14="http://schemas.microsoft.com/office/powerpoint/2010/main" val="31862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DC25-4406-44DC-B524-5CECDFAA65B2}"/>
              </a:ext>
            </a:extLst>
          </p:cNvPr>
          <p:cNvSpPr>
            <a:spLocks noGrp="1"/>
          </p:cNvSpPr>
          <p:nvPr>
            <p:ph type="title"/>
          </p:nvPr>
        </p:nvSpPr>
        <p:spPr/>
        <p:txBody>
          <a:bodyPr/>
          <a:lstStyle/>
          <a:p>
            <a:r>
              <a:rPr lang="en-US" sz="3600" cap="all">
                <a:ea typeface="+mj-lt"/>
                <a:cs typeface="+mj-lt"/>
              </a:rPr>
              <a:t>INTER PROCESS COMMUNICATION</a:t>
            </a:r>
          </a:p>
        </p:txBody>
      </p:sp>
      <p:sp>
        <p:nvSpPr>
          <p:cNvPr id="3" name="Content Placeholder 2">
            <a:extLst>
              <a:ext uri="{FF2B5EF4-FFF2-40B4-BE49-F238E27FC236}">
                <a16:creationId xmlns:a16="http://schemas.microsoft.com/office/drawing/2014/main" id="{82FBF363-DFC0-4F43-B9F6-C33C5FB79B31}"/>
              </a:ext>
            </a:extLst>
          </p:cNvPr>
          <p:cNvSpPr>
            <a:spLocks noGrp="1"/>
          </p:cNvSpPr>
          <p:nvPr>
            <p:ph idx="1"/>
          </p:nvPr>
        </p:nvSpPr>
        <p:spPr/>
        <p:txBody>
          <a:bodyPr vert="horz" lIns="0" tIns="45720" rIns="0" bIns="45720" rtlCol="0" anchor="t">
            <a:normAutofit/>
          </a:bodyPr>
          <a:lstStyle/>
          <a:p>
            <a:pPr algn="just"/>
            <a:r>
              <a:rPr lang="en-US" sz="2800">
                <a:latin typeface="Eras Demi ITC"/>
                <a:ea typeface="+mn-lt"/>
                <a:cs typeface="+mn-lt"/>
              </a:rPr>
              <a:t>Inter-process communication (IPC) refers specifically to the mechanisms an operating system provides to allow the processes to manage shared data. </a:t>
            </a:r>
          </a:p>
          <a:p>
            <a:pPr algn="just"/>
            <a:r>
              <a:rPr lang="en-US" sz="2800">
                <a:latin typeface="Eras Demi ITC"/>
                <a:ea typeface="+mn-lt"/>
                <a:cs typeface="+mn-lt"/>
              </a:rPr>
              <a:t>Issues for inter-process communication</a:t>
            </a:r>
          </a:p>
          <a:p>
            <a:pPr marL="1143000" lvl="3" algn="just">
              <a:spcBef>
                <a:spcPts val="1800"/>
              </a:spcBef>
            </a:pPr>
            <a:r>
              <a:rPr lang="en-US" sz="2600">
                <a:latin typeface="Eras Demi ITC"/>
                <a:ea typeface="+mn-lt"/>
                <a:cs typeface="+mn-lt"/>
              </a:rPr>
              <a:t>Output of one process must be passed to the second process.</a:t>
            </a:r>
          </a:p>
          <a:p>
            <a:pPr marL="1143000" lvl="3" algn="just">
              <a:spcBef>
                <a:spcPts val="1800"/>
              </a:spcBef>
            </a:pPr>
            <a:r>
              <a:rPr lang="en-US" sz="2600">
                <a:latin typeface="Eras Demi ITC"/>
                <a:ea typeface="+mn-lt"/>
                <a:cs typeface="+mn-lt"/>
              </a:rPr>
              <a:t>Two or more process get in each other's way.</a:t>
            </a:r>
          </a:p>
          <a:p>
            <a:pPr marL="1143000" lvl="3" algn="just">
              <a:spcBef>
                <a:spcPts val="1800"/>
              </a:spcBef>
            </a:pPr>
            <a:r>
              <a:rPr lang="en-US" sz="2600">
                <a:latin typeface="Eras Demi ITC"/>
                <a:ea typeface="+mn-lt"/>
                <a:cs typeface="+mn-lt"/>
              </a:rPr>
              <a:t>Concerns proper sequencing when dependencies are present</a:t>
            </a:r>
          </a:p>
          <a:p>
            <a:pPr marL="228600" lvl="1" algn="just">
              <a:spcBef>
                <a:spcPts val="1800"/>
              </a:spcBef>
            </a:pPr>
            <a:endParaRPr lang="en-US" sz="2800">
              <a:latin typeface="Eras Demi ITC"/>
              <a:ea typeface="+mn-lt"/>
              <a:cs typeface="+mn-lt"/>
            </a:endParaRPr>
          </a:p>
          <a:p>
            <a:endParaRPr lang="en-US"/>
          </a:p>
        </p:txBody>
      </p:sp>
    </p:spTree>
    <p:extLst>
      <p:ext uri="{BB962C8B-B14F-4D97-AF65-F5344CB8AC3E}">
        <p14:creationId xmlns:p14="http://schemas.microsoft.com/office/powerpoint/2010/main" val="7826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2F5F-3C13-4E23-A82E-967C4D28C2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631190-7DD8-4D67-9F15-1115C6C6EFEB}"/>
              </a:ext>
            </a:extLst>
          </p:cNvPr>
          <p:cNvSpPr>
            <a:spLocks noGrp="1"/>
          </p:cNvSpPr>
          <p:nvPr>
            <p:ph idx="1"/>
          </p:nvPr>
        </p:nvSpPr>
        <p:spPr/>
        <p:txBody>
          <a:bodyPr vert="horz" lIns="0" tIns="45720" rIns="0" bIns="45720" rtlCol="0" anchor="t">
            <a:normAutofit lnSpcReduction="10000"/>
          </a:bodyPr>
          <a:lstStyle/>
          <a:p>
            <a:pPr marL="0" indent="0" algn="just">
              <a:buNone/>
            </a:pPr>
            <a:r>
              <a:rPr lang="en-US" sz="2800">
                <a:latin typeface="Eras Demi ITC"/>
                <a:ea typeface="+mn-lt"/>
                <a:cs typeface="+mn-lt"/>
              </a:rPr>
              <a:t>Processes executing concurrently in the operating system may be either independent process or co-operating process.</a:t>
            </a:r>
          </a:p>
          <a:p>
            <a:pPr marL="0" indent="0" algn="just">
              <a:buNone/>
            </a:pPr>
            <a:r>
              <a:rPr lang="en-US" sz="2800">
                <a:latin typeface="Eras Demi ITC"/>
                <a:ea typeface="+mn-lt"/>
                <a:cs typeface="+mn-lt"/>
              </a:rPr>
              <a:t>Independent process:</a:t>
            </a:r>
            <a:endParaRPr lang="en-US">
              <a:latin typeface="Eras Demi ITC"/>
              <a:ea typeface="+mn-lt"/>
              <a:cs typeface="+mn-lt"/>
            </a:endParaRPr>
          </a:p>
          <a:p>
            <a:pPr lvl="1" algn="just"/>
            <a:r>
              <a:rPr lang="en-US" sz="2400">
                <a:latin typeface="Eras Demi ITC"/>
                <a:ea typeface="+mn-lt"/>
                <a:cs typeface="+mn-lt"/>
              </a:rPr>
              <a:t>A process is independent if it can't affect or be affected by another process.</a:t>
            </a:r>
            <a:endParaRPr lang="en-US" sz="2400">
              <a:latin typeface="Eras Demi ITC"/>
            </a:endParaRPr>
          </a:p>
          <a:p>
            <a:pPr marL="0" indent="0" algn="just">
              <a:buNone/>
            </a:pPr>
            <a:r>
              <a:rPr lang="en-US" sz="2800">
                <a:latin typeface="Eras Demi ITC"/>
                <a:ea typeface="+mn-lt"/>
                <a:cs typeface="+mn-lt"/>
              </a:rPr>
              <a:t>Co-operating Process:</a:t>
            </a:r>
            <a:endParaRPr lang="en-US">
              <a:latin typeface="Eras Demi ITC"/>
              <a:ea typeface="+mn-lt"/>
              <a:cs typeface="+mn-lt"/>
            </a:endParaRPr>
          </a:p>
          <a:p>
            <a:pPr lvl="1" algn="just"/>
            <a:r>
              <a:rPr lang="en-US" sz="2400">
                <a:latin typeface="Eras Demi ITC"/>
                <a:ea typeface="+mn-lt"/>
                <a:cs typeface="+mn-lt"/>
              </a:rPr>
              <a:t>A process is co-operating if it can affect other or be affected by the other process.</a:t>
            </a:r>
          </a:p>
          <a:p>
            <a:pPr lvl="1" algn="just"/>
            <a:r>
              <a:rPr lang="en-US" sz="2400">
                <a:latin typeface="Eras Demi ITC"/>
                <a:ea typeface="+mn-lt"/>
                <a:cs typeface="+mn-lt"/>
              </a:rPr>
              <a:t>Any process that shares data with other process is called cooperating process.</a:t>
            </a:r>
            <a:endParaRPr lang="en-US" sz="2400">
              <a:latin typeface="Eras Demi ITC"/>
            </a:endParaRPr>
          </a:p>
          <a:p>
            <a:pPr marL="0" indent="0" algn="just">
              <a:buNone/>
            </a:pPr>
            <a:endParaRPr lang="en-US" sz="2800">
              <a:latin typeface="Eras Demi ITC"/>
            </a:endParaRPr>
          </a:p>
        </p:txBody>
      </p:sp>
    </p:spTree>
    <p:extLst>
      <p:ext uri="{BB962C8B-B14F-4D97-AF65-F5344CB8AC3E}">
        <p14:creationId xmlns:p14="http://schemas.microsoft.com/office/powerpoint/2010/main" val="387987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9658-097D-49A6-892B-4133A30679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B4BAB4-CBCF-4818-B2B4-2E0F6A3FFFED}"/>
              </a:ext>
            </a:extLst>
          </p:cNvPr>
          <p:cNvSpPr>
            <a:spLocks noGrp="1"/>
          </p:cNvSpPr>
          <p:nvPr>
            <p:ph idx="1"/>
          </p:nvPr>
        </p:nvSpPr>
        <p:spPr/>
        <p:txBody>
          <a:bodyPr vert="horz" lIns="0" tIns="45720" rIns="0" bIns="45720" rtlCol="0" anchor="t">
            <a:normAutofit/>
          </a:bodyPr>
          <a:lstStyle/>
          <a:p>
            <a:pPr marL="0" indent="0">
              <a:buNone/>
            </a:pPr>
            <a:r>
              <a:rPr lang="en-US" sz="2400">
                <a:latin typeface="Eras Demi ITC"/>
              </a:rPr>
              <a:t>There are several reasons for providing an environment that allow process cooperation:</a:t>
            </a:r>
          </a:p>
          <a:p>
            <a:pPr marL="342900" indent="-342900"/>
            <a:r>
              <a:rPr lang="en-US" sz="2400">
                <a:latin typeface="Eras Demi ITC"/>
              </a:rPr>
              <a:t>Information sharing</a:t>
            </a:r>
          </a:p>
          <a:p>
            <a:pPr marL="342900" indent="-342900"/>
            <a:r>
              <a:rPr lang="en-US" sz="2400">
                <a:latin typeface="Eras Demi ITC"/>
              </a:rPr>
              <a:t>Computation speedup</a:t>
            </a:r>
          </a:p>
          <a:p>
            <a:pPr marL="342900" indent="-342900"/>
            <a:r>
              <a:rPr lang="en-US" sz="2400">
                <a:latin typeface="Eras Demi ITC"/>
              </a:rPr>
              <a:t>Modularity</a:t>
            </a:r>
          </a:p>
          <a:p>
            <a:pPr marL="342900" indent="-342900"/>
            <a:r>
              <a:rPr lang="en-US" sz="2400">
                <a:latin typeface="Eras Demi ITC"/>
              </a:rPr>
              <a:t>Convenience</a:t>
            </a: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08170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BAC4-A434-4D4E-A372-88FE7738A030}"/>
              </a:ext>
            </a:extLst>
          </p:cNvPr>
          <p:cNvSpPr>
            <a:spLocks noGrp="1"/>
          </p:cNvSpPr>
          <p:nvPr>
            <p:ph type="title"/>
          </p:nvPr>
        </p:nvSpPr>
        <p:spPr/>
        <p:txBody>
          <a:bodyPr>
            <a:normAutofit/>
          </a:bodyPr>
          <a:lstStyle/>
          <a:p>
            <a:r>
              <a:rPr lang="en-US" sz="3200">
                <a:latin typeface="Eras Demi ITC"/>
                <a:ea typeface="+mn-ea"/>
                <a:cs typeface="+mn-cs"/>
              </a:rPr>
              <a:t>Information sharing</a:t>
            </a:r>
          </a:p>
        </p:txBody>
      </p:sp>
      <p:sp>
        <p:nvSpPr>
          <p:cNvPr id="3" name="Content Placeholder 2">
            <a:extLst>
              <a:ext uri="{FF2B5EF4-FFF2-40B4-BE49-F238E27FC236}">
                <a16:creationId xmlns:a16="http://schemas.microsoft.com/office/drawing/2014/main" id="{D9F003E2-E93F-4F8B-AE02-3C39D78A9B96}"/>
              </a:ext>
            </a:extLst>
          </p:cNvPr>
          <p:cNvSpPr>
            <a:spLocks noGrp="1"/>
          </p:cNvSpPr>
          <p:nvPr>
            <p:ph idx="1"/>
          </p:nvPr>
        </p:nvSpPr>
        <p:spPr/>
        <p:txBody>
          <a:bodyPr vert="horz" lIns="0" tIns="45720" rIns="0" bIns="45720" rtlCol="0" anchor="t">
            <a:normAutofit/>
          </a:bodyPr>
          <a:lstStyle/>
          <a:p>
            <a:pPr marL="0" indent="0" algn="just">
              <a:buNone/>
            </a:pPr>
            <a:r>
              <a:rPr lang="en-US" sz="2400">
                <a:latin typeface="Eras Demi ITC"/>
              </a:rPr>
              <a:t>Sharing of information between multiple processes can be accomplished using cooperating processes. This may include access to the same files. A mechanism is required so that the processes can access the files in parallel to each other.</a:t>
            </a:r>
            <a:endParaRPr lang="en-US"/>
          </a:p>
          <a:p>
            <a:endParaRPr lang="en-US"/>
          </a:p>
        </p:txBody>
      </p:sp>
    </p:spTree>
    <p:extLst>
      <p:ext uri="{BB962C8B-B14F-4D97-AF65-F5344CB8AC3E}">
        <p14:creationId xmlns:p14="http://schemas.microsoft.com/office/powerpoint/2010/main" val="13845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78F6-31C2-4DF7-8F51-D331FC13045E}"/>
              </a:ext>
            </a:extLst>
          </p:cNvPr>
          <p:cNvSpPr>
            <a:spLocks noGrp="1"/>
          </p:cNvSpPr>
          <p:nvPr>
            <p:ph type="title"/>
          </p:nvPr>
        </p:nvSpPr>
        <p:spPr/>
        <p:txBody>
          <a:bodyPr/>
          <a:lstStyle/>
          <a:p>
            <a:r>
              <a:rPr lang="en-US" sz="3200">
                <a:latin typeface="Eras Demi ITC"/>
                <a:ea typeface="+mn-ea"/>
                <a:cs typeface="+mn-cs"/>
              </a:rPr>
              <a:t>Computation speedup</a:t>
            </a:r>
          </a:p>
        </p:txBody>
      </p:sp>
      <p:sp>
        <p:nvSpPr>
          <p:cNvPr id="3" name="Content Placeholder 2">
            <a:extLst>
              <a:ext uri="{FF2B5EF4-FFF2-40B4-BE49-F238E27FC236}">
                <a16:creationId xmlns:a16="http://schemas.microsoft.com/office/drawing/2014/main" id="{05995738-9896-4C34-A356-7EF29187155B}"/>
              </a:ext>
            </a:extLst>
          </p:cNvPr>
          <p:cNvSpPr>
            <a:spLocks noGrp="1"/>
          </p:cNvSpPr>
          <p:nvPr>
            <p:ph idx="1"/>
          </p:nvPr>
        </p:nvSpPr>
        <p:spPr/>
        <p:txBody>
          <a:bodyPr vert="horz" lIns="0" tIns="45720" rIns="0" bIns="45720" rtlCol="0" anchor="t">
            <a:normAutofit/>
          </a:bodyPr>
          <a:lstStyle/>
          <a:p>
            <a:pPr marL="0" indent="0" algn="just">
              <a:buNone/>
            </a:pPr>
            <a:r>
              <a:rPr lang="en-US" sz="2400">
                <a:latin typeface="Eras Demi ITC"/>
                <a:ea typeface="+mj-ea"/>
                <a:cs typeface="+mj-cs"/>
              </a:rPr>
              <a:t>Subtasks of a single task can be performed parallelly using cooperating processes. This increases the computation speedup as the task can be executed faster. However, this is only possible if the system has multiple processing elements.</a:t>
            </a:r>
            <a:endParaRPr lang="en-US">
              <a:ea typeface="+mj-ea"/>
              <a:cs typeface="+mj-cs"/>
            </a:endParaRPr>
          </a:p>
          <a:p>
            <a:endParaRPr lang="en-US"/>
          </a:p>
        </p:txBody>
      </p:sp>
    </p:spTree>
    <p:extLst>
      <p:ext uri="{BB962C8B-B14F-4D97-AF65-F5344CB8AC3E}">
        <p14:creationId xmlns:p14="http://schemas.microsoft.com/office/powerpoint/2010/main" val="395762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38F9-7C54-4052-9BC1-2B35AC981AC1}"/>
              </a:ext>
            </a:extLst>
          </p:cNvPr>
          <p:cNvSpPr>
            <a:spLocks noGrp="1"/>
          </p:cNvSpPr>
          <p:nvPr>
            <p:ph type="title"/>
          </p:nvPr>
        </p:nvSpPr>
        <p:spPr/>
        <p:txBody>
          <a:bodyPr/>
          <a:lstStyle/>
          <a:p>
            <a:r>
              <a:rPr lang="en-US">
                <a:latin typeface="Eras Demi ITC"/>
              </a:rPr>
              <a:t>Modularity</a:t>
            </a:r>
            <a:endParaRPr lang="en-US"/>
          </a:p>
        </p:txBody>
      </p:sp>
      <p:sp>
        <p:nvSpPr>
          <p:cNvPr id="3" name="Content Placeholder 2">
            <a:extLst>
              <a:ext uri="{FF2B5EF4-FFF2-40B4-BE49-F238E27FC236}">
                <a16:creationId xmlns:a16="http://schemas.microsoft.com/office/drawing/2014/main" id="{D3488CE3-022E-4ABE-8F2E-2FA57AA64DA7}"/>
              </a:ext>
            </a:extLst>
          </p:cNvPr>
          <p:cNvSpPr>
            <a:spLocks noGrp="1"/>
          </p:cNvSpPr>
          <p:nvPr>
            <p:ph idx="1"/>
          </p:nvPr>
        </p:nvSpPr>
        <p:spPr/>
        <p:txBody>
          <a:bodyPr vert="horz" lIns="0" tIns="45720" rIns="0" bIns="45720" rtlCol="0" anchor="t">
            <a:normAutofit/>
          </a:bodyPr>
          <a:lstStyle/>
          <a:p>
            <a:pPr marL="0" indent="0" algn="just">
              <a:buNone/>
            </a:pPr>
            <a:r>
              <a:rPr lang="en-US" sz="2400">
                <a:latin typeface="Eras Demi ITC"/>
                <a:ea typeface="+mj-ea"/>
                <a:cs typeface="+mj-cs"/>
              </a:rPr>
              <a:t>Modularity involves dividing complicated tasks into smaller subtasks. These subtasks can complete by different cooperating processes. This leads to faster and more efficient completion of the required tasks.</a:t>
            </a:r>
            <a:endParaRPr lang="en-US">
              <a:ea typeface="+mj-ea"/>
              <a:cs typeface="+mj-cs"/>
            </a:endParaRPr>
          </a:p>
        </p:txBody>
      </p:sp>
    </p:spTree>
    <p:extLst>
      <p:ext uri="{BB962C8B-B14F-4D97-AF65-F5344CB8AC3E}">
        <p14:creationId xmlns:p14="http://schemas.microsoft.com/office/powerpoint/2010/main" val="252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6918-7AE8-4A5C-8A7D-32958A8E2C56}"/>
              </a:ext>
            </a:extLst>
          </p:cNvPr>
          <p:cNvSpPr>
            <a:spLocks noGrp="1"/>
          </p:cNvSpPr>
          <p:nvPr>
            <p:ph type="title"/>
          </p:nvPr>
        </p:nvSpPr>
        <p:spPr>
          <a:xfrm>
            <a:off x="1104900" y="89338"/>
            <a:ext cx="9980682" cy="1096962"/>
          </a:xfrm>
        </p:spPr>
        <p:txBody>
          <a:bodyPr/>
          <a:lstStyle/>
          <a:p>
            <a:r>
              <a:rPr lang="en-US">
                <a:latin typeface="Eras Demi ITC"/>
              </a:rPr>
              <a:t>Convenience</a:t>
            </a:r>
            <a:endParaRPr lang="en-US"/>
          </a:p>
        </p:txBody>
      </p:sp>
      <p:sp>
        <p:nvSpPr>
          <p:cNvPr id="3" name="Content Placeholder 2">
            <a:extLst>
              <a:ext uri="{FF2B5EF4-FFF2-40B4-BE49-F238E27FC236}">
                <a16:creationId xmlns:a16="http://schemas.microsoft.com/office/drawing/2014/main" id="{9CCF1E51-112D-4824-B4E0-9A0227F2EA5C}"/>
              </a:ext>
            </a:extLst>
          </p:cNvPr>
          <p:cNvSpPr>
            <a:spLocks noGrp="1"/>
          </p:cNvSpPr>
          <p:nvPr>
            <p:ph idx="1"/>
          </p:nvPr>
        </p:nvSpPr>
        <p:spPr/>
        <p:txBody>
          <a:bodyPr vert="horz" lIns="0" tIns="45720" rIns="0" bIns="45720" rtlCol="0" anchor="t">
            <a:normAutofit/>
          </a:bodyPr>
          <a:lstStyle/>
          <a:p>
            <a:pPr marL="0" indent="0" algn="just">
              <a:buNone/>
            </a:pPr>
            <a:r>
              <a:rPr lang="en-US" sz="2400">
                <a:latin typeface="Eras Demi ITC"/>
                <a:ea typeface="+mj-ea"/>
                <a:cs typeface="+mj-cs"/>
              </a:rPr>
              <a:t>There are many tasks that a user needs to do such as compiling, printing, editing etc. It is convenient if these tasks can be managed by cooperating processes.</a:t>
            </a:r>
            <a:endParaRPr lang="en-US">
              <a:ea typeface="+mj-ea"/>
              <a:cs typeface="+mj-cs"/>
            </a:endParaRPr>
          </a:p>
        </p:txBody>
      </p:sp>
    </p:spTree>
    <p:extLst>
      <p:ext uri="{BB962C8B-B14F-4D97-AF65-F5344CB8AC3E}">
        <p14:creationId xmlns:p14="http://schemas.microsoft.com/office/powerpoint/2010/main" val="124469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09ED-A4A7-4EEA-92D7-040BF50083E9}"/>
              </a:ext>
            </a:extLst>
          </p:cNvPr>
          <p:cNvSpPr>
            <a:spLocks noGrp="1"/>
          </p:cNvSpPr>
          <p:nvPr>
            <p:ph type="title"/>
          </p:nvPr>
        </p:nvSpPr>
        <p:spPr/>
        <p:txBody>
          <a:bodyPr>
            <a:normAutofit/>
          </a:bodyPr>
          <a:lstStyle/>
          <a:p>
            <a:r>
              <a:rPr lang="en-US" sz="3200" b="1">
                <a:ea typeface="+mj-lt"/>
                <a:cs typeface="+mj-lt"/>
              </a:rPr>
              <a:t>Methods of Cooperation</a:t>
            </a:r>
            <a:endParaRPr lang="en-US" sz="3200"/>
          </a:p>
        </p:txBody>
      </p:sp>
      <p:pic>
        <p:nvPicPr>
          <p:cNvPr id="4" name="Picture 4" descr="A screenshot of a cell phone&#10;&#10;Description generated with very high confidence">
            <a:extLst>
              <a:ext uri="{FF2B5EF4-FFF2-40B4-BE49-F238E27FC236}">
                <a16:creationId xmlns:a16="http://schemas.microsoft.com/office/drawing/2014/main" id="{7FC01EB4-E567-4ECD-9C6B-9A6B94ED4538}"/>
              </a:ext>
            </a:extLst>
          </p:cNvPr>
          <p:cNvPicPr>
            <a:picLocks noGrp="1" noChangeAspect="1"/>
          </p:cNvPicPr>
          <p:nvPr>
            <p:ph idx="1"/>
          </p:nvPr>
        </p:nvPicPr>
        <p:blipFill>
          <a:blip r:embed="rId2"/>
          <a:stretch>
            <a:fillRect/>
          </a:stretch>
        </p:blipFill>
        <p:spPr>
          <a:xfrm>
            <a:off x="2494248" y="1600200"/>
            <a:ext cx="7203503" cy="4572000"/>
          </a:xfrm>
        </p:spPr>
      </p:pic>
    </p:spTree>
    <p:extLst>
      <p:ext uri="{BB962C8B-B14F-4D97-AF65-F5344CB8AC3E}">
        <p14:creationId xmlns:p14="http://schemas.microsoft.com/office/powerpoint/2010/main" val="217663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E0C4-0F32-474F-878C-66F1A1136A17}"/>
              </a:ext>
            </a:extLst>
          </p:cNvPr>
          <p:cNvSpPr>
            <a:spLocks noGrp="1"/>
          </p:cNvSpPr>
          <p:nvPr>
            <p:ph type="title"/>
          </p:nvPr>
        </p:nvSpPr>
        <p:spPr/>
        <p:txBody>
          <a:bodyPr/>
          <a:lstStyle/>
          <a:p>
            <a:r>
              <a:rPr lang="en-US"/>
              <a:t>Disadvantage</a:t>
            </a:r>
          </a:p>
        </p:txBody>
      </p:sp>
      <p:sp>
        <p:nvSpPr>
          <p:cNvPr id="3" name="Content Placeholder 2">
            <a:extLst>
              <a:ext uri="{FF2B5EF4-FFF2-40B4-BE49-F238E27FC236}">
                <a16:creationId xmlns:a16="http://schemas.microsoft.com/office/drawing/2014/main" id="{4054F9C5-9522-4D83-8614-55DA68FD37FC}"/>
              </a:ext>
            </a:extLst>
          </p:cNvPr>
          <p:cNvSpPr>
            <a:spLocks noGrp="1"/>
          </p:cNvSpPr>
          <p:nvPr>
            <p:ph idx="1"/>
          </p:nvPr>
        </p:nvSpPr>
        <p:spPr/>
        <p:txBody>
          <a:bodyPr vert="horz" lIns="0" tIns="45720" rIns="0" bIns="45720" rtlCol="0" anchor="t">
            <a:normAutofit/>
          </a:bodyPr>
          <a:lstStyle/>
          <a:p>
            <a:pPr algn="just">
              <a:lnSpc>
                <a:spcPct val="100000"/>
              </a:lnSpc>
              <a:spcBef>
                <a:spcPct val="20000"/>
              </a:spcBef>
              <a:buFont typeface="Wingdings" panose="05000000000000000000" pitchFamily="2" charset="2"/>
              <a:buChar char="Ø"/>
            </a:pPr>
            <a:r>
              <a:rPr lang="en-US">
                <a:ea typeface="+mn-lt"/>
                <a:cs typeface="+mn-lt"/>
              </a:rPr>
              <a:t>CPU scheduling is required.</a:t>
            </a:r>
            <a:endParaRPr lang="en-US"/>
          </a:p>
          <a:p>
            <a:pPr algn="just">
              <a:lnSpc>
                <a:spcPct val="100000"/>
              </a:lnSpc>
              <a:spcBef>
                <a:spcPct val="20000"/>
              </a:spcBef>
              <a:buFont typeface="Wingdings" panose="05000000000000000000" pitchFamily="2" charset="2"/>
              <a:buChar char="Ø"/>
            </a:pPr>
            <a:endParaRPr lang="en-US">
              <a:ea typeface="+mn-lt"/>
              <a:cs typeface="+mn-lt"/>
            </a:endParaRPr>
          </a:p>
          <a:p>
            <a:pPr algn="just">
              <a:lnSpc>
                <a:spcPct val="100000"/>
              </a:lnSpc>
              <a:spcBef>
                <a:spcPct val="20000"/>
              </a:spcBef>
              <a:buFont typeface="Wingdings" panose="05000000000000000000" pitchFamily="2" charset="2"/>
              <a:buChar char="Ø"/>
            </a:pPr>
            <a:r>
              <a:rPr lang="en-US">
                <a:ea typeface="+mn-lt"/>
                <a:cs typeface="+mn-lt"/>
              </a:rPr>
              <a:t>To accommodate several jobs in memory, memory management is essential.</a:t>
            </a:r>
          </a:p>
          <a:p>
            <a:pPr>
              <a:buChar char="Ø"/>
            </a:pPr>
            <a:endParaRPr lang="en-US"/>
          </a:p>
        </p:txBody>
      </p:sp>
    </p:spTree>
    <p:extLst>
      <p:ext uri="{BB962C8B-B14F-4D97-AF65-F5344CB8AC3E}">
        <p14:creationId xmlns:p14="http://schemas.microsoft.com/office/powerpoint/2010/main" val="14503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69FB-2E37-4EE7-AC6E-4C1DA6BFC058}"/>
              </a:ext>
            </a:extLst>
          </p:cNvPr>
          <p:cNvSpPr>
            <a:spLocks noGrp="1"/>
          </p:cNvSpPr>
          <p:nvPr>
            <p:ph type="title"/>
          </p:nvPr>
        </p:nvSpPr>
        <p:spPr/>
        <p:txBody>
          <a:bodyPr>
            <a:normAutofit/>
          </a:bodyPr>
          <a:lstStyle/>
          <a:p>
            <a:r>
              <a:rPr lang="en-US">
                <a:latin typeface="Eras Demi ITC"/>
              </a:rPr>
              <a:t>Shared Memory</a:t>
            </a:r>
          </a:p>
        </p:txBody>
      </p:sp>
      <p:sp>
        <p:nvSpPr>
          <p:cNvPr id="3" name="Content Placeholder 2">
            <a:extLst>
              <a:ext uri="{FF2B5EF4-FFF2-40B4-BE49-F238E27FC236}">
                <a16:creationId xmlns:a16="http://schemas.microsoft.com/office/drawing/2014/main" id="{79628DA7-1A0D-4179-913F-610191F7B6F0}"/>
              </a:ext>
            </a:extLst>
          </p:cNvPr>
          <p:cNvSpPr>
            <a:spLocks noGrp="1"/>
          </p:cNvSpPr>
          <p:nvPr>
            <p:ph idx="1"/>
          </p:nvPr>
        </p:nvSpPr>
        <p:spPr/>
        <p:txBody>
          <a:bodyPr vert="horz" lIns="0" tIns="45720" rIns="0" bIns="45720" rtlCol="0" anchor="t">
            <a:normAutofit/>
          </a:bodyPr>
          <a:lstStyle/>
          <a:p>
            <a:pPr algn="just"/>
            <a:r>
              <a:rPr lang="en-US" sz="2400">
                <a:latin typeface="Eras Demi ITC"/>
                <a:ea typeface="+mj-ea"/>
                <a:cs typeface="+mj-cs"/>
              </a:rPr>
              <a:t>Requires communicating processes to establish a region of shared memory,</a:t>
            </a:r>
            <a:endParaRPr lang="en-US">
              <a:ea typeface="+mj-ea"/>
              <a:cs typeface="+mj-cs"/>
            </a:endParaRPr>
          </a:p>
          <a:p>
            <a:pPr algn="just"/>
            <a:r>
              <a:rPr lang="en-US" sz="2400">
                <a:latin typeface="Eras Demi ITC"/>
                <a:ea typeface="+mj-ea"/>
                <a:cs typeface="+mj-cs"/>
              </a:rPr>
              <a:t>A shared-memory region resides in the address space of the process creating the shared-memory segment.</a:t>
            </a:r>
          </a:p>
          <a:p>
            <a:pPr algn="just"/>
            <a:r>
              <a:rPr lang="en-US" sz="2400">
                <a:latin typeface="Eras Demi ITC"/>
                <a:ea typeface="+mj-ea"/>
                <a:cs typeface="+mj-cs"/>
              </a:rPr>
              <a:t>Other process that wish to communicate using shared-memory segment must attach it to their address apace.</a:t>
            </a:r>
          </a:p>
        </p:txBody>
      </p:sp>
    </p:spTree>
    <p:extLst>
      <p:ext uri="{BB962C8B-B14F-4D97-AF65-F5344CB8AC3E}">
        <p14:creationId xmlns:p14="http://schemas.microsoft.com/office/powerpoint/2010/main" val="646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26F4-437F-48B1-8D18-BE10A1C5EB1F}"/>
              </a:ext>
            </a:extLst>
          </p:cNvPr>
          <p:cNvSpPr>
            <a:spLocks noGrp="1"/>
          </p:cNvSpPr>
          <p:nvPr>
            <p:ph type="title"/>
          </p:nvPr>
        </p:nvSpPr>
        <p:spPr/>
        <p:txBody>
          <a:bodyPr>
            <a:normAutofit/>
          </a:bodyPr>
          <a:lstStyle/>
          <a:p>
            <a:r>
              <a:rPr lang="en-US" sz="3200">
                <a:latin typeface="Eras Demi ITC"/>
              </a:rPr>
              <a:t>Message-Passing</a:t>
            </a:r>
          </a:p>
        </p:txBody>
      </p:sp>
      <p:sp>
        <p:nvSpPr>
          <p:cNvPr id="3" name="Content Placeholder 2">
            <a:extLst>
              <a:ext uri="{FF2B5EF4-FFF2-40B4-BE49-F238E27FC236}">
                <a16:creationId xmlns:a16="http://schemas.microsoft.com/office/drawing/2014/main" id="{563C4A82-54EA-40EC-A3DD-BEA9F2DD5C83}"/>
              </a:ext>
            </a:extLst>
          </p:cNvPr>
          <p:cNvSpPr>
            <a:spLocks noGrp="1"/>
          </p:cNvSpPr>
          <p:nvPr>
            <p:ph idx="1"/>
          </p:nvPr>
        </p:nvSpPr>
        <p:spPr/>
        <p:txBody>
          <a:bodyPr vert="horz" lIns="0" tIns="45720" rIns="0" bIns="45720" rtlCol="0" anchor="t">
            <a:normAutofit/>
          </a:bodyPr>
          <a:lstStyle/>
          <a:p>
            <a:pPr algn="just"/>
            <a:r>
              <a:rPr lang="en-US" sz="2400">
                <a:latin typeface="Eras Demi ITC"/>
                <a:ea typeface="+mn-lt"/>
                <a:cs typeface="+mn-lt"/>
              </a:rPr>
              <a:t>Communication takes place by means of messages exchanged between the co-operating process</a:t>
            </a:r>
            <a:endParaRPr lang="en-US">
              <a:latin typeface="Eras Demi ITC"/>
              <a:ea typeface="+mn-lt"/>
              <a:cs typeface="+mn-lt"/>
            </a:endParaRPr>
          </a:p>
          <a:p>
            <a:pPr algn="just"/>
            <a:r>
              <a:rPr lang="en-US" sz="2400">
                <a:latin typeface="Eras Demi ITC"/>
                <a:ea typeface="+mn-lt"/>
                <a:cs typeface="+mn-lt"/>
              </a:rPr>
              <a:t>Message passing is useful for exchanging the smaller amount of data.</a:t>
            </a:r>
            <a:endParaRPr lang="en-US">
              <a:latin typeface="Eras Demi ITC"/>
              <a:ea typeface="+mn-lt"/>
              <a:cs typeface="+mn-lt"/>
            </a:endParaRPr>
          </a:p>
          <a:p>
            <a:pPr algn="just"/>
            <a:r>
              <a:rPr lang="en-US" sz="2400">
                <a:latin typeface="Eras Demi ITC"/>
                <a:ea typeface="+mn-lt"/>
                <a:cs typeface="+mn-lt"/>
              </a:rPr>
              <a:t>Easier to implement than shared memory.</a:t>
            </a:r>
            <a:endParaRPr lang="en-US">
              <a:latin typeface="Eras Demi ITC"/>
              <a:ea typeface="+mn-lt"/>
              <a:cs typeface="+mn-lt"/>
            </a:endParaRPr>
          </a:p>
          <a:p>
            <a:pPr algn="just"/>
            <a:r>
              <a:rPr lang="en-US" sz="2400">
                <a:latin typeface="Eras Demi ITC"/>
                <a:ea typeface="+mn-lt"/>
                <a:cs typeface="+mn-lt"/>
              </a:rPr>
              <a:t>Slower than that of Shared memory as message passing system are typically implemented using system call Which requires more time-consuming task of Kernel intervention. </a:t>
            </a:r>
            <a:endParaRPr lang="en-US" sz="2400">
              <a:latin typeface="Eras Demi ITC"/>
              <a:ea typeface="+mj-ea"/>
              <a:cs typeface="+mj-cs"/>
            </a:endParaRPr>
          </a:p>
        </p:txBody>
      </p:sp>
    </p:spTree>
    <p:extLst>
      <p:ext uri="{BB962C8B-B14F-4D97-AF65-F5344CB8AC3E}">
        <p14:creationId xmlns:p14="http://schemas.microsoft.com/office/powerpoint/2010/main" val="292243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5D072BE-4CB7-44E0-A117-56F2AA80E3AB}"/>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RACE CONDITION</a:t>
            </a:r>
          </a:p>
        </p:txBody>
      </p:sp>
      <p:sp>
        <p:nvSpPr>
          <p:cNvPr id="3" name="Content Placeholder 2">
            <a:extLst>
              <a:ext uri="{FF2B5EF4-FFF2-40B4-BE49-F238E27FC236}">
                <a16:creationId xmlns:a16="http://schemas.microsoft.com/office/drawing/2014/main" id="{510330DC-133A-4752-B0DA-E807C22B1016}"/>
              </a:ext>
            </a:extLst>
          </p:cNvPr>
          <p:cNvSpPr>
            <a:spLocks noGrp="1"/>
          </p:cNvSpPr>
          <p:nvPr>
            <p:ph idx="1"/>
          </p:nvPr>
        </p:nvSpPr>
        <p:spPr>
          <a:xfrm>
            <a:off x="1424904" y="2494450"/>
            <a:ext cx="4053545" cy="3563159"/>
          </a:xfrm>
        </p:spPr>
        <p:txBody>
          <a:bodyPr vert="horz" lIns="0" tIns="45720" rIns="0" bIns="45720" rtlCol="0" anchor="t">
            <a:normAutofit/>
          </a:bodyPr>
          <a:lstStyle/>
          <a:p>
            <a:pPr marL="0" indent="0" algn="just">
              <a:lnSpc>
                <a:spcPct val="100000"/>
              </a:lnSpc>
              <a:spcBef>
                <a:spcPts val="1000"/>
              </a:spcBef>
              <a:buNone/>
            </a:pPr>
            <a:r>
              <a:rPr lang="en-US" sz="2800">
                <a:latin typeface="Eras Demi ITC"/>
                <a:ea typeface="+mn-lt"/>
                <a:cs typeface="+mn-lt"/>
              </a:rPr>
              <a:t>A race condition occurs when two or more process can access shared data and they try to change it at the same time.</a:t>
            </a:r>
            <a:endParaRPr lang="en-US"/>
          </a:p>
          <a:p>
            <a:endParaRPr lang="en-US" sz="2400"/>
          </a:p>
          <a:p>
            <a:pPr marL="0" indent="0">
              <a:buNone/>
            </a:pPr>
            <a:endParaRPr lang="en-US" sz="2400"/>
          </a:p>
        </p:txBody>
      </p:sp>
      <p:pic>
        <p:nvPicPr>
          <p:cNvPr id="5" name="Picture 7" descr="Diagram&#10;&#10;Description automatically generated">
            <a:extLst>
              <a:ext uri="{FF2B5EF4-FFF2-40B4-BE49-F238E27FC236}">
                <a16:creationId xmlns:a16="http://schemas.microsoft.com/office/drawing/2014/main" id="{F3A90089-E020-478A-82E9-6FDC4C066AEC}"/>
              </a:ext>
            </a:extLst>
          </p:cNvPr>
          <p:cNvPicPr>
            <a:picLocks noChangeAspect="1"/>
          </p:cNvPicPr>
          <p:nvPr/>
        </p:nvPicPr>
        <p:blipFill rotWithShape="1">
          <a:blip r:embed="rId2"/>
          <a:srcRect l="5586" r="8497"/>
          <a:stretch/>
        </p:blipFill>
        <p:spPr>
          <a:xfrm>
            <a:off x="6098892" y="2492376"/>
            <a:ext cx="4802404" cy="3563372"/>
          </a:xfrm>
          <a:prstGeom prst="rect">
            <a:avLst/>
          </a:prstGeom>
        </p:spPr>
      </p:pic>
    </p:spTree>
    <p:extLst>
      <p:ext uri="{BB962C8B-B14F-4D97-AF65-F5344CB8AC3E}">
        <p14:creationId xmlns:p14="http://schemas.microsoft.com/office/powerpoint/2010/main" val="286649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316B2AB-D4B4-47AC-8ADA-0D21653C04EC}"/>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CRITICAL SECTION</a:t>
            </a:r>
          </a:p>
        </p:txBody>
      </p:sp>
      <p:sp>
        <p:nvSpPr>
          <p:cNvPr id="3" name="Content Placeholder 2">
            <a:extLst>
              <a:ext uri="{FF2B5EF4-FFF2-40B4-BE49-F238E27FC236}">
                <a16:creationId xmlns:a16="http://schemas.microsoft.com/office/drawing/2014/main" id="{41AF2BEE-02DF-45CA-B7A4-B112768629B5}"/>
              </a:ext>
            </a:extLst>
          </p:cNvPr>
          <p:cNvSpPr>
            <a:spLocks noGrp="1"/>
          </p:cNvSpPr>
          <p:nvPr>
            <p:ph idx="1"/>
          </p:nvPr>
        </p:nvSpPr>
        <p:spPr>
          <a:xfrm>
            <a:off x="1424904" y="2494450"/>
            <a:ext cx="4053545" cy="3563159"/>
          </a:xfrm>
        </p:spPr>
        <p:txBody>
          <a:bodyPr vert="horz" lIns="0" tIns="45720" rIns="0" bIns="45720" rtlCol="0" anchor="t">
            <a:normAutofit fontScale="85000" lnSpcReduction="20000"/>
          </a:bodyPr>
          <a:lstStyle/>
          <a:p>
            <a:pPr algn="just">
              <a:lnSpc>
                <a:spcPct val="100000"/>
              </a:lnSpc>
              <a:spcBef>
                <a:spcPts val="1000"/>
              </a:spcBef>
            </a:pPr>
            <a:r>
              <a:rPr lang="en-US" sz="2800">
                <a:latin typeface="Eras Demi ITC"/>
                <a:ea typeface="+mn-lt"/>
                <a:cs typeface="+mn-lt"/>
              </a:rPr>
              <a:t>When more than one processes access a same code segment that segment is known as critical section.</a:t>
            </a:r>
            <a:endParaRPr lang="en-US"/>
          </a:p>
          <a:p>
            <a:pPr algn="just">
              <a:lnSpc>
                <a:spcPct val="100000"/>
              </a:lnSpc>
              <a:spcBef>
                <a:spcPts val="1000"/>
              </a:spcBef>
            </a:pPr>
            <a:r>
              <a:rPr lang="en-US" sz="2800">
                <a:latin typeface="Eras Demi ITC"/>
                <a:ea typeface="+mn-lt"/>
                <a:cs typeface="+mn-lt"/>
              </a:rPr>
              <a:t>Contains shared variables or resources which are needed to be synchronized to maintain consistency of data variable.</a:t>
            </a:r>
          </a:p>
          <a:p>
            <a:pPr algn="just"/>
            <a:endParaRPr lang="en-US" sz="2200">
              <a:ea typeface="+mn-lt"/>
              <a:cs typeface="+mn-lt"/>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C697DC62-81C6-4FF4-906E-1C029F41AB2A}"/>
              </a:ext>
            </a:extLst>
          </p:cNvPr>
          <p:cNvPicPr>
            <a:picLocks noChangeAspect="1"/>
          </p:cNvPicPr>
          <p:nvPr/>
        </p:nvPicPr>
        <p:blipFill rotWithShape="1">
          <a:blip r:embed="rId2"/>
          <a:srcRect t="16845" b="16836"/>
          <a:stretch/>
        </p:blipFill>
        <p:spPr>
          <a:xfrm>
            <a:off x="6098892" y="2492376"/>
            <a:ext cx="4802404" cy="3563372"/>
          </a:xfrm>
          <a:prstGeom prst="rect">
            <a:avLst/>
          </a:prstGeom>
        </p:spPr>
      </p:pic>
    </p:spTree>
    <p:extLst>
      <p:ext uri="{BB962C8B-B14F-4D97-AF65-F5344CB8AC3E}">
        <p14:creationId xmlns:p14="http://schemas.microsoft.com/office/powerpoint/2010/main" val="28691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8B02-616F-4BD6-969D-DB288E382028}"/>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B782C49D-1955-48A3-9546-C74A87B5235F}"/>
              </a:ext>
            </a:extLst>
          </p:cNvPr>
          <p:cNvPicPr>
            <a:picLocks noGrp="1" noChangeAspect="1"/>
          </p:cNvPicPr>
          <p:nvPr>
            <p:ph idx="1"/>
          </p:nvPr>
        </p:nvPicPr>
        <p:blipFill>
          <a:blip r:embed="rId2"/>
          <a:stretch>
            <a:fillRect/>
          </a:stretch>
        </p:blipFill>
        <p:spPr>
          <a:xfrm>
            <a:off x="1714500" y="1633537"/>
            <a:ext cx="8763000" cy="4505325"/>
          </a:xfrm>
        </p:spPr>
      </p:pic>
    </p:spTree>
    <p:extLst>
      <p:ext uri="{BB962C8B-B14F-4D97-AF65-F5344CB8AC3E}">
        <p14:creationId xmlns:p14="http://schemas.microsoft.com/office/powerpoint/2010/main" val="186887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A9F0-538C-401A-A0BD-F8E7F93BF60D}"/>
              </a:ext>
            </a:extLst>
          </p:cNvPr>
          <p:cNvSpPr>
            <a:spLocks noGrp="1"/>
          </p:cNvSpPr>
          <p:nvPr>
            <p:ph type="ctrTitle"/>
          </p:nvPr>
        </p:nvSpPr>
        <p:spPr>
          <a:xfrm>
            <a:off x="356755" y="2292094"/>
            <a:ext cx="10830791" cy="2205837"/>
          </a:xfrm>
        </p:spPr>
        <p:txBody>
          <a:bodyPr>
            <a:normAutofit/>
          </a:bodyPr>
          <a:lstStyle/>
          <a:p>
            <a:r>
              <a:rPr lang="en-US" sz="4200"/>
              <a:t>Implementation mutual exclusion</a:t>
            </a:r>
          </a:p>
        </p:txBody>
      </p:sp>
      <p:sp>
        <p:nvSpPr>
          <p:cNvPr id="3" name="Subtitle 2">
            <a:extLst>
              <a:ext uri="{FF2B5EF4-FFF2-40B4-BE49-F238E27FC236}">
                <a16:creationId xmlns:a16="http://schemas.microsoft.com/office/drawing/2014/main" id="{F5AF5CD0-9E45-44FD-81BC-9C32E3EBB2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594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2DB9-D0EA-4318-8AB3-8146D197CC38}"/>
              </a:ext>
            </a:extLst>
          </p:cNvPr>
          <p:cNvSpPr>
            <a:spLocks noGrp="1"/>
          </p:cNvSpPr>
          <p:nvPr>
            <p:ph type="title"/>
          </p:nvPr>
        </p:nvSpPr>
        <p:spPr/>
        <p:txBody>
          <a:bodyPr/>
          <a:lstStyle/>
          <a:p>
            <a:r>
              <a:rPr lang="en-US">
                <a:ea typeface="+mj-lt"/>
                <a:cs typeface="+mj-lt"/>
              </a:rPr>
              <a:t>Critical Regions and solution</a:t>
            </a:r>
            <a:endParaRPr lang="en-US"/>
          </a:p>
        </p:txBody>
      </p:sp>
      <p:sp>
        <p:nvSpPr>
          <p:cNvPr id="3" name="Content Placeholder 2">
            <a:extLst>
              <a:ext uri="{FF2B5EF4-FFF2-40B4-BE49-F238E27FC236}">
                <a16:creationId xmlns:a16="http://schemas.microsoft.com/office/drawing/2014/main" id="{EBE1ADD1-1DDC-4470-87C1-22A0315A9A97}"/>
              </a:ext>
            </a:extLst>
          </p:cNvPr>
          <p:cNvSpPr>
            <a:spLocks noGrp="1"/>
          </p:cNvSpPr>
          <p:nvPr>
            <p:ph idx="1"/>
          </p:nvPr>
        </p:nvSpPr>
        <p:spPr/>
        <p:txBody>
          <a:bodyPr vert="horz" lIns="0" tIns="45720" rIns="0" bIns="45720" rtlCol="0" anchor="t">
            <a:normAutofit/>
          </a:bodyPr>
          <a:lstStyle/>
          <a:p>
            <a:pPr marL="0" indent="0">
              <a:buNone/>
            </a:pPr>
            <a:r>
              <a:rPr lang="en-US">
                <a:latin typeface="Rockwell"/>
                <a:ea typeface="+mn-lt"/>
                <a:cs typeface="+mn-lt"/>
              </a:rPr>
              <a:t>Solution to Critical section problem:</a:t>
            </a:r>
          </a:p>
          <a:p>
            <a:pPr lvl="1"/>
            <a:r>
              <a:rPr lang="en-US" sz="2000">
                <a:latin typeface="Rockwell"/>
                <a:ea typeface="+mn-lt"/>
                <a:cs typeface="+mn-lt"/>
              </a:rPr>
              <a:t>No two processes simultaneously in critical region</a:t>
            </a:r>
          </a:p>
          <a:p>
            <a:pPr lvl="1"/>
            <a:r>
              <a:rPr lang="en-US" sz="2000">
                <a:latin typeface="Rockwell"/>
                <a:ea typeface="+mn-lt"/>
                <a:cs typeface="+mn-lt"/>
              </a:rPr>
              <a:t>No assumptions made about speeds or numbers of CPUs</a:t>
            </a:r>
          </a:p>
          <a:p>
            <a:pPr lvl="1"/>
            <a:r>
              <a:rPr lang="en-US" sz="2000">
                <a:latin typeface="Rockwell"/>
                <a:ea typeface="+mn-lt"/>
                <a:cs typeface="+mn-lt"/>
              </a:rPr>
              <a:t>No process running outside its critical region may block another process</a:t>
            </a:r>
          </a:p>
          <a:p>
            <a:pPr lvl="1"/>
            <a:r>
              <a:rPr lang="en-US" sz="2000">
                <a:latin typeface="Rockwell"/>
                <a:ea typeface="+mn-lt"/>
                <a:cs typeface="+mn-lt"/>
              </a:rPr>
              <a:t>No process must wait forever to enter its critical region </a:t>
            </a:r>
            <a:endParaRPr lang="en-US" sz="2000">
              <a:latin typeface="Rockwell"/>
            </a:endParaRPr>
          </a:p>
          <a:p>
            <a:endParaRPr lang="en-US">
              <a:latin typeface="Rockwell"/>
            </a:endParaRPr>
          </a:p>
        </p:txBody>
      </p:sp>
    </p:spTree>
    <p:extLst>
      <p:ext uri="{BB962C8B-B14F-4D97-AF65-F5344CB8AC3E}">
        <p14:creationId xmlns:p14="http://schemas.microsoft.com/office/powerpoint/2010/main" val="131633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49A8-A87A-466F-805A-2B80D60049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08FAD3-E820-4F4F-A715-8B06A0844731}"/>
              </a:ext>
            </a:extLst>
          </p:cNvPr>
          <p:cNvSpPr>
            <a:spLocks noGrp="1"/>
          </p:cNvSpPr>
          <p:nvPr>
            <p:ph idx="1"/>
          </p:nvPr>
        </p:nvSpPr>
        <p:spPr/>
        <p:txBody>
          <a:bodyPr/>
          <a:lstStyle/>
          <a:p>
            <a:endParaRPr lang="en-US"/>
          </a:p>
        </p:txBody>
      </p:sp>
      <p:pic>
        <p:nvPicPr>
          <p:cNvPr id="5" name="Picture 4" descr="Diagram&#10;&#10;Description automatically generated">
            <a:extLst>
              <a:ext uri="{FF2B5EF4-FFF2-40B4-BE49-F238E27FC236}">
                <a16:creationId xmlns:a16="http://schemas.microsoft.com/office/drawing/2014/main" id="{E7D12168-E930-4A72-BE38-10C389758C85}"/>
              </a:ext>
            </a:extLst>
          </p:cNvPr>
          <p:cNvPicPr>
            <a:picLocks noChangeAspect="1"/>
          </p:cNvPicPr>
          <p:nvPr/>
        </p:nvPicPr>
        <p:blipFill>
          <a:blip r:embed="rId2"/>
          <a:stretch>
            <a:fillRect/>
          </a:stretch>
        </p:blipFill>
        <p:spPr>
          <a:xfrm>
            <a:off x="1714500" y="1633537"/>
            <a:ext cx="8763000" cy="4505325"/>
          </a:xfrm>
          <a:prstGeom prst="rect">
            <a:avLst/>
          </a:prstGeom>
        </p:spPr>
      </p:pic>
    </p:spTree>
    <p:extLst>
      <p:ext uri="{BB962C8B-B14F-4D97-AF65-F5344CB8AC3E}">
        <p14:creationId xmlns:p14="http://schemas.microsoft.com/office/powerpoint/2010/main" val="181213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C27B-506E-409D-B8AE-F1BDFC58A3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3EFBE4-35D1-4953-9ABD-E2ACC776D25C}"/>
              </a:ext>
            </a:extLst>
          </p:cNvPr>
          <p:cNvSpPr>
            <a:spLocks noGrp="1"/>
          </p:cNvSpPr>
          <p:nvPr>
            <p:ph idx="1"/>
          </p:nvPr>
        </p:nvSpPr>
        <p:spPr/>
        <p:txBody>
          <a:bodyPr vert="horz" lIns="0" tIns="45720" rIns="0" bIns="45720" rtlCol="0" anchor="t">
            <a:normAutofit/>
          </a:bodyPr>
          <a:lstStyle/>
          <a:p>
            <a:pPr marL="0" indent="0">
              <a:buNone/>
            </a:pPr>
            <a:r>
              <a:rPr lang="en-US" sz="2400">
                <a:latin typeface="Rockwell"/>
                <a:ea typeface="+mn-lt"/>
                <a:cs typeface="+mn-lt"/>
              </a:rPr>
              <a:t>Busy waiting</a:t>
            </a:r>
            <a:endParaRPr lang="en-US" sz="2400">
              <a:latin typeface="Rockwell"/>
            </a:endParaRPr>
          </a:p>
          <a:p>
            <a:pPr lvl="1"/>
            <a:r>
              <a:rPr lang="en-US" sz="2000">
                <a:latin typeface="Rockwell"/>
                <a:ea typeface="+mn-lt"/>
                <a:cs typeface="+mn-lt"/>
              </a:rPr>
              <a:t>Continuously testing a variable until some value appears is called busy waiting.</a:t>
            </a:r>
          </a:p>
          <a:p>
            <a:pPr lvl="1"/>
            <a:r>
              <a:rPr lang="en-US" sz="2000">
                <a:latin typeface="Rockwell"/>
                <a:ea typeface="+mn-lt"/>
                <a:cs typeface="+mn-lt"/>
              </a:rPr>
              <a:t>If the entry is allowed, it execute else it sits in tight loop and waits.</a:t>
            </a:r>
            <a:endParaRPr lang="en-US" sz="2000">
              <a:latin typeface="Rockwell"/>
            </a:endParaRPr>
          </a:p>
        </p:txBody>
      </p:sp>
    </p:spTree>
    <p:extLst>
      <p:ext uri="{BB962C8B-B14F-4D97-AF65-F5344CB8AC3E}">
        <p14:creationId xmlns:p14="http://schemas.microsoft.com/office/powerpoint/2010/main" val="231353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A596-AA19-4AF6-B345-2D41250BA0C1}"/>
              </a:ext>
            </a:extLst>
          </p:cNvPr>
          <p:cNvSpPr>
            <a:spLocks noGrp="1"/>
          </p:cNvSpPr>
          <p:nvPr>
            <p:ph type="title"/>
          </p:nvPr>
        </p:nvSpPr>
        <p:spPr/>
        <p:txBody>
          <a:bodyPr/>
          <a:lstStyle/>
          <a:p>
            <a:r>
              <a:rPr lang="en-US"/>
              <a:t>Managing Race Condition</a:t>
            </a:r>
          </a:p>
        </p:txBody>
      </p:sp>
      <p:sp>
        <p:nvSpPr>
          <p:cNvPr id="3" name="Content Placeholder 2">
            <a:extLst>
              <a:ext uri="{FF2B5EF4-FFF2-40B4-BE49-F238E27FC236}">
                <a16:creationId xmlns:a16="http://schemas.microsoft.com/office/drawing/2014/main" id="{083F3E39-8B68-4FF3-BADA-CC24BCC664DF}"/>
              </a:ext>
            </a:extLst>
          </p:cNvPr>
          <p:cNvSpPr>
            <a:spLocks noGrp="1"/>
          </p:cNvSpPr>
          <p:nvPr>
            <p:ph idx="1"/>
          </p:nvPr>
        </p:nvSpPr>
        <p:spPr/>
        <p:txBody>
          <a:bodyPr vert="horz" lIns="0" tIns="45720" rIns="0" bIns="45720" rtlCol="0" anchor="t">
            <a:normAutofit/>
          </a:bodyPr>
          <a:lstStyle/>
          <a:p>
            <a:pPr marL="0" indent="0">
              <a:buNone/>
            </a:pPr>
            <a:r>
              <a:rPr lang="en-US" dirty="0">
                <a:latin typeface="Rockwell"/>
              </a:rPr>
              <a:t>Mutual Exclusion with busy waiting</a:t>
            </a:r>
          </a:p>
          <a:p>
            <a:pPr lvl="1"/>
            <a:r>
              <a:rPr lang="en-US" dirty="0">
                <a:latin typeface="Rockwell"/>
              </a:rPr>
              <a:t>Disabling Interrupts</a:t>
            </a:r>
          </a:p>
          <a:p>
            <a:pPr lvl="1"/>
            <a:r>
              <a:rPr lang="en-US" dirty="0">
                <a:latin typeface="Rockwell"/>
              </a:rPr>
              <a:t>Lock Variable</a:t>
            </a:r>
          </a:p>
          <a:p>
            <a:pPr lvl="1"/>
            <a:r>
              <a:rPr lang="en-US" dirty="0">
                <a:latin typeface="Rockwell"/>
              </a:rPr>
              <a:t>Strict Alternation</a:t>
            </a:r>
            <a:endParaRPr lang="en-US" dirty="0"/>
          </a:p>
          <a:p>
            <a:pPr lvl="1"/>
            <a:r>
              <a:rPr lang="en-US" dirty="0">
                <a:latin typeface="Rockwell"/>
                <a:ea typeface="+mn-lt"/>
                <a:cs typeface="+mn-lt"/>
              </a:rPr>
              <a:t>Peterson’s Solution</a:t>
            </a:r>
          </a:p>
          <a:p>
            <a:pPr marL="0" indent="0">
              <a:buNone/>
            </a:pPr>
            <a:r>
              <a:rPr lang="en-US" dirty="0">
                <a:latin typeface="Rockwell"/>
                <a:ea typeface="+mn-lt"/>
                <a:cs typeface="+mn-lt"/>
              </a:rPr>
              <a:t>Mutual Exclusion without Busy Waiting</a:t>
            </a:r>
          </a:p>
          <a:p>
            <a:pPr lvl="1"/>
            <a:r>
              <a:rPr lang="en-US" dirty="0">
                <a:latin typeface="Rockwell"/>
                <a:ea typeface="+mn-lt"/>
                <a:cs typeface="+mn-lt"/>
              </a:rPr>
              <a:t>Sleep and wakeup</a:t>
            </a:r>
          </a:p>
          <a:p>
            <a:pPr lvl="1"/>
            <a:r>
              <a:rPr lang="en-US" dirty="0">
                <a:latin typeface="Rockwell"/>
                <a:ea typeface="+mn-lt"/>
                <a:cs typeface="+mn-lt"/>
              </a:rPr>
              <a:t>Semaphore</a:t>
            </a:r>
          </a:p>
          <a:p>
            <a:pPr lvl="1"/>
            <a:r>
              <a:rPr lang="en-US" dirty="0">
                <a:latin typeface="Rockwell"/>
                <a:ea typeface="+mn-lt"/>
                <a:cs typeface="+mn-lt"/>
              </a:rPr>
              <a:t>Message Passing</a:t>
            </a:r>
          </a:p>
          <a:p>
            <a:pPr lvl="1"/>
            <a:r>
              <a:rPr lang="en-US" dirty="0">
                <a:latin typeface="Rockwell"/>
                <a:ea typeface="+mn-lt"/>
                <a:cs typeface="+mn-lt"/>
              </a:rPr>
              <a:t>Monitor</a:t>
            </a:r>
            <a:endParaRPr lang="en-US" dirty="0">
              <a:latin typeface="Rockwell"/>
            </a:endParaRPr>
          </a:p>
        </p:txBody>
      </p:sp>
    </p:spTree>
    <p:extLst>
      <p:ext uri="{BB962C8B-B14F-4D97-AF65-F5344CB8AC3E}">
        <p14:creationId xmlns:p14="http://schemas.microsoft.com/office/powerpoint/2010/main" val="303479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0E23-1737-409C-8887-0BCD1E104B60}"/>
              </a:ext>
            </a:extLst>
          </p:cNvPr>
          <p:cNvSpPr>
            <a:spLocks noGrp="1"/>
          </p:cNvSpPr>
          <p:nvPr>
            <p:ph type="title"/>
          </p:nvPr>
        </p:nvSpPr>
        <p:spPr>
          <a:xfrm>
            <a:off x="648929" y="629266"/>
            <a:ext cx="3505495" cy="1622321"/>
          </a:xfrm>
        </p:spPr>
        <p:txBody>
          <a:bodyPr>
            <a:normAutofit/>
          </a:bodyPr>
          <a:lstStyle/>
          <a:p>
            <a:r>
              <a:rPr lang="en-US"/>
              <a:t>Process Model</a:t>
            </a:r>
          </a:p>
        </p:txBody>
      </p:sp>
      <p:sp>
        <p:nvSpPr>
          <p:cNvPr id="3" name="Content Placeholder 2">
            <a:extLst>
              <a:ext uri="{FF2B5EF4-FFF2-40B4-BE49-F238E27FC236}">
                <a16:creationId xmlns:a16="http://schemas.microsoft.com/office/drawing/2014/main" id="{705D182B-6768-48D4-923A-FF58717B45D2}"/>
              </a:ext>
            </a:extLst>
          </p:cNvPr>
          <p:cNvSpPr>
            <a:spLocks noGrp="1"/>
          </p:cNvSpPr>
          <p:nvPr>
            <p:ph idx="1"/>
          </p:nvPr>
        </p:nvSpPr>
        <p:spPr>
          <a:xfrm>
            <a:off x="648931" y="2438400"/>
            <a:ext cx="3850550" cy="3785419"/>
          </a:xfrm>
        </p:spPr>
        <p:txBody>
          <a:bodyPr vert="horz" lIns="0" tIns="45720" rIns="0" bIns="45720" rtlCol="0" anchor="t">
            <a:normAutofit/>
          </a:bodyPr>
          <a:lstStyle/>
          <a:p>
            <a:pPr algn="just"/>
            <a:r>
              <a:rPr lang="en-US"/>
              <a:t>In this model, all the runnable software in the computer, sometimes including operating system, is organized into number of sequential processes.</a:t>
            </a:r>
          </a:p>
          <a:p>
            <a:pPr marL="914400" lvl="1" indent="-457200" algn="just">
              <a:buAutoNum type="alphaLcPeriod"/>
            </a:pPr>
            <a:r>
              <a:rPr lang="en-US" sz="2000"/>
              <a:t>Multiprogramming model</a:t>
            </a:r>
          </a:p>
          <a:p>
            <a:pPr marL="914400" lvl="1" indent="-457200" algn="just">
              <a:buAutoNum type="alphaLcPeriod"/>
            </a:pPr>
            <a:r>
              <a:rPr lang="en-US" sz="2000"/>
              <a:t>Conceptual model</a:t>
            </a:r>
          </a:p>
          <a:p>
            <a:pPr marL="914400" lvl="1" indent="-457200" algn="just">
              <a:buAutoNum type="alphaLcPeriod"/>
            </a:pPr>
            <a:r>
              <a:rPr lang="en-US" sz="2000"/>
              <a:t>Only one program at a time</a:t>
            </a:r>
          </a:p>
          <a:p>
            <a:pPr algn="just"/>
            <a:endParaRPr lang="en-US"/>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lock&#10;&#10;Description automatically generated">
            <a:extLst>
              <a:ext uri="{FF2B5EF4-FFF2-40B4-BE49-F238E27FC236}">
                <a16:creationId xmlns:a16="http://schemas.microsoft.com/office/drawing/2014/main" id="{2635C5D1-1D9D-4703-A1B3-13AE323079A0}"/>
              </a:ext>
            </a:extLst>
          </p:cNvPr>
          <p:cNvPicPr>
            <a:picLocks noChangeAspect="1"/>
          </p:cNvPicPr>
          <p:nvPr/>
        </p:nvPicPr>
        <p:blipFill>
          <a:blip r:embed="rId2"/>
          <a:stretch>
            <a:fillRect/>
          </a:stretch>
        </p:blipFill>
        <p:spPr>
          <a:xfrm>
            <a:off x="5405862" y="2366470"/>
            <a:ext cx="6019331" cy="2121813"/>
          </a:xfrm>
          <a:prstGeom prst="rect">
            <a:avLst/>
          </a:prstGeom>
          <a:effectLst/>
        </p:spPr>
      </p:pic>
    </p:spTree>
    <p:extLst>
      <p:ext uri="{BB962C8B-B14F-4D97-AF65-F5344CB8AC3E}">
        <p14:creationId xmlns:p14="http://schemas.microsoft.com/office/powerpoint/2010/main" val="320589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4123-48D3-4A55-B6BC-5983004D06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0771CD-FD06-491B-A8C3-889C0C5F0A8D}"/>
              </a:ext>
            </a:extLst>
          </p:cNvPr>
          <p:cNvSpPr>
            <a:spLocks noGrp="1"/>
          </p:cNvSpPr>
          <p:nvPr>
            <p:ph idx="1"/>
          </p:nvPr>
        </p:nvSpPr>
        <p:spPr/>
        <p:txBody>
          <a:bodyPr vert="horz" lIns="0" tIns="45720" rIns="0" bIns="45720" rtlCol="0" anchor="t">
            <a:normAutofit/>
          </a:bodyPr>
          <a:lstStyle/>
          <a:p>
            <a:pPr marL="0" indent="0" algn="ctr">
              <a:buNone/>
            </a:pPr>
            <a:r>
              <a:rPr lang="en-US" sz="2800" b="1">
                <a:latin typeface="Rockwell"/>
              </a:rPr>
              <a:t>Disabling Interrupts</a:t>
            </a:r>
            <a:endParaRPr lang="en-US" sz="2800" b="1"/>
          </a:p>
          <a:p>
            <a:pPr marL="0" indent="0" algn="just">
              <a:buNone/>
            </a:pPr>
            <a:r>
              <a:rPr lang="en-US">
                <a:latin typeface="Rockwell"/>
              </a:rPr>
              <a:t>On a single processor system, the simplest solution is to have each process disable all interrupts just after entering its critical region and re-enable them just before leaving it.</a:t>
            </a:r>
          </a:p>
          <a:p>
            <a:pPr marL="0" indent="0" algn="just">
              <a:buNone/>
            </a:pPr>
            <a:r>
              <a:rPr lang="en-US">
                <a:latin typeface="Rockwell"/>
              </a:rPr>
              <a:t>With interrupts disabled, no clock interrupts can occur. The CPU is only switched from process to process as a result of clock or other interrupts, after all, and with interrupts turned off the CPU will not be switched to another process.</a:t>
            </a:r>
          </a:p>
          <a:p>
            <a:pPr marL="0" indent="0" algn="just">
              <a:buNone/>
            </a:pPr>
            <a:r>
              <a:rPr lang="en-US">
                <a:latin typeface="Rockwell"/>
              </a:rPr>
              <a:t>But, disabling interrupts, is a major undertaking. At best, the computer will not be able to service interrupts for, maybe, a long time (who knows what a process is doing in its critical section?). At worst, the process may never enable interrupts, thus (effectively) crashing the computer.</a:t>
            </a:r>
          </a:p>
          <a:p>
            <a:pPr marL="0" indent="0" algn="just">
              <a:buNone/>
            </a:pPr>
            <a:endParaRPr lang="en-US">
              <a:latin typeface="Rockwell"/>
            </a:endParaRPr>
          </a:p>
          <a:p>
            <a:pPr marL="0" indent="0" algn="just">
              <a:buNone/>
            </a:pPr>
            <a:endParaRPr lang="en-US">
              <a:latin typeface="Rockwell"/>
            </a:endParaRPr>
          </a:p>
        </p:txBody>
      </p:sp>
    </p:spTree>
    <p:extLst>
      <p:ext uri="{BB962C8B-B14F-4D97-AF65-F5344CB8AC3E}">
        <p14:creationId xmlns:p14="http://schemas.microsoft.com/office/powerpoint/2010/main" val="422145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3A98-9E75-4F72-A23A-CA6386D830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96891-11B4-4634-9BD1-19234F1D244B}"/>
              </a:ext>
            </a:extLst>
          </p:cNvPr>
          <p:cNvSpPr>
            <a:spLocks noGrp="1"/>
          </p:cNvSpPr>
          <p:nvPr>
            <p:ph idx="1"/>
          </p:nvPr>
        </p:nvSpPr>
        <p:spPr/>
        <p:txBody>
          <a:bodyPr vert="horz" lIns="0" tIns="45720" rIns="0" bIns="45720" rtlCol="0" anchor="t">
            <a:normAutofit/>
          </a:bodyPr>
          <a:lstStyle/>
          <a:p>
            <a:pPr marL="0" indent="0" algn="ctr">
              <a:buNone/>
            </a:pPr>
            <a:r>
              <a:rPr lang="en-US" sz="2800" b="1">
                <a:latin typeface="Rockwell"/>
              </a:rPr>
              <a:t>Lock Variable</a:t>
            </a:r>
            <a:endParaRPr lang="en-US" sz="2800" b="1"/>
          </a:p>
          <a:p>
            <a:pPr marL="0" indent="0">
              <a:buNone/>
            </a:pPr>
            <a:r>
              <a:rPr lang="en-US">
                <a:latin typeface="Rockwell"/>
              </a:rPr>
              <a:t>Consider having a single, shared (Lock variable), initially 0. When a process wants to enter its critical region, it first tests the lock. If the lock is 0, the process wants to enter its critical region, it first test the l</a:t>
            </a:r>
            <a:r>
              <a:rPr lang="en-US"/>
              <a:t>ock.</a:t>
            </a:r>
          </a:p>
          <a:p>
            <a:pPr marL="0" indent="0">
              <a:buNone/>
            </a:pPr>
            <a:endParaRPr lang="en-US"/>
          </a:p>
          <a:p>
            <a:endParaRPr lang="en-US"/>
          </a:p>
        </p:txBody>
      </p:sp>
    </p:spTree>
    <p:extLst>
      <p:ext uri="{BB962C8B-B14F-4D97-AF65-F5344CB8AC3E}">
        <p14:creationId xmlns:p14="http://schemas.microsoft.com/office/powerpoint/2010/main" val="233086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A634-72E1-436C-B3CC-6E59BDD57FBB}"/>
              </a:ext>
            </a:extLst>
          </p:cNvPr>
          <p:cNvSpPr>
            <a:spLocks noGrp="1"/>
          </p:cNvSpPr>
          <p:nvPr>
            <p:ph type="title"/>
          </p:nvPr>
        </p:nvSpPr>
        <p:spPr/>
        <p:txBody>
          <a:bodyPr/>
          <a:lstStyle/>
          <a:p>
            <a:r>
              <a:rPr lang="en-US"/>
              <a:t>Strict Alternation</a:t>
            </a:r>
          </a:p>
        </p:txBody>
      </p:sp>
      <p:sp>
        <p:nvSpPr>
          <p:cNvPr id="3" name="Content Placeholder 2">
            <a:extLst>
              <a:ext uri="{FF2B5EF4-FFF2-40B4-BE49-F238E27FC236}">
                <a16:creationId xmlns:a16="http://schemas.microsoft.com/office/drawing/2014/main" id="{BD1A0DED-1892-4C3C-A679-90B231F062BB}"/>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Turn=0 </a:t>
            </a:r>
            <a:endParaRPr lang="en-US"/>
          </a:p>
          <a:p>
            <a:pPr marL="0" indent="0">
              <a:buNone/>
            </a:pPr>
            <a:r>
              <a:rPr lang="en-US">
                <a:ea typeface="+mn-lt"/>
                <a:cs typeface="+mn-lt"/>
              </a:rPr>
              <a:t>(a)</a:t>
            </a:r>
          </a:p>
          <a:p>
            <a:pPr marL="0" indent="0">
              <a:buNone/>
            </a:pPr>
            <a:r>
              <a:rPr lang="en-US" dirty="0">
                <a:ea typeface="+mn-lt"/>
                <a:cs typeface="+mn-lt"/>
              </a:rPr>
              <a:t>while (1)</a:t>
            </a:r>
          </a:p>
          <a:p>
            <a:pPr marL="0" indent="0">
              <a:buNone/>
            </a:pPr>
            <a:r>
              <a:rPr lang="en-US">
                <a:ea typeface="+mn-lt"/>
                <a:cs typeface="+mn-lt"/>
              </a:rPr>
              <a:t>{</a:t>
            </a:r>
            <a:endParaRPr lang="en-US" dirty="0">
              <a:ea typeface="+mn-lt"/>
              <a:cs typeface="+mn-lt"/>
            </a:endParaRPr>
          </a:p>
          <a:p>
            <a:pPr marL="0" indent="0">
              <a:buNone/>
            </a:pPr>
            <a:r>
              <a:rPr lang="en-US">
                <a:ea typeface="+mn-lt"/>
                <a:cs typeface="+mn-lt"/>
              </a:rPr>
              <a:t> W </a:t>
            </a:r>
            <a:r>
              <a:rPr lang="en-US" dirty="0" err="1">
                <a:ea typeface="+mn-lt"/>
                <a:cs typeface="+mn-lt"/>
              </a:rPr>
              <a:t>hile</a:t>
            </a:r>
            <a:r>
              <a:rPr lang="en-US" dirty="0">
                <a:ea typeface="+mn-lt"/>
                <a:cs typeface="+mn-lt"/>
              </a:rPr>
              <a:t>(turn != 0) /* loop* /;</a:t>
            </a:r>
          </a:p>
          <a:p>
            <a:pPr marL="0" indent="0">
              <a:buNone/>
            </a:pPr>
            <a:r>
              <a:rPr lang="en-US">
                <a:ea typeface="+mn-lt"/>
                <a:cs typeface="+mn-lt"/>
              </a:rPr>
              <a:t>critical_region();</a:t>
            </a:r>
          </a:p>
          <a:p>
            <a:pPr marL="0" indent="0">
              <a:buNone/>
            </a:pPr>
            <a:r>
              <a:rPr lang="en-US">
                <a:ea typeface="+mn-lt"/>
                <a:cs typeface="+mn-lt"/>
              </a:rPr>
              <a:t>turn = 1;</a:t>
            </a:r>
          </a:p>
          <a:p>
            <a:pPr marL="0" indent="0">
              <a:buNone/>
            </a:pPr>
            <a:r>
              <a:rPr lang="en-US">
                <a:ea typeface="+mn-lt"/>
                <a:cs typeface="+mn-lt"/>
              </a:rPr>
              <a:t>noncritical_region();</a:t>
            </a:r>
          </a:p>
          <a:p>
            <a:pPr marL="0" indent="0">
              <a:buNone/>
            </a:pPr>
            <a:r>
              <a:rPr lang="en-US"/>
              <a:t>}</a:t>
            </a:r>
          </a:p>
          <a:p>
            <a:pPr marL="0" indent="0">
              <a:buNone/>
            </a:pPr>
            <a:endParaRPr lang="en-US"/>
          </a:p>
        </p:txBody>
      </p:sp>
    </p:spTree>
    <p:extLst>
      <p:ext uri="{BB962C8B-B14F-4D97-AF65-F5344CB8AC3E}">
        <p14:creationId xmlns:p14="http://schemas.microsoft.com/office/powerpoint/2010/main" val="120743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96F1-1362-462D-BA82-B8BBAC5F5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2BE055-43E9-4591-9E0A-6DBE97B35903}"/>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(b) </a:t>
            </a:r>
            <a:endParaRPr lang="en-US"/>
          </a:p>
          <a:p>
            <a:pPr marL="0" indent="0">
              <a:buNone/>
            </a:pPr>
            <a:r>
              <a:rPr lang="en-US">
                <a:ea typeface="+mn-lt"/>
                <a:cs typeface="+mn-lt"/>
              </a:rPr>
              <a:t>{ while (1)</a:t>
            </a:r>
          </a:p>
          <a:p>
            <a:pPr marL="0" indent="0">
              <a:buNone/>
            </a:pPr>
            <a:r>
              <a:rPr lang="en-US">
                <a:ea typeface="+mn-lt"/>
                <a:cs typeface="+mn-lt"/>
              </a:rPr>
              <a:t>while(turn != 1) /* loop* /; </a:t>
            </a:r>
            <a:endParaRPr lang="en-US"/>
          </a:p>
          <a:p>
            <a:pPr marL="0" indent="0">
              <a:buNone/>
            </a:pPr>
            <a:r>
              <a:rPr lang="en-US">
                <a:ea typeface="+mn-lt"/>
                <a:cs typeface="+mn-lt"/>
              </a:rPr>
              <a:t>critical_region();</a:t>
            </a:r>
          </a:p>
          <a:p>
            <a:pPr marL="0" indent="0">
              <a:buNone/>
            </a:pPr>
            <a:r>
              <a:rPr lang="en-US">
                <a:ea typeface="+mn-lt"/>
                <a:cs typeface="+mn-lt"/>
              </a:rPr>
              <a:t> turn = 0;</a:t>
            </a:r>
          </a:p>
          <a:p>
            <a:pPr marL="0" indent="0">
              <a:buNone/>
            </a:pPr>
            <a:r>
              <a:rPr lang="en-US">
                <a:ea typeface="+mn-lt"/>
                <a:cs typeface="+mn-lt"/>
              </a:rPr>
              <a:t>noncritical_region(); } </a:t>
            </a:r>
            <a:endParaRPr lang="en-US"/>
          </a:p>
        </p:txBody>
      </p:sp>
    </p:spTree>
    <p:extLst>
      <p:ext uri="{BB962C8B-B14F-4D97-AF65-F5344CB8AC3E}">
        <p14:creationId xmlns:p14="http://schemas.microsoft.com/office/powerpoint/2010/main" val="179085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FFB1-B586-4B9F-92DD-16B8ACCF29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5DCDD3-0E8B-47CF-9416-04C9161105C8}"/>
              </a:ext>
            </a:extLst>
          </p:cNvPr>
          <p:cNvSpPr>
            <a:spLocks noGrp="1"/>
          </p:cNvSpPr>
          <p:nvPr>
            <p:ph idx="1"/>
          </p:nvPr>
        </p:nvSpPr>
        <p:spPr/>
        <p:txBody>
          <a:bodyPr vert="horz" lIns="0" tIns="45720" rIns="0" bIns="45720" rtlCol="0" anchor="t">
            <a:normAutofit/>
          </a:bodyPr>
          <a:lstStyle/>
          <a:p>
            <a:r>
              <a:rPr lang="en-US" dirty="0">
                <a:latin typeface="Rockwell"/>
              </a:rPr>
              <a:t>Solution to Critical section problem:</a:t>
            </a:r>
            <a:endParaRPr lang="en-US" dirty="0">
              <a:ea typeface="+mn-lt"/>
              <a:cs typeface="+mn-lt"/>
            </a:endParaRPr>
          </a:p>
          <a:p>
            <a:pPr lvl="1"/>
            <a:r>
              <a:rPr lang="en-US" dirty="0">
                <a:latin typeface="Rockwell"/>
              </a:rPr>
              <a:t>No two processes simultaneously in critical region</a:t>
            </a:r>
            <a:endParaRPr lang="en-US" dirty="0">
              <a:ea typeface="+mn-lt"/>
              <a:cs typeface="+mn-lt"/>
            </a:endParaRPr>
          </a:p>
          <a:p>
            <a:pPr lvl="1"/>
            <a:r>
              <a:rPr lang="en-US" dirty="0">
                <a:latin typeface="Rockwell"/>
              </a:rPr>
              <a:t>No assumptions made about speeds or numbers of CPUs</a:t>
            </a:r>
            <a:endParaRPr lang="en-US" dirty="0">
              <a:ea typeface="+mn-lt"/>
              <a:cs typeface="+mn-lt"/>
            </a:endParaRPr>
          </a:p>
          <a:p>
            <a:pPr lvl="1"/>
            <a:r>
              <a:rPr lang="en-US" dirty="0">
                <a:latin typeface="Rockwell"/>
              </a:rPr>
              <a:t>No process running outside its critical region may block another process</a:t>
            </a:r>
            <a:endParaRPr lang="en-US" dirty="0">
              <a:ea typeface="+mn-lt"/>
              <a:cs typeface="+mn-lt"/>
            </a:endParaRPr>
          </a:p>
          <a:p>
            <a:pPr lvl="1"/>
            <a:r>
              <a:rPr lang="en-US" dirty="0">
                <a:latin typeface="Rockwell"/>
              </a:rPr>
              <a:t>No process must wait forever to enter its critical region </a:t>
            </a:r>
            <a:endParaRPr lang="en-US" dirty="0">
              <a:ea typeface="+mn-lt"/>
              <a:cs typeface="+mn-lt"/>
            </a:endParaRPr>
          </a:p>
          <a:p>
            <a:endParaRPr lang="en-US" dirty="0">
              <a:ea typeface="+mn-lt"/>
              <a:cs typeface="+mn-lt"/>
            </a:endParaRPr>
          </a:p>
          <a:p>
            <a:endParaRPr lang="en-US" dirty="0"/>
          </a:p>
        </p:txBody>
      </p:sp>
    </p:spTree>
    <p:extLst>
      <p:ext uri="{BB962C8B-B14F-4D97-AF65-F5344CB8AC3E}">
        <p14:creationId xmlns:p14="http://schemas.microsoft.com/office/powerpoint/2010/main" val="177132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5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6CA15-0357-4106-902D-993B2E1C581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Peterson's Solution</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green sign with white text&#10;&#10;Description automatically generated">
            <a:extLst>
              <a:ext uri="{FF2B5EF4-FFF2-40B4-BE49-F238E27FC236}">
                <a16:creationId xmlns:a16="http://schemas.microsoft.com/office/drawing/2014/main" id="{0BEFC05E-DB64-42AC-A803-07D638C07CC2}"/>
              </a:ext>
            </a:extLst>
          </p:cNvPr>
          <p:cNvPicPr>
            <a:picLocks noGrp="1" noChangeAspect="1"/>
          </p:cNvPicPr>
          <p:nvPr>
            <p:ph idx="1"/>
          </p:nvPr>
        </p:nvPicPr>
        <p:blipFill rotWithShape="1">
          <a:blip r:embed="rId2"/>
          <a:srcRect b="10499"/>
          <a:stretch/>
        </p:blipFill>
        <p:spPr>
          <a:xfrm>
            <a:off x="976251" y="942538"/>
            <a:ext cx="7163222" cy="4808332"/>
          </a:xfrm>
          <a:prstGeom prst="rect">
            <a:avLst/>
          </a:prstGeom>
          <a:effectLst/>
        </p:spPr>
      </p:pic>
    </p:spTree>
    <p:extLst>
      <p:ext uri="{BB962C8B-B14F-4D97-AF65-F5344CB8AC3E}">
        <p14:creationId xmlns:p14="http://schemas.microsoft.com/office/powerpoint/2010/main" val="366913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BC8-3869-4E66-B395-18A9A6B2D0CD}"/>
              </a:ext>
            </a:extLst>
          </p:cNvPr>
          <p:cNvSpPr>
            <a:spLocks noGrp="1"/>
          </p:cNvSpPr>
          <p:nvPr>
            <p:ph type="title"/>
          </p:nvPr>
        </p:nvSpPr>
        <p:spPr/>
        <p:txBody>
          <a:bodyPr/>
          <a:lstStyle/>
          <a:p>
            <a:r>
              <a:rPr lang="en-US"/>
              <a:t>TSL(Test and Set Lock)</a:t>
            </a:r>
          </a:p>
        </p:txBody>
      </p:sp>
      <p:sp>
        <p:nvSpPr>
          <p:cNvPr id="3" name="Content Placeholder 2">
            <a:extLst>
              <a:ext uri="{FF2B5EF4-FFF2-40B4-BE49-F238E27FC236}">
                <a16:creationId xmlns:a16="http://schemas.microsoft.com/office/drawing/2014/main" id="{7E3372DD-7498-4C83-96B2-78F891D6EA89}"/>
              </a:ext>
            </a:extLst>
          </p:cNvPr>
          <p:cNvSpPr>
            <a:spLocks noGrp="1"/>
          </p:cNvSpPr>
          <p:nvPr>
            <p:ph idx="1"/>
          </p:nvPr>
        </p:nvSpPr>
        <p:spPr/>
        <p:txBody>
          <a:bodyPr vert="horz" lIns="0" tIns="45720" rIns="0" bIns="45720" rtlCol="0" anchor="t">
            <a:normAutofit/>
          </a:bodyPr>
          <a:lstStyle/>
          <a:p>
            <a:r>
              <a:rPr lang="en-US" dirty="0"/>
              <a:t>Takes some help of Hardware.</a:t>
            </a:r>
          </a:p>
          <a:p>
            <a:r>
              <a:rPr lang="en-US" dirty="0"/>
              <a:t>Many multiprocessor system have an instruction</a:t>
            </a:r>
          </a:p>
          <a:p>
            <a:endParaRPr lang="en-US" dirty="0"/>
          </a:p>
        </p:txBody>
      </p:sp>
    </p:spTree>
    <p:extLst>
      <p:ext uri="{BB962C8B-B14F-4D97-AF65-F5344CB8AC3E}">
        <p14:creationId xmlns:p14="http://schemas.microsoft.com/office/powerpoint/2010/main" val="409592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646E4-F536-48C9-9E56-C110324720E5}"/>
              </a:ext>
            </a:extLst>
          </p:cNvPr>
          <p:cNvSpPr>
            <a:spLocks noGrp="1"/>
          </p:cNvSpPr>
          <p:nvPr>
            <p:ph type="title"/>
          </p:nvPr>
        </p:nvSpPr>
        <p:spPr>
          <a:xfrm>
            <a:off x="838200" y="365125"/>
            <a:ext cx="10515600" cy="1325563"/>
          </a:xfrm>
        </p:spPr>
        <p:txBody>
          <a:bodyPr vert="horz" lIns="91440" tIns="45720" rIns="91440" bIns="45720" rtlCol="0" anchor="ctr">
            <a:normAutofit/>
          </a:bodyPr>
          <a:lstStyle/>
          <a:p>
            <a:endParaRPr lang="en-US" sz="4400"/>
          </a:p>
        </p:txBody>
      </p:sp>
      <p:sp>
        <p:nvSpPr>
          <p:cNvPr id="7"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 letter&#10;&#10;Description automatically generated">
            <a:extLst>
              <a:ext uri="{FF2B5EF4-FFF2-40B4-BE49-F238E27FC236}">
                <a16:creationId xmlns:a16="http://schemas.microsoft.com/office/drawing/2014/main" id="{209CB0E5-5A38-477D-9D34-4FBC71B2F947}"/>
              </a:ext>
            </a:extLst>
          </p:cNvPr>
          <p:cNvPicPr>
            <a:picLocks noGrp="1" noChangeAspect="1"/>
          </p:cNvPicPr>
          <p:nvPr>
            <p:ph idx="1"/>
          </p:nvPr>
        </p:nvPicPr>
        <p:blipFill rotWithShape="1">
          <a:blip r:embed="rId2"/>
          <a:srcRect l="4736" r="4738" b="-1"/>
          <a:stretch/>
        </p:blipFill>
        <p:spPr>
          <a:xfrm>
            <a:off x="1158240" y="2149222"/>
            <a:ext cx="9875520" cy="3721608"/>
          </a:xfrm>
          <a:prstGeom prst="rect">
            <a:avLst/>
          </a:prstGeom>
          <a:effectLst/>
        </p:spPr>
      </p:pic>
    </p:spTree>
    <p:extLst>
      <p:ext uri="{BB962C8B-B14F-4D97-AF65-F5344CB8AC3E}">
        <p14:creationId xmlns:p14="http://schemas.microsoft.com/office/powerpoint/2010/main" val="34119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BA63-2487-432D-9F28-B2FA9D418983}"/>
              </a:ext>
            </a:extLst>
          </p:cNvPr>
          <p:cNvSpPr>
            <a:spLocks noGrp="1"/>
          </p:cNvSpPr>
          <p:nvPr>
            <p:ph type="title"/>
          </p:nvPr>
        </p:nvSpPr>
        <p:spPr/>
        <p:txBody>
          <a:bodyPr/>
          <a:lstStyle/>
          <a:p>
            <a:r>
              <a:rPr lang="en-US"/>
              <a:t>SLEEP AND WAKE</a:t>
            </a:r>
          </a:p>
        </p:txBody>
      </p:sp>
      <p:sp>
        <p:nvSpPr>
          <p:cNvPr id="3" name="Content Placeholder 2">
            <a:extLst>
              <a:ext uri="{FF2B5EF4-FFF2-40B4-BE49-F238E27FC236}">
                <a16:creationId xmlns:a16="http://schemas.microsoft.com/office/drawing/2014/main" id="{866B9CF2-CC21-49C2-9284-06FDEEE9E403}"/>
              </a:ext>
            </a:extLst>
          </p:cNvPr>
          <p:cNvSpPr>
            <a:spLocks noGrp="1"/>
          </p:cNvSpPr>
          <p:nvPr>
            <p:ph idx="1"/>
          </p:nvPr>
        </p:nvSpPr>
        <p:spPr/>
        <p:txBody>
          <a:bodyPr vert="horz" lIns="0" tIns="45720" rIns="0" bIns="45720" rtlCol="0" anchor="t">
            <a:normAutofit/>
          </a:bodyPr>
          <a:lstStyle/>
          <a:p>
            <a:pPr marL="0" indent="0" algn="just">
              <a:buNone/>
            </a:pPr>
            <a:r>
              <a:rPr lang="en-US" sz="2800"/>
              <a:t>Both Peterson and TSL solution have defect of requiring Busy waiting which lead to</a:t>
            </a:r>
            <a:r>
              <a:rPr lang="en-US" dirty="0"/>
              <a:t> </a:t>
            </a:r>
          </a:p>
          <a:p>
            <a:pPr lvl="1" algn="just">
              <a:buFont typeface="Arial" panose="05000000000000000000" pitchFamily="2" charset="2"/>
              <a:buChar char="•"/>
            </a:pPr>
            <a:r>
              <a:rPr lang="en-US" sz="2400"/>
              <a:t>CPU time wasted</a:t>
            </a:r>
          </a:p>
          <a:p>
            <a:pPr lvl="1" algn="just">
              <a:buFont typeface="Arial" panose="05000000000000000000" pitchFamily="2" charset="2"/>
              <a:buChar char="•"/>
            </a:pPr>
            <a:r>
              <a:rPr lang="en-US" sz="2400"/>
              <a:t>Priority Inversion Problem</a:t>
            </a:r>
          </a:p>
          <a:p>
            <a:pPr marL="0" indent="0" algn="just">
              <a:buNone/>
            </a:pPr>
            <a:r>
              <a:rPr lang="en-US" sz="2800"/>
              <a:t>These problem can be solved by using Sleep and Wakeup primitives (System Calls).</a:t>
            </a:r>
            <a:endParaRPr lang="en-US" sz="2800" dirty="0"/>
          </a:p>
          <a:p>
            <a:pPr lvl="1" algn="just">
              <a:buFont typeface="Arial" panose="05000000000000000000" pitchFamily="2" charset="2"/>
              <a:buChar char="•"/>
            </a:pPr>
            <a:r>
              <a:rPr lang="en-US" sz="2400"/>
              <a:t>SLEEP</a:t>
            </a:r>
          </a:p>
          <a:p>
            <a:pPr lvl="1" algn="just">
              <a:buFont typeface="Arial" panose="05000000000000000000" pitchFamily="2" charset="2"/>
              <a:buChar char="•"/>
            </a:pPr>
            <a:r>
              <a:rPr lang="en-US" sz="2400"/>
              <a:t>WAKEUP</a:t>
            </a:r>
          </a:p>
        </p:txBody>
      </p:sp>
    </p:spTree>
    <p:extLst>
      <p:ext uri="{BB962C8B-B14F-4D97-AF65-F5344CB8AC3E}">
        <p14:creationId xmlns:p14="http://schemas.microsoft.com/office/powerpoint/2010/main" val="12424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8518-5D5E-4235-9920-7137712D71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3C7DA6-385E-4A5E-B011-AB4A31802E92}"/>
              </a:ext>
            </a:extLst>
          </p:cNvPr>
          <p:cNvSpPr>
            <a:spLocks noGrp="1"/>
          </p:cNvSpPr>
          <p:nvPr>
            <p:ph idx="1"/>
          </p:nvPr>
        </p:nvSpPr>
        <p:spPr/>
        <p:txBody>
          <a:bodyPr vert="horz" lIns="0" tIns="45720" rIns="0" bIns="45720" rtlCol="0" anchor="t">
            <a:normAutofit/>
          </a:bodyPr>
          <a:lstStyle/>
          <a:p>
            <a:pPr marL="0" indent="0" algn="just">
              <a:buNone/>
            </a:pPr>
            <a:r>
              <a:rPr lang="en-US" sz="2800" dirty="0">
                <a:latin typeface="+mj-lt"/>
                <a:ea typeface="+mj-ea"/>
                <a:cs typeface="+mj-cs"/>
              </a:rPr>
              <a:t>SLEEP</a:t>
            </a:r>
            <a:endParaRPr lang="en-US" dirty="0">
              <a:ea typeface="+mj-ea"/>
              <a:cs typeface="+mj-cs"/>
            </a:endParaRPr>
          </a:p>
          <a:p>
            <a:pPr algn="just"/>
            <a:r>
              <a:rPr lang="en-US" sz="2800" dirty="0"/>
              <a:t>Sleep is a system call that causes the caller to block, that is, be suspended until another process wakes it up.</a:t>
            </a:r>
          </a:p>
          <a:p>
            <a:pPr marL="0" indent="0" algn="just">
              <a:buNone/>
            </a:pPr>
            <a:r>
              <a:rPr lang="en-US" sz="2800" dirty="0">
                <a:latin typeface="+mj-lt"/>
                <a:ea typeface="+mj-ea"/>
                <a:cs typeface="+mj-cs"/>
              </a:rPr>
              <a:t>Wakeup</a:t>
            </a:r>
          </a:p>
          <a:p>
            <a:pPr algn="just"/>
            <a:r>
              <a:rPr lang="en-US" sz="2800" dirty="0"/>
              <a:t>Wakeup system call awakens the process. It has one parameter which is process itself.</a:t>
            </a:r>
          </a:p>
        </p:txBody>
      </p:sp>
    </p:spTree>
    <p:extLst>
      <p:ext uri="{BB962C8B-B14F-4D97-AF65-F5344CB8AC3E}">
        <p14:creationId xmlns:p14="http://schemas.microsoft.com/office/powerpoint/2010/main" val="5526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8010-8A7D-46B3-B341-DEB106852E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E3C1B-6612-4296-A147-DDBA7DA641D6}"/>
              </a:ext>
            </a:extLst>
          </p:cNvPr>
          <p:cNvSpPr>
            <a:spLocks noGrp="1"/>
          </p:cNvSpPr>
          <p:nvPr>
            <p:ph idx="1"/>
          </p:nvPr>
        </p:nvSpPr>
        <p:spPr/>
        <p:txBody>
          <a:bodyPr vert="horz" lIns="0" tIns="45720" rIns="0" bIns="45720" rtlCol="0" anchor="t">
            <a:normAutofit/>
          </a:bodyPr>
          <a:lstStyle/>
          <a:p>
            <a:pPr marL="0" indent="0" algn="just">
              <a:buNone/>
            </a:pPr>
            <a:r>
              <a:rPr lang="en-US" sz="2800">
                <a:latin typeface="Eras Demi ITC"/>
                <a:ea typeface="+mn-lt"/>
                <a:cs typeface="+mn-lt"/>
              </a:rPr>
              <a:t>When a program is loaded into the memory and it becomes a process, it can be divided into four sections ─ </a:t>
            </a:r>
            <a:endParaRPr lang="en-US">
              <a:latin typeface="Euphemia"/>
              <a:ea typeface="+mn-lt"/>
              <a:cs typeface="+mn-lt"/>
            </a:endParaRPr>
          </a:p>
          <a:p>
            <a:pPr marL="0" indent="0" algn="just">
              <a:buNone/>
            </a:pPr>
            <a:endParaRPr lang="en-US" sz="2800">
              <a:latin typeface="Eras Demi ITC"/>
              <a:ea typeface="+mn-lt"/>
              <a:cs typeface="+mn-lt"/>
            </a:endParaRPr>
          </a:p>
          <a:p>
            <a:pPr algn="just"/>
            <a:r>
              <a:rPr lang="en-US" sz="2800">
                <a:latin typeface="Eras Demi ITC"/>
                <a:ea typeface="+mn-lt"/>
                <a:cs typeface="+mn-lt"/>
              </a:rPr>
              <a:t>stack</a:t>
            </a:r>
            <a:endParaRPr lang="en-US"/>
          </a:p>
          <a:p>
            <a:pPr algn="just"/>
            <a:r>
              <a:rPr lang="en-US" sz="2800">
                <a:latin typeface="Eras Demi ITC"/>
                <a:ea typeface="+mn-lt"/>
                <a:cs typeface="+mn-lt"/>
              </a:rPr>
              <a:t>Heap</a:t>
            </a:r>
          </a:p>
          <a:p>
            <a:pPr algn="just"/>
            <a:r>
              <a:rPr lang="en-US" sz="2800">
                <a:latin typeface="Eras Demi ITC"/>
                <a:ea typeface="+mn-lt"/>
                <a:cs typeface="+mn-lt"/>
              </a:rPr>
              <a:t>Text</a:t>
            </a:r>
          </a:p>
          <a:p>
            <a:pPr algn="just"/>
            <a:r>
              <a:rPr lang="en-US" sz="2800">
                <a:latin typeface="Eras Demi ITC"/>
                <a:ea typeface="+mn-lt"/>
                <a:cs typeface="+mn-lt"/>
              </a:rPr>
              <a:t>data</a:t>
            </a:r>
            <a:endParaRPr lang="en-US" sz="2800">
              <a:latin typeface="Eras Demi ITC"/>
            </a:endParaRPr>
          </a:p>
        </p:txBody>
      </p:sp>
    </p:spTree>
    <p:extLst>
      <p:ext uri="{BB962C8B-B14F-4D97-AF65-F5344CB8AC3E}">
        <p14:creationId xmlns:p14="http://schemas.microsoft.com/office/powerpoint/2010/main" val="373598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F203-4F7F-4A7D-9651-E500BE71637A}"/>
              </a:ext>
            </a:extLst>
          </p:cNvPr>
          <p:cNvSpPr>
            <a:spLocks noGrp="1"/>
          </p:cNvSpPr>
          <p:nvPr>
            <p:ph type="title"/>
          </p:nvPr>
        </p:nvSpPr>
        <p:spPr/>
        <p:txBody>
          <a:bodyPr/>
          <a:lstStyle/>
          <a:p>
            <a:r>
              <a:rPr lang="en-US" dirty="0"/>
              <a:t>Producer-Consumer Problem (Bounded Buffer Problem)</a:t>
            </a:r>
          </a:p>
        </p:txBody>
      </p:sp>
      <p:sp>
        <p:nvSpPr>
          <p:cNvPr id="3" name="Content Placeholder 2">
            <a:extLst>
              <a:ext uri="{FF2B5EF4-FFF2-40B4-BE49-F238E27FC236}">
                <a16:creationId xmlns:a16="http://schemas.microsoft.com/office/drawing/2014/main" id="{6E614D9F-10D7-460F-B9E5-B717955C8864}"/>
              </a:ext>
            </a:extLst>
          </p:cNvPr>
          <p:cNvSpPr>
            <a:spLocks noGrp="1"/>
          </p:cNvSpPr>
          <p:nvPr>
            <p:ph idx="1"/>
          </p:nvPr>
        </p:nvSpPr>
        <p:spPr/>
        <p:txBody>
          <a:bodyPr vert="horz" lIns="0" tIns="45720" rIns="0" bIns="45720" rtlCol="0" anchor="t">
            <a:normAutofit/>
          </a:bodyPr>
          <a:lstStyle/>
          <a:p>
            <a:r>
              <a:rPr lang="en-US"/>
              <a:t>Consist of two process, Producer and Consumer</a:t>
            </a:r>
          </a:p>
          <a:p>
            <a:r>
              <a:rPr lang="en-US"/>
              <a:t>They share a common fixed size Buffer</a:t>
            </a:r>
            <a:endParaRPr lang="en-US" dirty="0"/>
          </a:p>
          <a:p>
            <a:r>
              <a:rPr lang="en-US"/>
              <a:t>Producer puts information into Buffer</a:t>
            </a:r>
          </a:p>
          <a:p>
            <a:r>
              <a:rPr lang="en-US"/>
              <a:t>Consumer takes information out of Buffer</a:t>
            </a:r>
            <a:endParaRPr lang="en-US" dirty="0"/>
          </a:p>
        </p:txBody>
      </p:sp>
    </p:spTree>
    <p:extLst>
      <p:ext uri="{BB962C8B-B14F-4D97-AF65-F5344CB8AC3E}">
        <p14:creationId xmlns:p14="http://schemas.microsoft.com/office/powerpoint/2010/main" val="40113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9EE0-DB47-4A0E-93B0-6908DD3486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178A74-7EC8-4ECD-8AF7-2556329FE2CC}"/>
              </a:ext>
            </a:extLst>
          </p:cNvPr>
          <p:cNvSpPr>
            <a:spLocks noGrp="1"/>
          </p:cNvSpPr>
          <p:nvPr>
            <p:ph idx="1"/>
          </p:nvPr>
        </p:nvSpPr>
        <p:spPr/>
        <p:txBody>
          <a:bodyPr vert="horz" lIns="0" tIns="45720" rIns="0" bIns="45720" rtlCol="0" anchor="t">
            <a:normAutofit/>
          </a:bodyPr>
          <a:lstStyle/>
          <a:p>
            <a:pPr marL="0" indent="0">
              <a:buNone/>
            </a:pPr>
            <a:r>
              <a:rPr lang="en-US" dirty="0"/>
              <a:t>When the producer wants to put information, but the buffer isn't empty.</a:t>
            </a:r>
          </a:p>
          <a:p>
            <a:pPr marL="971550" lvl="1" indent="-285750">
              <a:buFont typeface="Wingdings"/>
              <a:buChar char="§"/>
            </a:pPr>
            <a:r>
              <a:rPr lang="en-US" dirty="0">
                <a:ea typeface="+mn-lt"/>
                <a:cs typeface="+mn-lt"/>
              </a:rPr>
              <a:t>Producer go to sleep</a:t>
            </a:r>
          </a:p>
          <a:p>
            <a:pPr marL="971550" lvl="1" indent="-285750">
              <a:buFont typeface="Wingdings"/>
              <a:buChar char="§"/>
            </a:pPr>
            <a:r>
              <a:rPr lang="en-US" dirty="0">
                <a:ea typeface="+mn-lt"/>
                <a:cs typeface="+mn-lt"/>
              </a:rPr>
              <a:t>To be awakened when consumer removes a item from buffer.</a:t>
            </a:r>
            <a:endParaRPr lang="en-US" dirty="0"/>
          </a:p>
          <a:p>
            <a:pPr marL="0" indent="0">
              <a:buNone/>
            </a:pPr>
            <a:r>
              <a:rPr lang="en-US" dirty="0"/>
              <a:t>When the consumer wants to take information from the buffer , but the buffer is empty.</a:t>
            </a:r>
          </a:p>
          <a:p>
            <a:pPr lvl="1" indent="-285750"/>
            <a:r>
              <a:rPr lang="en-US" dirty="0">
                <a:ea typeface="+mn-lt"/>
                <a:cs typeface="+mn-lt"/>
              </a:rPr>
              <a:t>Consumer go to sleep</a:t>
            </a:r>
          </a:p>
          <a:p>
            <a:pPr lvl="1" indent="-285750"/>
            <a:r>
              <a:rPr lang="en-US" dirty="0">
                <a:ea typeface="+mn-lt"/>
                <a:cs typeface="+mn-lt"/>
              </a:rPr>
              <a:t>To be awakened when producer put information in the buffer</a:t>
            </a:r>
          </a:p>
          <a:p>
            <a:pPr marL="0" indent="0">
              <a:buNone/>
            </a:pPr>
            <a:endParaRPr lang="en-US" dirty="0">
              <a:ea typeface="+mn-lt"/>
              <a:cs typeface="+mn-lt"/>
            </a:endParaRPr>
          </a:p>
          <a:p>
            <a:pPr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30548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6AC0146D-0E90-4C51-93CE-DDEB346B92D4}"/>
              </a:ext>
            </a:extLst>
          </p:cNvPr>
          <p:cNvPicPr>
            <a:picLocks noGrp="1" noChangeAspect="1"/>
          </p:cNvPicPr>
          <p:nvPr>
            <p:ph idx="1"/>
          </p:nvPr>
        </p:nvPicPr>
        <p:blipFill rotWithShape="1">
          <a:blip r:embed="rId2"/>
          <a:srcRect t="6074" b="20419"/>
          <a:stretch/>
        </p:blipFill>
        <p:spPr>
          <a:xfrm>
            <a:off x="20" y="1"/>
            <a:ext cx="12191980" cy="6721475"/>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p:spPr>
      </p:pic>
    </p:spTree>
    <p:extLst>
      <p:ext uri="{BB962C8B-B14F-4D97-AF65-F5344CB8AC3E}">
        <p14:creationId xmlns:p14="http://schemas.microsoft.com/office/powerpoint/2010/main" val="300385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60BEF6D3-9555-46B5-8DA9-D5AED6469669}"/>
              </a:ext>
            </a:extLst>
          </p:cNvPr>
          <p:cNvPicPr>
            <a:picLocks noGrp="1" noChangeAspect="1"/>
          </p:cNvPicPr>
          <p:nvPr>
            <p:ph idx="1"/>
          </p:nvPr>
        </p:nvPicPr>
        <p:blipFill rotWithShape="1">
          <a:blip r:embed="rId2"/>
          <a:srcRect b="1368"/>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52913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626F-5F60-4ECF-8AD2-71CD272B60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E25F1C-4958-4D0F-9279-6C0DF92942E6}"/>
              </a:ext>
            </a:extLst>
          </p:cNvPr>
          <p:cNvSpPr>
            <a:spLocks noGrp="1"/>
          </p:cNvSpPr>
          <p:nvPr>
            <p:ph idx="1"/>
          </p:nvPr>
        </p:nvSpPr>
        <p:spPr/>
        <p:txBody>
          <a:bodyPr vert="horz" lIns="0" tIns="45720" rIns="0" bIns="45720" rtlCol="0" anchor="t">
            <a:normAutofit fontScale="70000" lnSpcReduction="20000"/>
          </a:bodyPr>
          <a:lstStyle/>
          <a:p>
            <a:pPr marL="0" indent="0">
              <a:buNone/>
            </a:pPr>
            <a:r>
              <a:rPr lang="en-US">
                <a:ea typeface="+mn-lt"/>
                <a:cs typeface="+mn-lt"/>
              </a:rPr>
              <a:t>#define N 100        /* number of slots in the buffer */ </a:t>
            </a:r>
          </a:p>
          <a:p>
            <a:pPr marL="0" indent="0">
              <a:buNone/>
            </a:pPr>
            <a:r>
              <a:rPr lang="en-US">
                <a:ea typeface="+mn-lt"/>
                <a:cs typeface="+mn-lt"/>
              </a:rPr>
              <a:t>int count = 0; /* number of items in the buffer */</a:t>
            </a:r>
          </a:p>
          <a:p>
            <a:pPr marL="0" indent="0">
              <a:buNone/>
            </a:pPr>
            <a:r>
              <a:rPr lang="en-US">
                <a:ea typeface="+mn-lt"/>
                <a:cs typeface="+mn-lt"/>
              </a:rPr>
              <a:t>void producer(void) </a:t>
            </a:r>
          </a:p>
          <a:p>
            <a:pPr marL="0" indent="0">
              <a:buNone/>
            </a:pPr>
            <a:r>
              <a:rPr lang="en-US">
                <a:ea typeface="+mn-lt"/>
                <a:cs typeface="+mn-lt"/>
              </a:rPr>
              <a:t>{</a:t>
            </a:r>
          </a:p>
          <a:p>
            <a:pPr marL="0" indent="0">
              <a:buNone/>
            </a:pPr>
            <a:r>
              <a:rPr lang="en-US">
                <a:ea typeface="+mn-lt"/>
                <a:cs typeface="+mn-lt"/>
              </a:rPr>
              <a:t>int item;</a:t>
            </a:r>
          </a:p>
          <a:p>
            <a:pPr marL="0" indent="0">
              <a:buNone/>
            </a:pPr>
            <a:r>
              <a:rPr lang="en-US" dirty="0">
                <a:ea typeface="+mn-lt"/>
                <a:cs typeface="+mn-lt"/>
              </a:rPr>
              <a:t>while </a:t>
            </a:r>
            <a:r>
              <a:rPr lang="en-US">
                <a:ea typeface="+mn-lt"/>
                <a:cs typeface="+mn-lt"/>
              </a:rPr>
              <a:t>(TRUE)</a:t>
            </a:r>
          </a:p>
          <a:p>
            <a:pPr marL="0" indent="0">
              <a:buNone/>
            </a:pPr>
            <a:r>
              <a:rPr lang="en-US">
                <a:ea typeface="+mn-lt"/>
                <a:cs typeface="+mn-lt"/>
              </a:rPr>
              <a:t>{ /* repeat forever */</a:t>
            </a:r>
          </a:p>
          <a:p>
            <a:pPr marL="0" indent="0">
              <a:buNone/>
            </a:pPr>
            <a:r>
              <a:rPr lang="en-US">
                <a:ea typeface="+mn-lt"/>
                <a:cs typeface="+mn-lt"/>
              </a:rPr>
              <a:t> item = produce_item();        /* generate next item */ </a:t>
            </a:r>
          </a:p>
          <a:p>
            <a:pPr marL="0" indent="0">
              <a:buNone/>
            </a:pPr>
            <a:r>
              <a:rPr lang="en-US">
                <a:ea typeface="+mn-lt"/>
                <a:cs typeface="+mn-lt"/>
              </a:rPr>
              <a:t>if (count == N) sleep();         /* if buffer is full, go to sleep */ </a:t>
            </a:r>
          </a:p>
          <a:p>
            <a:pPr marL="0" indent="0">
              <a:buNone/>
            </a:pPr>
            <a:r>
              <a:rPr lang="en-US" dirty="0">
                <a:ea typeface="+mn-lt"/>
                <a:cs typeface="+mn-lt"/>
              </a:rPr>
              <a:t>insert_item(item);             /* </a:t>
            </a:r>
            <a:r>
              <a:rPr lang="en-US">
                <a:ea typeface="+mn-lt"/>
                <a:cs typeface="+mn-lt"/>
              </a:rPr>
              <a:t>put item in buffer */</a:t>
            </a:r>
          </a:p>
          <a:p>
            <a:pPr marL="0" indent="0">
              <a:buNone/>
            </a:pPr>
            <a:r>
              <a:rPr lang="en-US">
                <a:ea typeface="+mn-lt"/>
                <a:cs typeface="+mn-lt"/>
              </a:rPr>
              <a:t>count = count + 1;            /* increment count of items in buffer */ </a:t>
            </a:r>
          </a:p>
          <a:p>
            <a:pPr marL="0" indent="0">
              <a:buNone/>
            </a:pPr>
            <a:r>
              <a:rPr lang="en-US">
                <a:ea typeface="+mn-lt"/>
                <a:cs typeface="+mn-lt"/>
              </a:rPr>
              <a:t>If (count == 1) </a:t>
            </a:r>
            <a:r>
              <a:rPr lang="en-US" dirty="0">
                <a:ea typeface="+mn-lt"/>
                <a:cs typeface="+mn-lt"/>
              </a:rPr>
              <a:t>wakeup(consumer); /* was buffer empty? ie. initially */ } }</a:t>
            </a:r>
            <a:endParaRPr lang="en-US"/>
          </a:p>
        </p:txBody>
      </p:sp>
    </p:spTree>
    <p:extLst>
      <p:ext uri="{BB962C8B-B14F-4D97-AF65-F5344CB8AC3E}">
        <p14:creationId xmlns:p14="http://schemas.microsoft.com/office/powerpoint/2010/main" val="126652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CB8-290C-4E83-B065-833EF53E0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B71D5-25C6-49B5-9B5F-A002E9E12E93}"/>
              </a:ext>
            </a:extLst>
          </p:cNvPr>
          <p:cNvSpPr>
            <a:spLocks noGrp="1"/>
          </p:cNvSpPr>
          <p:nvPr>
            <p:ph idx="1"/>
          </p:nvPr>
        </p:nvSpPr>
        <p:spPr/>
        <p:txBody>
          <a:bodyPr vert="horz" lIns="0" tIns="45720" rIns="0" bIns="45720" rtlCol="0" anchor="t">
            <a:normAutofit fontScale="85000" lnSpcReduction="20000"/>
          </a:bodyPr>
          <a:lstStyle/>
          <a:p>
            <a:pPr marL="0" indent="0">
              <a:buNone/>
            </a:pPr>
            <a:r>
              <a:rPr lang="en-US">
                <a:ea typeface="+mn-lt"/>
                <a:cs typeface="+mn-lt"/>
              </a:rPr>
              <a:t>void consumer(void)</a:t>
            </a:r>
          </a:p>
          <a:p>
            <a:pPr marL="0" indent="0">
              <a:buNone/>
            </a:pPr>
            <a:r>
              <a:rPr lang="en-US">
                <a:ea typeface="+mn-lt"/>
                <a:cs typeface="+mn-lt"/>
              </a:rPr>
              <a:t>{</a:t>
            </a:r>
          </a:p>
          <a:p>
            <a:pPr marL="0" indent="0">
              <a:buNone/>
            </a:pPr>
            <a:r>
              <a:rPr lang="en-US">
                <a:ea typeface="+mn-lt"/>
                <a:cs typeface="+mn-lt"/>
              </a:rPr>
              <a:t>int item; while (TRUE) </a:t>
            </a:r>
          </a:p>
          <a:p>
            <a:pPr marL="0" indent="0">
              <a:buNone/>
            </a:pPr>
            <a:r>
              <a:rPr lang="en-US">
                <a:ea typeface="+mn-lt"/>
                <a:cs typeface="+mn-lt"/>
              </a:rPr>
              <a:t>{ /* repeat forever */ </a:t>
            </a:r>
          </a:p>
          <a:p>
            <a:pPr marL="0" indent="0">
              <a:buNone/>
            </a:pPr>
            <a:r>
              <a:rPr lang="en-US">
                <a:ea typeface="+mn-lt"/>
                <a:cs typeface="+mn-lt"/>
              </a:rPr>
              <a:t>if (count == 0) </a:t>
            </a:r>
            <a:r>
              <a:rPr lang="en-US" dirty="0">
                <a:ea typeface="+mn-lt"/>
                <a:cs typeface="+mn-lt"/>
              </a:rPr>
              <a:t>sleep(); /* if buffer is empty, got to sleep */ </a:t>
            </a:r>
            <a:endParaRPr lang="en-US">
              <a:ea typeface="+mn-lt"/>
              <a:cs typeface="+mn-lt"/>
            </a:endParaRPr>
          </a:p>
          <a:p>
            <a:pPr marL="0" indent="0">
              <a:buNone/>
            </a:pPr>
            <a:r>
              <a:rPr lang="en-US">
                <a:ea typeface="+mn-lt"/>
                <a:cs typeface="+mn-lt"/>
              </a:rPr>
              <a:t>item = remove_item(); /* </a:t>
            </a:r>
            <a:r>
              <a:rPr lang="en-US" dirty="0">
                <a:ea typeface="+mn-lt"/>
                <a:cs typeface="+mn-lt"/>
              </a:rPr>
              <a:t>take item out of buffer */ </a:t>
            </a:r>
            <a:endParaRPr lang="en-US">
              <a:ea typeface="+mn-lt"/>
              <a:cs typeface="+mn-lt"/>
            </a:endParaRPr>
          </a:p>
          <a:p>
            <a:pPr marL="0" indent="0">
              <a:buNone/>
            </a:pPr>
            <a:r>
              <a:rPr lang="en-US">
                <a:ea typeface="+mn-lt"/>
                <a:cs typeface="+mn-lt"/>
              </a:rPr>
              <a:t>count = count - 1; /* decrement </a:t>
            </a:r>
            <a:r>
              <a:rPr lang="en-US" dirty="0">
                <a:ea typeface="+mn-lt"/>
                <a:cs typeface="+mn-lt"/>
              </a:rPr>
              <a:t>count of items in buffer */ </a:t>
            </a:r>
            <a:endParaRPr lang="en-US">
              <a:ea typeface="+mn-lt"/>
              <a:cs typeface="+mn-lt"/>
            </a:endParaRPr>
          </a:p>
          <a:p>
            <a:pPr marL="0" indent="0">
              <a:buNone/>
            </a:pPr>
            <a:r>
              <a:rPr lang="en-US">
                <a:ea typeface="+mn-lt"/>
                <a:cs typeface="+mn-lt"/>
              </a:rPr>
              <a:t>if (count ==N - 1) </a:t>
            </a:r>
            <a:r>
              <a:rPr lang="en-US" dirty="0">
                <a:ea typeface="+mn-lt"/>
                <a:cs typeface="+mn-lt"/>
              </a:rPr>
              <a:t>wakeup(producer); /* was buffer full? */ </a:t>
            </a:r>
            <a:endParaRPr lang="en-US">
              <a:ea typeface="+mn-lt"/>
              <a:cs typeface="+mn-lt"/>
            </a:endParaRPr>
          </a:p>
          <a:p>
            <a:pPr marL="0" indent="0">
              <a:buNone/>
            </a:pPr>
            <a:r>
              <a:rPr lang="en-US" dirty="0">
                <a:ea typeface="+mn-lt"/>
                <a:cs typeface="+mn-lt"/>
              </a:rPr>
              <a:t>consume_item(item); </a:t>
            </a:r>
            <a:r>
              <a:rPr lang="en-US">
                <a:ea typeface="+mn-lt"/>
                <a:cs typeface="+mn-lt"/>
              </a:rPr>
              <a:t>/*consume item */ </a:t>
            </a:r>
          </a:p>
          <a:p>
            <a:pPr marL="0" indent="0">
              <a:buNone/>
            </a:pPr>
            <a:r>
              <a:rPr lang="en-US">
                <a:ea typeface="+mn-lt"/>
                <a:cs typeface="+mn-lt"/>
              </a:rPr>
              <a:t>}</a:t>
            </a:r>
          </a:p>
          <a:p>
            <a:pPr marL="0" indent="0">
              <a:buNone/>
            </a:pPr>
            <a:r>
              <a:rPr lang="en-US">
                <a:ea typeface="+mn-lt"/>
                <a:cs typeface="+mn-lt"/>
              </a:rPr>
              <a:t> }</a:t>
            </a:r>
            <a:endParaRPr lang="en-US"/>
          </a:p>
        </p:txBody>
      </p:sp>
    </p:spTree>
    <p:extLst>
      <p:ext uri="{BB962C8B-B14F-4D97-AF65-F5344CB8AC3E}">
        <p14:creationId xmlns:p14="http://schemas.microsoft.com/office/powerpoint/2010/main" val="23218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FBB4-99B3-401D-9D41-25F6D9AEA8D5}"/>
              </a:ext>
            </a:extLst>
          </p:cNvPr>
          <p:cNvSpPr>
            <a:spLocks noGrp="1"/>
          </p:cNvSpPr>
          <p:nvPr>
            <p:ph type="title"/>
          </p:nvPr>
        </p:nvSpPr>
        <p:spPr/>
        <p:txBody>
          <a:bodyPr/>
          <a:lstStyle/>
          <a:p>
            <a:r>
              <a:rPr lang="en-US">
                <a:ea typeface="+mj-lt"/>
                <a:cs typeface="+mj-lt"/>
              </a:rPr>
              <a:t>Semaphores</a:t>
            </a:r>
            <a:endParaRPr lang="en-US"/>
          </a:p>
        </p:txBody>
      </p:sp>
      <p:sp>
        <p:nvSpPr>
          <p:cNvPr id="3" name="Content Placeholder 2">
            <a:extLst>
              <a:ext uri="{FF2B5EF4-FFF2-40B4-BE49-F238E27FC236}">
                <a16:creationId xmlns:a16="http://schemas.microsoft.com/office/drawing/2014/main" id="{C1846A7F-CD22-40DC-A6B9-AE10B31EEF26}"/>
              </a:ext>
            </a:extLst>
          </p:cNvPr>
          <p:cNvSpPr>
            <a:spLocks noGrp="1"/>
          </p:cNvSpPr>
          <p:nvPr>
            <p:ph idx="1"/>
          </p:nvPr>
        </p:nvSpPr>
        <p:spPr/>
        <p:txBody>
          <a:bodyPr vert="horz" lIns="0" tIns="45720" rIns="0" bIns="45720" rtlCol="0" anchor="t">
            <a:normAutofit/>
          </a:bodyPr>
          <a:lstStyle/>
          <a:p>
            <a:r>
              <a:rPr lang="en-US">
                <a:ea typeface="+mn-lt"/>
                <a:cs typeface="+mn-lt"/>
              </a:rPr>
              <a:t>Semaphore is an integer variable to count the number of wakeup processes saved for future use.</a:t>
            </a:r>
          </a:p>
          <a:p>
            <a:r>
              <a:rPr lang="en-US">
                <a:ea typeface="+mn-lt"/>
                <a:cs typeface="+mn-lt"/>
              </a:rPr>
              <a:t>A semaphore could have the value 0, indicating that no wakeup processes were saved, or some positive value if one or more wakeups were pending.</a:t>
            </a:r>
          </a:p>
          <a:p>
            <a:r>
              <a:rPr lang="en-US">
                <a:ea typeface="+mn-lt"/>
                <a:cs typeface="+mn-lt"/>
              </a:rPr>
              <a:t>There are two operations, down (wait) and up(signal) (generalizations of sleep and wakeup, respectively).</a:t>
            </a:r>
            <a:endParaRPr lang="en-US"/>
          </a:p>
        </p:txBody>
      </p:sp>
    </p:spTree>
    <p:extLst>
      <p:ext uri="{BB962C8B-B14F-4D97-AF65-F5344CB8AC3E}">
        <p14:creationId xmlns:p14="http://schemas.microsoft.com/office/powerpoint/2010/main" val="161699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CD4B-833E-4DA5-A783-E503483C7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83330-B31C-4A63-A4A4-73453EF18EB1}"/>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Semaphore S; // initialized to 1 </a:t>
            </a:r>
            <a:endParaRPr lang="en-US"/>
          </a:p>
          <a:p>
            <a:pPr marL="0" indent="0">
              <a:buNone/>
            </a:pPr>
            <a:r>
              <a:rPr lang="en-US">
                <a:ea typeface="+mn-lt"/>
                <a:cs typeface="+mn-lt"/>
              </a:rPr>
              <a:t>Do{ </a:t>
            </a:r>
          </a:p>
          <a:p>
            <a:pPr marL="0" indent="0">
              <a:buNone/>
            </a:pPr>
            <a:r>
              <a:rPr lang="en-US">
                <a:ea typeface="+mn-lt"/>
                <a:cs typeface="+mn-lt"/>
              </a:rPr>
              <a:t>wait (S); </a:t>
            </a:r>
          </a:p>
          <a:p>
            <a:pPr marL="0" indent="0">
              <a:buNone/>
            </a:pPr>
            <a:r>
              <a:rPr lang="en-US">
                <a:ea typeface="+mn-lt"/>
                <a:cs typeface="+mn-lt"/>
              </a:rPr>
              <a:t>Critical Section</a:t>
            </a:r>
          </a:p>
          <a:p>
            <a:pPr marL="0" indent="0">
              <a:buNone/>
            </a:pPr>
            <a:r>
              <a:rPr lang="en-US">
                <a:ea typeface="+mn-lt"/>
                <a:cs typeface="+mn-lt"/>
              </a:rPr>
              <a:t>signal (S); </a:t>
            </a:r>
          </a:p>
          <a:p>
            <a:pPr marL="0" indent="0">
              <a:buNone/>
            </a:pPr>
            <a:r>
              <a:rPr lang="en-US">
                <a:ea typeface="+mn-lt"/>
                <a:cs typeface="+mn-lt"/>
              </a:rPr>
              <a:t>} while(T) </a:t>
            </a:r>
            <a:endParaRPr lang="en-US"/>
          </a:p>
        </p:txBody>
      </p:sp>
    </p:spTree>
    <p:extLst>
      <p:ext uri="{BB962C8B-B14F-4D97-AF65-F5344CB8AC3E}">
        <p14:creationId xmlns:p14="http://schemas.microsoft.com/office/powerpoint/2010/main" val="404585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6F30-C721-4A48-9DDC-08B9585476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FC29B2-1EA9-47B1-8CBF-C64BF3F44004}"/>
              </a:ext>
            </a:extLst>
          </p:cNvPr>
          <p:cNvSpPr>
            <a:spLocks noGrp="1"/>
          </p:cNvSpPr>
          <p:nvPr>
            <p:ph idx="1"/>
          </p:nvPr>
        </p:nvSpPr>
        <p:spPr/>
        <p:txBody>
          <a:bodyPr vert="horz" lIns="0" tIns="45720" rIns="0" bIns="45720" rtlCol="0" anchor="t">
            <a:normAutofit fontScale="85000" lnSpcReduction="20000"/>
          </a:bodyPr>
          <a:lstStyle/>
          <a:p>
            <a:pPr marL="0" indent="0">
              <a:buNone/>
            </a:pPr>
            <a:r>
              <a:rPr lang="en-US" b="1">
                <a:ea typeface="+mn-lt"/>
                <a:cs typeface="+mn-lt"/>
              </a:rPr>
              <a:t>Implementation of wait: </a:t>
            </a:r>
            <a:endParaRPr lang="en-US"/>
          </a:p>
          <a:p>
            <a:pPr marL="0" indent="0">
              <a:buNone/>
            </a:pPr>
            <a:r>
              <a:rPr lang="en-US">
                <a:ea typeface="+mn-lt"/>
                <a:cs typeface="+mn-lt"/>
              </a:rPr>
              <a:t>wait(s) </a:t>
            </a:r>
          </a:p>
          <a:p>
            <a:pPr marL="0" indent="0">
              <a:buNone/>
            </a:pPr>
            <a:r>
              <a:rPr lang="en-US">
                <a:ea typeface="+mn-lt"/>
                <a:cs typeface="+mn-lt"/>
              </a:rPr>
              <a:t>{ </a:t>
            </a:r>
          </a:p>
          <a:p>
            <a:pPr marL="0" indent="0">
              <a:buNone/>
            </a:pPr>
            <a:r>
              <a:rPr lang="en-US">
                <a:ea typeface="+mn-lt"/>
                <a:cs typeface="+mn-lt"/>
              </a:rPr>
              <a:t>while(s&lt;=0); // do nothing </a:t>
            </a:r>
          </a:p>
          <a:p>
            <a:pPr marL="0" indent="0">
              <a:buNone/>
            </a:pPr>
            <a:r>
              <a:rPr lang="en-US">
                <a:ea typeface="+mn-lt"/>
                <a:cs typeface="+mn-lt"/>
              </a:rPr>
              <a:t>s=s-1; </a:t>
            </a:r>
          </a:p>
          <a:p>
            <a:pPr marL="0" indent="0">
              <a:buNone/>
            </a:pPr>
            <a:r>
              <a:rPr lang="en-US">
                <a:ea typeface="+mn-lt"/>
                <a:cs typeface="+mn-lt"/>
              </a:rPr>
              <a:t>}</a:t>
            </a:r>
            <a:endParaRPr lang="en-US" dirty="0">
              <a:ea typeface="+mn-lt"/>
              <a:cs typeface="+mn-lt"/>
            </a:endParaRPr>
          </a:p>
          <a:p>
            <a:pPr marL="0" indent="0">
              <a:buNone/>
            </a:pPr>
            <a:r>
              <a:rPr lang="en-US" b="1" dirty="0">
                <a:ea typeface="+mn-lt"/>
                <a:cs typeface="+mn-lt"/>
              </a:rPr>
              <a:t> </a:t>
            </a:r>
            <a:r>
              <a:rPr lang="en-US" b="1">
                <a:ea typeface="+mn-lt"/>
                <a:cs typeface="+mn-lt"/>
              </a:rPr>
              <a:t>Implementation of signal: </a:t>
            </a:r>
          </a:p>
          <a:p>
            <a:pPr marL="0" indent="0">
              <a:buNone/>
            </a:pPr>
            <a:r>
              <a:rPr lang="en-US">
                <a:ea typeface="+mn-lt"/>
                <a:cs typeface="+mn-lt"/>
              </a:rPr>
              <a:t>signal(s) </a:t>
            </a:r>
          </a:p>
          <a:p>
            <a:pPr marL="0" indent="0">
              <a:buNone/>
            </a:pPr>
            <a:r>
              <a:rPr lang="en-US">
                <a:ea typeface="+mn-lt"/>
                <a:cs typeface="+mn-lt"/>
              </a:rPr>
              <a:t>{</a:t>
            </a:r>
            <a:endParaRPr lang="en-US" dirty="0">
              <a:ea typeface="+mn-lt"/>
              <a:cs typeface="+mn-lt"/>
            </a:endParaRPr>
          </a:p>
          <a:p>
            <a:pPr marL="0" indent="0">
              <a:buNone/>
            </a:pPr>
            <a:r>
              <a:rPr lang="en-US" dirty="0">
                <a:ea typeface="+mn-lt"/>
                <a:cs typeface="+mn-lt"/>
              </a:rPr>
              <a:t> </a:t>
            </a:r>
            <a:r>
              <a:rPr lang="en-US">
                <a:ea typeface="+mn-lt"/>
                <a:cs typeface="+mn-lt"/>
              </a:rPr>
              <a:t>s=s+1; </a:t>
            </a:r>
          </a:p>
          <a:p>
            <a:pPr marL="0" indent="0">
              <a:buNone/>
            </a:pPr>
            <a:r>
              <a:rPr lang="en-US">
                <a:ea typeface="+mn-lt"/>
                <a:cs typeface="+mn-lt"/>
              </a:rPr>
              <a:t>}</a:t>
            </a:r>
            <a:endParaRPr lang="en-US"/>
          </a:p>
        </p:txBody>
      </p:sp>
    </p:spTree>
    <p:extLst>
      <p:ext uri="{BB962C8B-B14F-4D97-AF65-F5344CB8AC3E}">
        <p14:creationId xmlns:p14="http://schemas.microsoft.com/office/powerpoint/2010/main" val="284468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DC0E-5BEA-485A-A477-3BE08E4F4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79B722-DF1D-43BD-8CC5-C1F7150FB08C}"/>
              </a:ext>
            </a:extLst>
          </p:cNvPr>
          <p:cNvSpPr>
            <a:spLocks noGrp="1"/>
          </p:cNvSpPr>
          <p:nvPr>
            <p:ph idx="1"/>
          </p:nvPr>
        </p:nvSpPr>
        <p:spPr/>
        <p:txBody>
          <a:bodyPr vert="horz" lIns="0" tIns="45720" rIns="0" bIns="45720" rtlCol="0" anchor="t">
            <a:normAutofit/>
          </a:bodyPr>
          <a:lstStyle/>
          <a:p>
            <a:pPr marL="0" indent="0">
              <a:buNone/>
            </a:pPr>
            <a:r>
              <a:rPr lang="en-US">
                <a:ea typeface="+mn-lt"/>
                <a:cs typeface="+mn-lt"/>
              </a:rPr>
              <a:t>#define N 100 /* number of slots in the buffer */</a:t>
            </a:r>
          </a:p>
          <a:p>
            <a:pPr marL="0" indent="0">
              <a:buNone/>
            </a:pPr>
            <a:r>
              <a:rPr lang="en-US">
                <a:ea typeface="+mn-lt"/>
                <a:cs typeface="+mn-lt"/>
              </a:rPr>
              <a:t>typedef int semaphore; /* </a:t>
            </a:r>
            <a:r>
              <a:rPr lang="en-US" dirty="0">
                <a:ea typeface="+mn-lt"/>
                <a:cs typeface="+mn-lt"/>
              </a:rPr>
              <a:t>semaphores are a special kind of int */ </a:t>
            </a:r>
            <a:endParaRPr lang="en-US">
              <a:ea typeface="+mn-lt"/>
              <a:cs typeface="+mn-lt"/>
            </a:endParaRPr>
          </a:p>
          <a:p>
            <a:pPr marL="0" indent="0">
              <a:buNone/>
            </a:pPr>
            <a:r>
              <a:rPr lang="en-US" dirty="0">
                <a:ea typeface="+mn-lt"/>
                <a:cs typeface="+mn-lt"/>
              </a:rPr>
              <a:t>semaphore mutex </a:t>
            </a:r>
            <a:r>
              <a:rPr lang="en-US">
                <a:ea typeface="+mn-lt"/>
                <a:cs typeface="+mn-lt"/>
              </a:rPr>
              <a:t>= 1; /* controls access to critical region */</a:t>
            </a:r>
          </a:p>
          <a:p>
            <a:pPr marL="0" indent="0">
              <a:buNone/>
            </a:pPr>
            <a:r>
              <a:rPr lang="en-US">
                <a:ea typeface="+mn-lt"/>
                <a:cs typeface="+mn-lt"/>
              </a:rPr>
              <a:t>semaphore empty = N; </a:t>
            </a:r>
            <a:r>
              <a:rPr lang="en-US" dirty="0">
                <a:ea typeface="+mn-lt"/>
                <a:cs typeface="+mn-lt"/>
              </a:rPr>
              <a:t>/* counts empty buffer slots */ </a:t>
            </a:r>
            <a:endParaRPr lang="en-US">
              <a:ea typeface="+mn-lt"/>
              <a:cs typeface="+mn-lt"/>
            </a:endParaRPr>
          </a:p>
          <a:p>
            <a:pPr marL="0" indent="0">
              <a:buNone/>
            </a:pPr>
            <a:r>
              <a:rPr lang="en-US">
                <a:ea typeface="+mn-lt"/>
                <a:cs typeface="+mn-lt"/>
              </a:rPr>
              <a:t>semaphore full = 0; /* counts </a:t>
            </a:r>
            <a:r>
              <a:rPr lang="en-US" dirty="0">
                <a:ea typeface="+mn-lt"/>
                <a:cs typeface="+mn-lt"/>
              </a:rPr>
              <a:t>full buffer slots */ </a:t>
            </a:r>
            <a:endParaRPr lang="en-US"/>
          </a:p>
        </p:txBody>
      </p:sp>
    </p:spTree>
    <p:extLst>
      <p:ext uri="{BB962C8B-B14F-4D97-AF65-F5344CB8AC3E}">
        <p14:creationId xmlns:p14="http://schemas.microsoft.com/office/powerpoint/2010/main" val="153211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99F-AD59-404C-A0CC-1C103B379297}"/>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135E88A-66AA-41E3-8764-9C75D334A668}"/>
              </a:ext>
            </a:extLst>
          </p:cNvPr>
          <p:cNvPicPr>
            <a:picLocks noGrp="1" noChangeAspect="1"/>
          </p:cNvPicPr>
          <p:nvPr>
            <p:ph idx="1"/>
          </p:nvPr>
        </p:nvPicPr>
        <p:blipFill>
          <a:blip r:embed="rId2"/>
          <a:stretch>
            <a:fillRect/>
          </a:stretch>
        </p:blipFill>
        <p:spPr>
          <a:xfrm>
            <a:off x="2289774" y="629100"/>
            <a:ext cx="7123620" cy="6226653"/>
          </a:xfrm>
        </p:spPr>
      </p:pic>
    </p:spTree>
    <p:extLst>
      <p:ext uri="{BB962C8B-B14F-4D97-AF65-F5344CB8AC3E}">
        <p14:creationId xmlns:p14="http://schemas.microsoft.com/office/powerpoint/2010/main" val="191120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359A-C87D-4564-BFB8-A51CE3D8F59C}"/>
              </a:ext>
            </a:extLst>
          </p:cNvPr>
          <p:cNvSpPr>
            <a:spLocks noGrp="1"/>
          </p:cNvSpPr>
          <p:nvPr>
            <p:ph type="title"/>
          </p:nvPr>
        </p:nvSpPr>
        <p:spPr/>
        <p:txBody>
          <a:bodyPr/>
          <a:lstStyle/>
          <a:p>
            <a:r>
              <a:rPr lang="en-US"/>
              <a:t>Producer-consumer problem using semaphores</a:t>
            </a:r>
            <a:endParaRPr lang="en-US" dirty="0"/>
          </a:p>
        </p:txBody>
      </p:sp>
      <p:sp>
        <p:nvSpPr>
          <p:cNvPr id="3" name="Content Placeholder 2">
            <a:extLst>
              <a:ext uri="{FF2B5EF4-FFF2-40B4-BE49-F238E27FC236}">
                <a16:creationId xmlns:a16="http://schemas.microsoft.com/office/drawing/2014/main" id="{0380E3FB-35E6-4882-AC8C-AC86F78A3B1F}"/>
              </a:ext>
            </a:extLst>
          </p:cNvPr>
          <p:cNvSpPr>
            <a:spLocks noGrp="1"/>
          </p:cNvSpPr>
          <p:nvPr>
            <p:ph idx="1"/>
          </p:nvPr>
        </p:nvSpPr>
        <p:spPr/>
        <p:txBody>
          <a:bodyPr vert="horz" lIns="0" tIns="45720" rIns="0" bIns="45720" rtlCol="0" anchor="t">
            <a:normAutofit fontScale="70000" lnSpcReduction="20000"/>
          </a:bodyPr>
          <a:lstStyle/>
          <a:p>
            <a:pPr marL="0" indent="0">
              <a:buNone/>
            </a:pPr>
            <a:r>
              <a:rPr lang="en-US">
                <a:ea typeface="+mn-lt"/>
                <a:cs typeface="+mn-lt"/>
              </a:rPr>
              <a:t>void producer(void) </a:t>
            </a:r>
            <a:endParaRPr lang="en-US"/>
          </a:p>
          <a:p>
            <a:pPr marL="0" indent="0">
              <a:buNone/>
            </a:pPr>
            <a:r>
              <a:rPr lang="en-US">
                <a:ea typeface="+mn-lt"/>
                <a:cs typeface="+mn-lt"/>
              </a:rPr>
              <a:t>{</a:t>
            </a:r>
          </a:p>
          <a:p>
            <a:pPr marL="0" indent="0">
              <a:buNone/>
            </a:pPr>
            <a:r>
              <a:rPr lang="en-US">
                <a:ea typeface="+mn-lt"/>
                <a:cs typeface="+mn-lt"/>
              </a:rPr>
              <a:t>int item; </a:t>
            </a:r>
          </a:p>
          <a:p>
            <a:pPr marL="0" indent="0">
              <a:buNone/>
            </a:pPr>
            <a:r>
              <a:rPr lang="en-US">
                <a:ea typeface="+mn-lt"/>
                <a:cs typeface="+mn-lt"/>
              </a:rPr>
              <a:t>while (TRUE){                      /* TRUE is the constant 1 */ </a:t>
            </a:r>
            <a:endParaRPr lang="en-US"/>
          </a:p>
          <a:p>
            <a:pPr marL="0" indent="0">
              <a:buNone/>
            </a:pPr>
            <a:r>
              <a:rPr lang="en-US">
                <a:ea typeface="+mn-lt"/>
                <a:cs typeface="+mn-lt"/>
              </a:rPr>
              <a:t>item = produce_item();             /* generate something to put in buffer */ </a:t>
            </a:r>
            <a:endParaRPr lang="en-US" dirty="0">
              <a:ea typeface="+mn-lt"/>
              <a:cs typeface="+mn-lt"/>
            </a:endParaRPr>
          </a:p>
          <a:p>
            <a:pPr marL="0" indent="0">
              <a:buNone/>
            </a:pPr>
            <a:r>
              <a:rPr lang="en-US">
                <a:ea typeface="+mn-lt"/>
                <a:cs typeface="+mn-lt"/>
              </a:rPr>
              <a:t>down(&amp;empty);                    /* decrement empty count */ </a:t>
            </a:r>
          </a:p>
          <a:p>
            <a:pPr marL="0" indent="0">
              <a:buNone/>
            </a:pPr>
            <a:r>
              <a:rPr lang="en-US">
                <a:ea typeface="+mn-lt"/>
                <a:cs typeface="+mn-lt"/>
              </a:rPr>
              <a:t>down(&amp;mutex);                    /* enter critical region */</a:t>
            </a:r>
            <a:endParaRPr lang="en-US"/>
          </a:p>
          <a:p>
            <a:pPr marL="0" indent="0">
              <a:buNone/>
            </a:pPr>
            <a:r>
              <a:rPr lang="en-US">
                <a:ea typeface="+mn-lt"/>
                <a:cs typeface="+mn-lt"/>
              </a:rPr>
              <a:t>insert_item(item);                  /* put </a:t>
            </a:r>
            <a:r>
              <a:rPr lang="en-US" dirty="0">
                <a:ea typeface="+mn-lt"/>
                <a:cs typeface="+mn-lt"/>
              </a:rPr>
              <a:t>new item in buffer */ </a:t>
            </a:r>
            <a:endParaRPr lang="en-US">
              <a:ea typeface="+mn-lt"/>
              <a:cs typeface="+mn-lt"/>
            </a:endParaRPr>
          </a:p>
          <a:p>
            <a:pPr marL="0" indent="0">
              <a:buNone/>
            </a:pPr>
            <a:r>
              <a:rPr lang="en-US">
                <a:ea typeface="+mn-lt"/>
                <a:cs typeface="+mn-lt"/>
              </a:rPr>
              <a:t>up(&amp;mutex);                       /* leave </a:t>
            </a:r>
            <a:r>
              <a:rPr lang="en-US" dirty="0">
                <a:ea typeface="+mn-lt"/>
                <a:cs typeface="+mn-lt"/>
              </a:rPr>
              <a:t>critical region */ </a:t>
            </a:r>
            <a:endParaRPr lang="en-US">
              <a:ea typeface="+mn-lt"/>
              <a:cs typeface="+mn-lt"/>
            </a:endParaRPr>
          </a:p>
          <a:p>
            <a:pPr marL="0" indent="0">
              <a:buNone/>
            </a:pPr>
            <a:r>
              <a:rPr lang="en-US">
                <a:ea typeface="+mn-lt"/>
                <a:cs typeface="+mn-lt"/>
              </a:rPr>
              <a:t>up(&amp;full);                          /* increment </a:t>
            </a:r>
            <a:r>
              <a:rPr lang="en-US" dirty="0">
                <a:ea typeface="+mn-lt"/>
                <a:cs typeface="+mn-lt"/>
              </a:rPr>
              <a:t>count of full slots */ </a:t>
            </a:r>
            <a:endParaRPr lang="en-US">
              <a:ea typeface="+mn-lt"/>
              <a:cs typeface="+mn-lt"/>
            </a:endParaRPr>
          </a:p>
          <a:p>
            <a:pPr marL="0" indent="0">
              <a:buNone/>
            </a:pPr>
            <a:r>
              <a:rPr lang="en-US">
                <a:ea typeface="+mn-lt"/>
                <a:cs typeface="+mn-lt"/>
              </a:rPr>
              <a:t> }</a:t>
            </a:r>
          </a:p>
          <a:p>
            <a:pPr marL="0" indent="0">
              <a:buNone/>
            </a:pPr>
            <a:r>
              <a:rPr lang="en-US">
                <a:ea typeface="+mn-lt"/>
                <a:cs typeface="+mn-lt"/>
              </a:rPr>
              <a:t>}</a:t>
            </a:r>
            <a:endParaRPr lang="en-US"/>
          </a:p>
        </p:txBody>
      </p:sp>
    </p:spTree>
    <p:extLst>
      <p:ext uri="{BB962C8B-B14F-4D97-AF65-F5344CB8AC3E}">
        <p14:creationId xmlns:p14="http://schemas.microsoft.com/office/powerpoint/2010/main" val="12630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2687-2833-4B66-BA23-1D282C7F17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5D477C-DF69-4F82-A3CA-8844C793ED36}"/>
              </a:ext>
            </a:extLst>
          </p:cNvPr>
          <p:cNvSpPr>
            <a:spLocks noGrp="1"/>
          </p:cNvSpPr>
          <p:nvPr>
            <p:ph idx="1"/>
          </p:nvPr>
        </p:nvSpPr>
        <p:spPr/>
        <p:txBody>
          <a:bodyPr vert="horz" lIns="0" tIns="45720" rIns="0" bIns="45720" rtlCol="0" anchor="t">
            <a:normAutofit fontScale="70000" lnSpcReduction="20000"/>
          </a:bodyPr>
          <a:lstStyle/>
          <a:p>
            <a:pPr marL="0" indent="0">
              <a:buNone/>
            </a:pPr>
            <a:r>
              <a:rPr lang="en-US">
                <a:ea typeface="+mn-lt"/>
                <a:cs typeface="+mn-lt"/>
              </a:rPr>
              <a:t>void consumer(void) </a:t>
            </a:r>
          </a:p>
          <a:p>
            <a:pPr marL="0" indent="0">
              <a:buNone/>
            </a:pPr>
            <a:r>
              <a:rPr lang="en-US">
                <a:ea typeface="+mn-lt"/>
                <a:cs typeface="+mn-lt"/>
              </a:rPr>
              <a:t>{</a:t>
            </a:r>
          </a:p>
          <a:p>
            <a:pPr marL="0" indent="0">
              <a:buNone/>
            </a:pPr>
            <a:r>
              <a:rPr lang="en-US">
                <a:ea typeface="+mn-lt"/>
                <a:cs typeface="+mn-lt"/>
              </a:rPr>
              <a:t> int item; </a:t>
            </a:r>
          </a:p>
          <a:p>
            <a:pPr marL="0" indent="0">
              <a:buNone/>
            </a:pPr>
            <a:r>
              <a:rPr lang="en-US">
                <a:ea typeface="+mn-lt"/>
                <a:cs typeface="+mn-lt"/>
              </a:rPr>
              <a:t>while (TRUE){                        /* infinite loop */ </a:t>
            </a:r>
            <a:endParaRPr lang="en-US"/>
          </a:p>
          <a:p>
            <a:pPr marL="0" indent="0">
              <a:buNone/>
            </a:pPr>
            <a:r>
              <a:rPr lang="en-US">
                <a:ea typeface="+mn-lt"/>
                <a:cs typeface="+mn-lt"/>
              </a:rPr>
              <a:t>down(&amp;full);                         /* decrement full count */ </a:t>
            </a:r>
          </a:p>
          <a:p>
            <a:pPr marL="0" indent="0">
              <a:buNone/>
            </a:pPr>
            <a:r>
              <a:rPr lang="en-US">
                <a:ea typeface="+mn-lt"/>
                <a:cs typeface="+mn-lt"/>
              </a:rPr>
              <a:t>down(&amp;mutex);                      /* enter critical region */ </a:t>
            </a:r>
          </a:p>
          <a:p>
            <a:pPr marL="0" indent="0">
              <a:buNone/>
            </a:pPr>
            <a:r>
              <a:rPr lang="en-US">
                <a:ea typeface="+mn-lt"/>
                <a:cs typeface="+mn-lt"/>
              </a:rPr>
              <a:t>item = remove_item();                /* take item from buffer */ </a:t>
            </a:r>
          </a:p>
          <a:p>
            <a:pPr marL="0" indent="0">
              <a:buNone/>
            </a:pPr>
            <a:r>
              <a:rPr lang="en-US">
                <a:ea typeface="+mn-lt"/>
                <a:cs typeface="+mn-lt"/>
              </a:rPr>
              <a:t>up(&amp;mutex);                         /* leave critical region */ </a:t>
            </a:r>
          </a:p>
          <a:p>
            <a:pPr marL="0" indent="0">
              <a:buNone/>
            </a:pPr>
            <a:r>
              <a:rPr lang="en-US">
                <a:ea typeface="+mn-lt"/>
                <a:cs typeface="+mn-lt"/>
              </a:rPr>
              <a:t>up(&amp;empty);                        /* increment count of empty slots */ </a:t>
            </a:r>
          </a:p>
          <a:p>
            <a:pPr marL="0" indent="0">
              <a:buNone/>
            </a:pPr>
            <a:r>
              <a:rPr lang="en-US">
                <a:ea typeface="+mn-lt"/>
                <a:cs typeface="+mn-lt"/>
              </a:rPr>
              <a:t>consume_item(item);                /* do something with the item */ </a:t>
            </a:r>
          </a:p>
          <a:p>
            <a:pPr marL="0" indent="0">
              <a:buNone/>
            </a:pPr>
            <a:r>
              <a:rPr lang="en-US">
                <a:ea typeface="+mn-lt"/>
                <a:cs typeface="+mn-lt"/>
              </a:rPr>
              <a:t> }</a:t>
            </a:r>
          </a:p>
          <a:p>
            <a:pPr marL="0" indent="0">
              <a:buNone/>
            </a:pPr>
            <a:r>
              <a:rPr lang="en-US">
                <a:ea typeface="+mn-lt"/>
                <a:cs typeface="+mn-lt"/>
              </a:rPr>
              <a:t>}</a:t>
            </a:r>
            <a:endParaRPr lang="en-US"/>
          </a:p>
        </p:txBody>
      </p:sp>
    </p:spTree>
    <p:extLst>
      <p:ext uri="{BB962C8B-B14F-4D97-AF65-F5344CB8AC3E}">
        <p14:creationId xmlns:p14="http://schemas.microsoft.com/office/powerpoint/2010/main" val="156421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4F39-4370-4170-85A1-22D77FAD6B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690F60-2B0C-4BB5-86AB-1BF0B80004F2}"/>
              </a:ext>
            </a:extLst>
          </p:cNvPr>
          <p:cNvSpPr>
            <a:spLocks noGrp="1"/>
          </p:cNvSpPr>
          <p:nvPr>
            <p:ph idx="1"/>
          </p:nvPr>
        </p:nvSpPr>
        <p:spPr/>
        <p:txBody>
          <a:bodyPr vert="horz" lIns="0" tIns="45720" rIns="0" bIns="45720" rtlCol="0" anchor="t">
            <a:normAutofit/>
          </a:bodyPr>
          <a:lstStyle/>
          <a:p>
            <a:pPr marL="0" indent="0" algn="just">
              <a:buNone/>
            </a:pPr>
            <a:r>
              <a:rPr lang="en-US">
                <a:ea typeface="+mn-lt"/>
                <a:cs typeface="+mn-lt"/>
              </a:rPr>
              <a:t>This solution uses three semaphore.</a:t>
            </a:r>
            <a:endParaRPr lang="en-US"/>
          </a:p>
          <a:p>
            <a:pPr marL="0" indent="0" algn="just">
              <a:buNone/>
            </a:pPr>
            <a:r>
              <a:rPr lang="en-US">
                <a:ea typeface="+mn-lt"/>
                <a:cs typeface="+mn-lt"/>
              </a:rPr>
              <a:t>1. Full: </a:t>
            </a:r>
          </a:p>
          <a:p>
            <a:pPr marL="0" indent="0" algn="just">
              <a:buNone/>
            </a:pPr>
            <a:r>
              <a:rPr lang="en-US">
                <a:ea typeface="+mn-lt"/>
                <a:cs typeface="+mn-lt"/>
              </a:rPr>
              <a:t>For counting the number of slots that are full, initially 0 </a:t>
            </a:r>
            <a:endParaRPr lang="en-US"/>
          </a:p>
          <a:p>
            <a:pPr marL="0" indent="0" algn="just">
              <a:buNone/>
            </a:pPr>
            <a:r>
              <a:rPr lang="en-US">
                <a:ea typeface="+mn-lt"/>
                <a:cs typeface="+mn-lt"/>
              </a:rPr>
              <a:t>2. Empty:</a:t>
            </a:r>
          </a:p>
          <a:p>
            <a:pPr marL="0" indent="0" algn="just">
              <a:buNone/>
            </a:pPr>
            <a:r>
              <a:rPr lang="en-US">
                <a:ea typeface="+mn-lt"/>
                <a:cs typeface="+mn-lt"/>
              </a:rPr>
              <a:t>For counting the number of slots that are empty, initially equal to the no. of slots in the buffer</a:t>
            </a:r>
            <a:endParaRPr lang="en-US"/>
          </a:p>
          <a:p>
            <a:pPr marL="0" indent="0" algn="just">
              <a:buNone/>
            </a:pPr>
            <a:r>
              <a:rPr lang="en-US">
                <a:ea typeface="+mn-lt"/>
                <a:cs typeface="+mn-lt"/>
              </a:rPr>
              <a:t>3. Mutex: </a:t>
            </a:r>
          </a:p>
          <a:p>
            <a:pPr marL="0" indent="0" algn="just">
              <a:buNone/>
            </a:pPr>
            <a:r>
              <a:rPr lang="en-US">
                <a:ea typeface="+mn-lt"/>
                <a:cs typeface="+mn-lt"/>
              </a:rPr>
              <a:t>To make sure that the producer and consumer do not access the buffer at the same time, initially 1. </a:t>
            </a:r>
            <a:endParaRPr lang="en-US"/>
          </a:p>
        </p:txBody>
      </p:sp>
    </p:spTree>
    <p:extLst>
      <p:ext uri="{BB962C8B-B14F-4D97-AF65-F5344CB8AC3E}">
        <p14:creationId xmlns:p14="http://schemas.microsoft.com/office/powerpoint/2010/main" val="408754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6847-249B-49A0-AA85-FA37E952FE4E}"/>
              </a:ext>
            </a:extLst>
          </p:cNvPr>
          <p:cNvSpPr>
            <a:spLocks noGrp="1"/>
          </p:cNvSpPr>
          <p:nvPr>
            <p:ph type="title"/>
          </p:nvPr>
        </p:nvSpPr>
        <p:spPr/>
        <p:txBody>
          <a:bodyPr/>
          <a:lstStyle/>
          <a:p>
            <a:r>
              <a:rPr lang="en-US"/>
              <a:t>Moniters</a:t>
            </a:r>
          </a:p>
        </p:txBody>
      </p:sp>
      <p:sp>
        <p:nvSpPr>
          <p:cNvPr id="3" name="Content Placeholder 2">
            <a:extLst>
              <a:ext uri="{FF2B5EF4-FFF2-40B4-BE49-F238E27FC236}">
                <a16:creationId xmlns:a16="http://schemas.microsoft.com/office/drawing/2014/main" id="{4991044A-B4D3-40E8-B939-7B60AC14B27C}"/>
              </a:ext>
            </a:extLst>
          </p:cNvPr>
          <p:cNvSpPr>
            <a:spLocks noGrp="1"/>
          </p:cNvSpPr>
          <p:nvPr>
            <p:ph idx="1"/>
          </p:nvPr>
        </p:nvSpPr>
        <p:spPr/>
        <p:txBody>
          <a:bodyPr vert="horz" lIns="0" tIns="45720" rIns="0" bIns="45720" rtlCol="0" anchor="t">
            <a:normAutofit/>
          </a:bodyPr>
          <a:lstStyle/>
          <a:p>
            <a:r>
              <a:rPr lang="en-US">
                <a:ea typeface="+mn-lt"/>
                <a:cs typeface="+mn-lt"/>
              </a:rPr>
              <a:t>In concurrent programming, a monitor is an object or module intended to be used safely by more than one thread.</a:t>
            </a:r>
          </a:p>
          <a:p>
            <a:r>
              <a:rPr lang="en-US">
                <a:ea typeface="+mn-lt"/>
                <a:cs typeface="+mn-lt"/>
              </a:rPr>
              <a:t>The defining characteristic of a monitor is that its methods are executed with mutual exclusion.</a:t>
            </a:r>
            <a:endParaRPr lang="en-US" dirty="0">
              <a:ea typeface="+mn-lt"/>
              <a:cs typeface="+mn-lt"/>
            </a:endParaRPr>
          </a:p>
          <a:p>
            <a:r>
              <a:rPr lang="en-US">
                <a:ea typeface="+mn-lt"/>
                <a:cs typeface="+mn-lt"/>
              </a:rPr>
              <a:t>That is, at each point in time, at most one thread may be executing any of its methods.</a:t>
            </a:r>
          </a:p>
          <a:p>
            <a:r>
              <a:rPr lang="en-US">
                <a:ea typeface="+mn-lt"/>
                <a:cs typeface="+mn-lt"/>
              </a:rPr>
              <a:t>Monitors also provide a mechanism for threads to temporarily give up exclusive access, it has to wait for some condition to be met, before regaining exclusive access and resuming their task.</a:t>
            </a:r>
          </a:p>
          <a:p>
            <a:r>
              <a:rPr lang="en-US">
                <a:ea typeface="+mn-lt"/>
                <a:cs typeface="+mn-lt"/>
              </a:rPr>
              <a:t>Monitors also have a mechanism for signaling other threads that such conditions have been met. </a:t>
            </a:r>
            <a:endParaRPr lang="en-US"/>
          </a:p>
          <a:p>
            <a:endParaRPr lang="en-US" dirty="0"/>
          </a:p>
        </p:txBody>
      </p:sp>
    </p:spTree>
    <p:extLst>
      <p:ext uri="{BB962C8B-B14F-4D97-AF65-F5344CB8AC3E}">
        <p14:creationId xmlns:p14="http://schemas.microsoft.com/office/powerpoint/2010/main" val="383139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DDF64A-9A9B-4E05-B74D-4BABE4F82D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A78BD4-EA5F-46E4-AFBC-A857E222B5E1}"/>
</file>

<file path=customXml/itemProps3.xml><?xml version="1.0" encoding="utf-8"?>
<ds:datastoreItem xmlns:ds="http://schemas.openxmlformats.org/officeDocument/2006/customXml" ds:itemID="{E9F24985-76DE-4CDA-8773-62E33FD257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93</Slides>
  <Notes>1</Notes>
  <HiddenSlides>0</HiddenSlides>
  <ScaleCrop>false</ScaleCrop>
  <HeadingPairs>
    <vt:vector size="4" baseType="variant">
      <vt:variant>
        <vt:lpstr>Theme</vt:lpstr>
      </vt:variant>
      <vt:variant>
        <vt:i4>2</vt:i4>
      </vt:variant>
      <vt:variant>
        <vt:lpstr>Slide Titles</vt:lpstr>
      </vt:variant>
      <vt:variant>
        <vt:i4>93</vt:i4>
      </vt:variant>
    </vt:vector>
  </HeadingPairs>
  <TitlesOfParts>
    <vt:vector size="95" baseType="lpstr">
      <vt:lpstr>Academic Literature 16x9</vt:lpstr>
      <vt:lpstr>Ion</vt:lpstr>
      <vt:lpstr>Process Management </vt:lpstr>
      <vt:lpstr>PROCESS</vt:lpstr>
      <vt:lpstr>PowerPoint Presentation</vt:lpstr>
      <vt:lpstr>Multiprogramming</vt:lpstr>
      <vt:lpstr>Advantage</vt:lpstr>
      <vt:lpstr>Disadvantage</vt:lpstr>
      <vt:lpstr>Process Model</vt:lpstr>
      <vt:lpstr>PowerPoint Presentation</vt:lpstr>
      <vt:lpstr>PowerPoint Presentation</vt:lpstr>
      <vt:lpstr>PowerPoint Presentation</vt:lpstr>
      <vt:lpstr>PowerPoint Presentation</vt:lpstr>
      <vt:lpstr>STATES OF PROCESS</vt:lpstr>
      <vt:lpstr>START</vt:lpstr>
      <vt:lpstr>READY</vt:lpstr>
      <vt:lpstr>RUNNING</vt:lpstr>
      <vt:lpstr>WAITING</vt:lpstr>
      <vt:lpstr>TERMINATED</vt:lpstr>
      <vt:lpstr>PowerPoint Presentation</vt:lpstr>
      <vt:lpstr>PROCESS CONTROL BLOCK</vt:lpstr>
      <vt:lpstr>PROCESS CONTROL BLOCK</vt:lpstr>
      <vt:lpstr>FUNCTIONS</vt:lpstr>
      <vt:lpstr>PowerPoint Presentation</vt:lpstr>
      <vt:lpstr>Process Control Block</vt:lpstr>
      <vt:lpstr>PowerPoint Presentation</vt:lpstr>
      <vt:lpstr>THREADS</vt:lpstr>
      <vt:lpstr>WHAT IS THREAD?</vt:lpstr>
      <vt:lpstr>PowerPoint Presentation</vt:lpstr>
      <vt:lpstr>PowerPoint Presentation</vt:lpstr>
      <vt:lpstr>SINGLE THREAD AND MULTIPLE THREAD</vt:lpstr>
      <vt:lpstr>PROCESS  VS  THREAD</vt:lpstr>
      <vt:lpstr>PROCESS  VS  THREAD </vt:lpstr>
      <vt:lpstr>THREAD COTROL BLOCK</vt:lpstr>
      <vt:lpstr>PowerPoint Presentation</vt:lpstr>
      <vt:lpstr>PowerPoint Presentation</vt:lpstr>
      <vt:lpstr>PowerPoint Presentation</vt:lpstr>
      <vt:lpstr>Two main ways to implement a threads package</vt:lpstr>
      <vt:lpstr>Types of Thread</vt:lpstr>
      <vt:lpstr>User Space Threads</vt:lpstr>
      <vt:lpstr>PowerPoint Presentation</vt:lpstr>
      <vt:lpstr>Advantages of ULT</vt:lpstr>
      <vt:lpstr>Disadvantages of ULT </vt:lpstr>
      <vt:lpstr>Kernel Level Threads (KLT)</vt:lpstr>
      <vt:lpstr>PowerPoint Presentation</vt:lpstr>
      <vt:lpstr>Advantages of KLT </vt:lpstr>
      <vt:lpstr>Disadvantages of KLT</vt:lpstr>
      <vt:lpstr>Operation on process</vt:lpstr>
      <vt:lpstr>OPERATION ON PROCESS</vt:lpstr>
      <vt:lpstr>Process Creation</vt:lpstr>
      <vt:lpstr>Process Preemption</vt:lpstr>
      <vt:lpstr>Process Blocking</vt:lpstr>
      <vt:lpstr>Process Termination</vt:lpstr>
      <vt:lpstr>INTER PROCESS COMMUNICATION</vt:lpstr>
      <vt:lpstr>PowerPoint Presentation</vt:lpstr>
      <vt:lpstr>PowerPoint Presentation</vt:lpstr>
      <vt:lpstr>Information sharing</vt:lpstr>
      <vt:lpstr>Computation speedup</vt:lpstr>
      <vt:lpstr>Modularity</vt:lpstr>
      <vt:lpstr>Convenience</vt:lpstr>
      <vt:lpstr>Methods of Cooperation</vt:lpstr>
      <vt:lpstr>Shared Memory</vt:lpstr>
      <vt:lpstr>Message-Passing</vt:lpstr>
      <vt:lpstr>RACE CONDITION</vt:lpstr>
      <vt:lpstr>CRITICAL SECTION</vt:lpstr>
      <vt:lpstr>PowerPoint Presentation</vt:lpstr>
      <vt:lpstr>Implementation mutual exclusion</vt:lpstr>
      <vt:lpstr>Critical Regions and solution</vt:lpstr>
      <vt:lpstr>PowerPoint Presentation</vt:lpstr>
      <vt:lpstr>PowerPoint Presentation</vt:lpstr>
      <vt:lpstr>Managing Race Condition</vt:lpstr>
      <vt:lpstr>PowerPoint Presentation</vt:lpstr>
      <vt:lpstr>PowerPoint Presentation</vt:lpstr>
      <vt:lpstr>Strict Alternation</vt:lpstr>
      <vt:lpstr>PowerPoint Presentation</vt:lpstr>
      <vt:lpstr>PowerPoint Presentation</vt:lpstr>
      <vt:lpstr>Peterson's Solution</vt:lpstr>
      <vt:lpstr>TSL(Test and Set Lock)</vt:lpstr>
      <vt:lpstr>PowerPoint Presentation</vt:lpstr>
      <vt:lpstr>SLEEP AND WAKE</vt:lpstr>
      <vt:lpstr>PowerPoint Presentation</vt:lpstr>
      <vt:lpstr>Producer-Consumer Problem (Bounded Buffer Problem)</vt:lpstr>
      <vt:lpstr>PowerPoint Presentation</vt:lpstr>
      <vt:lpstr>PowerPoint Presentation</vt:lpstr>
      <vt:lpstr>PowerPoint Presentation</vt:lpstr>
      <vt:lpstr>PowerPoint Presentation</vt:lpstr>
      <vt:lpstr>PowerPoint Presentation</vt:lpstr>
      <vt:lpstr>Semaphores</vt:lpstr>
      <vt:lpstr>PowerPoint Presentation</vt:lpstr>
      <vt:lpstr>PowerPoint Presentation</vt:lpstr>
      <vt:lpstr>PowerPoint Presentation</vt:lpstr>
      <vt:lpstr>Producer-consumer problem using semaphores</vt:lpstr>
      <vt:lpstr>PowerPoint Presentation</vt:lpstr>
      <vt:lpstr>PowerPoint Presentation</vt:lpstr>
      <vt:lpstr>Moniters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revision>278</cp:revision>
  <dcterms:created xsi:type="dcterms:W3CDTF">2020-06-13T14:43:41Z</dcterms:created>
  <dcterms:modified xsi:type="dcterms:W3CDTF">2021-05-31T12:16:24Z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