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B61D-C44D-4613-A846-23313A3D7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D6435-B7A9-4326-9CD2-7F934208D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C528D-1D69-499A-985B-DE3C02FE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3140-468D-4D9A-B982-145B74978F4D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3EB0E-A0C9-455A-A234-A456955C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F2F04-3B12-4D33-BC84-6F5AE7AE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83FD-C5E3-470E-9C7D-610544776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4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22BF-0BCD-4DF3-8A78-1B6743A5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43EB1-B866-4534-B90A-BA193E04C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01554-7335-4375-AF27-9F623040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3140-468D-4D9A-B982-145B74978F4D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B471-12B1-4BE6-8A51-9C8E783B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D74FD-80CF-4664-B889-FFBCEC3A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83FD-C5E3-470E-9C7D-610544776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B94C4B-98FC-4C8D-B889-51B6FCEC1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2B236-BF38-4ECE-A44E-121CC6861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4D669-1914-4D75-9A37-3B802DC8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3140-468D-4D9A-B982-145B74978F4D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103BB-CF52-4E1E-B999-14F817FA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DA286-F4C2-400E-98BA-3F424E3B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83FD-C5E3-470E-9C7D-610544776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03BF-6FBB-499D-85F9-FB249DEF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5E6AB-9D08-43D6-A85B-E07D8B73C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C5725-3B36-4761-A8F5-CA75366D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3140-468D-4D9A-B982-145B74978F4D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EE46F-D5FF-482E-BD9A-470B236A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6138-BE8B-46FE-BAA7-25EFF409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83FD-C5E3-470E-9C7D-610544776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9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F5E5-916B-493C-87FC-E2684BF5D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022AB-C0F7-4A86-9813-71EE4B8F8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99EF3-DEC2-4922-827D-E2BB150A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3140-468D-4D9A-B982-145B74978F4D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A728A-4E56-4707-98B9-8206B1E2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6A37-88B6-487B-BA5C-612B0352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83FD-C5E3-470E-9C7D-610544776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8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784A3-45C7-42DB-9380-78337EFF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91DC1-819C-4890-BA2D-B19C09156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2D95-1796-4081-9364-710EC5254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B6951-4F9E-4F69-9266-D138EDF2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3140-468D-4D9A-B982-145B74978F4D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2CC28-08CF-4590-AE52-FBB560E7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D1F9D-2094-4FF4-BFED-763E0172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83FD-C5E3-470E-9C7D-610544776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9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F876-E89A-46A9-8B1A-60C536315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3D95E-B0CA-4BBB-AFB5-1169D4503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49426-A925-4956-9320-6A663CD3C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B2A1A-0D8D-4DA4-833F-13DA48864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25BBA-0A8D-476A-BE56-CB9C1AFEA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DE9BA-FFB2-4B0B-B528-3499E951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3140-468D-4D9A-B982-145B74978F4D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20395-DF21-4CEB-BA21-D5DFFD38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2F8D4-1471-49D8-883D-E15A4C16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83FD-C5E3-470E-9C7D-610544776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0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49E2-EC14-4AD0-9B77-BB7FCF4D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05B96-8DB4-4450-A85E-008D73645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3140-468D-4D9A-B982-145B74978F4D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614D7-02DB-4533-A105-0E12E35C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C9FFB-8A08-483B-9025-D739BE75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83FD-C5E3-470E-9C7D-610544776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3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6736D-9717-4F65-ADDA-8DF79432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3140-468D-4D9A-B982-145B74978F4D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6B8E1-4828-4381-A677-A66C5017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171FA-E352-4EF8-B202-15EB7385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83FD-C5E3-470E-9C7D-610544776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5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7838-3CC4-4727-A4E7-6F811DCC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B182-33A5-4004-908D-BB0E962C5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B88ED-7B12-4CC7-964D-73897F96D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A5FA1-3946-4283-8356-148D994D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3140-468D-4D9A-B982-145B74978F4D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E4F6F-AE1F-4A06-A8C3-8341D152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64AFC-4753-4705-951F-A69323EC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83FD-C5E3-470E-9C7D-610544776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7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C4CB-AF4C-4E34-881A-4F286D31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A5275-2F22-4E97-B16D-0F0B03840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3C343-4DC0-410F-BE8D-B8AF9583E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08B3C-C34A-414E-8BC1-A17CBC59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3140-468D-4D9A-B982-145B74978F4D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85D27-5AB9-4179-A866-A806C4BC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C5201-EDE0-42DA-AA9B-936D68BA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83FD-C5E3-470E-9C7D-610544776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1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436CD-7AC0-47F3-8A73-3A8B770E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DFB67-5C75-42E5-9909-C8C60820D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CCB9D-4DD3-4890-A0C0-9FAB83EAF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F3140-468D-4D9A-B982-145B74978F4D}" type="datetimeFigureOut">
              <a:rPr lang="en-US" smtClean="0"/>
              <a:t>21-Feb-21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15E57-15D7-42EA-9131-4635C17E8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1E54F-777F-42B4-8E70-DA904AAD0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983FD-C5E3-470E-9C7D-610544776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5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B62042-2571-4CC9-B26A-147AB8F23FB1}"/>
              </a:ext>
            </a:extLst>
          </p:cNvPr>
          <p:cNvSpPr txBox="1"/>
          <p:nvPr/>
        </p:nvSpPr>
        <p:spPr>
          <a:xfrm>
            <a:off x="2052084" y="425302"/>
            <a:ext cx="778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INTRODUCTION TO WEB TECHNOLOGY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B90901-51C3-4268-A548-5E31BB3063B0}"/>
              </a:ext>
            </a:extLst>
          </p:cNvPr>
          <p:cNvSpPr txBox="1"/>
          <p:nvPr/>
        </p:nvSpPr>
        <p:spPr>
          <a:xfrm>
            <a:off x="1041991" y="1620770"/>
            <a:ext cx="3457351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400" b="0" i="0" dirty="0">
                <a:solidFill>
                  <a:schemeClr val="accent3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Web technology is the use of mechanism that make it possible for different computers to communicate.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929C70-9F7B-440C-9287-4ADF0DC8195D}"/>
              </a:ext>
            </a:extLst>
          </p:cNvPr>
          <p:cNvSpPr txBox="1"/>
          <p:nvPr/>
        </p:nvSpPr>
        <p:spPr>
          <a:xfrm>
            <a:off x="7889359" y="1990102"/>
            <a:ext cx="3457351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accent3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We can also share resources building the effective computer networking system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99A31-D982-4B26-B66E-E0C962FDC96B}"/>
              </a:ext>
            </a:extLst>
          </p:cNvPr>
          <p:cNvSpPr txBox="1"/>
          <p:nvPr/>
        </p:nvSpPr>
        <p:spPr>
          <a:xfrm>
            <a:off x="4605668" y="4242391"/>
            <a:ext cx="3283691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accent3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Web technologies won’t be completed without  a website and having a good UI.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1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BE20-CC9A-4D97-BDE5-EFEEB0F7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33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IMPOTANCE OF WEB TECHNOLOGY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F9153-47C0-49D4-88C2-DB8DDF6F3920}"/>
              </a:ext>
            </a:extLst>
          </p:cNvPr>
          <p:cNvSpPr txBox="1"/>
          <p:nvPr/>
        </p:nvSpPr>
        <p:spPr>
          <a:xfrm>
            <a:off x="5111603" y="1429400"/>
            <a:ext cx="5165651" cy="3903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We can work, entertain and communicate through web platforms. It is not surprising, that most businesses, companies and stores want to position themselves in the online market.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C8161-0629-484C-A82B-6E18918EE302}"/>
              </a:ext>
            </a:extLst>
          </p:cNvPr>
          <p:cNvSpPr txBox="1"/>
          <p:nvPr/>
        </p:nvSpPr>
        <p:spPr>
          <a:xfrm>
            <a:off x="414670" y="1429400"/>
            <a:ext cx="3902149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Almost all the activities we do today can be completed through the web technology and applications.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019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32657-6E73-4290-895D-DB02DF965734}"/>
              </a:ext>
            </a:extLst>
          </p:cNvPr>
          <p:cNvSpPr txBox="1"/>
          <p:nvPr/>
        </p:nvSpPr>
        <p:spPr>
          <a:xfrm>
            <a:off x="3200400" y="297712"/>
            <a:ext cx="33917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555555"/>
                </a:solidFill>
                <a:effectLst/>
                <a:latin typeface="Poppins"/>
              </a:rPr>
              <a:t>Web Terminology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8A9D3D-7D8A-4847-981A-9200BDFB710D}"/>
              </a:ext>
            </a:extLst>
          </p:cNvPr>
          <p:cNvSpPr txBox="1"/>
          <p:nvPr/>
        </p:nvSpPr>
        <p:spPr>
          <a:xfrm>
            <a:off x="567070" y="1626780"/>
            <a:ext cx="4451498" cy="3231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/>
              </a:rPr>
              <a:t>Web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/>
              </a:rPr>
              <a:t>WWW or World Wide Web 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/>
              </a:rPr>
              <a:t>Internet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/>
              </a:rPr>
              <a:t>Internet Service Provider or ISP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/>
              </a:rPr>
              <a:t>Website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/>
              </a:rPr>
              <a:t>Static and Dynamic website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/>
              </a:rPr>
              <a:t>Web Browser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444444"/>
              </a:solidFill>
              <a:effectLst/>
              <a:latin typeface="Poppins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43168-EE0E-4C51-8707-8F782D04FEF3}"/>
              </a:ext>
            </a:extLst>
          </p:cNvPr>
          <p:cNvSpPr txBox="1"/>
          <p:nvPr/>
        </p:nvSpPr>
        <p:spPr>
          <a:xfrm>
            <a:off x="5989674" y="1626780"/>
            <a:ext cx="4451498" cy="3323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/>
              </a:rPr>
              <a:t>Web Server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/>
              </a:rPr>
              <a:t>URL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/>
              </a:rPr>
              <a:t>Domain name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/>
              </a:rPr>
              <a:t>DNS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/>
              </a:rPr>
              <a:t>IP address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/>
              </a:rPr>
              <a:t>Firewall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/>
              </a:rPr>
              <a:t>FTP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/>
              </a:rPr>
              <a:t>HTTP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1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0F7C-DCE5-41BC-A84F-7FE5B482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168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Web Technology Languages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44B5A6-3302-4E04-B3AB-ACCCDBCACA19}"/>
              </a:ext>
            </a:extLst>
          </p:cNvPr>
          <p:cNvSpPr txBox="1"/>
          <p:nvPr/>
        </p:nvSpPr>
        <p:spPr>
          <a:xfrm>
            <a:off x="733647" y="1750656"/>
            <a:ext cx="10260418" cy="3356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 - We need to know  these Language: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- HTML, CSS, Bootstrap and JavaScript. 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- To create more powerful Web Technology,  you also need to know about Web Servers, 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- Database Systems like MySQL,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Helvetica Neue"/>
              </a:rPr>
              <a:t>Sql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 Server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- Web Frameworks like PHP, ASP.NET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48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186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Open Sans</vt:lpstr>
      <vt:lpstr>Poppins</vt:lpstr>
      <vt:lpstr>Office Theme</vt:lpstr>
      <vt:lpstr>PowerPoint Presentation</vt:lpstr>
      <vt:lpstr>IMPOTANCE OF WEB TECHNOLOGY</vt:lpstr>
      <vt:lpstr>PowerPoint Presentation</vt:lpstr>
      <vt:lpstr>Web Technology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Durganand Panjiyar</dc:creator>
  <cp:lastModifiedBy>Durganand Panjiyar</cp:lastModifiedBy>
  <cp:revision>22</cp:revision>
  <dcterms:created xsi:type="dcterms:W3CDTF">2021-02-14T01:30:02Z</dcterms:created>
  <dcterms:modified xsi:type="dcterms:W3CDTF">2021-02-21T02:23:27Z</dcterms:modified>
</cp:coreProperties>
</file>