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90" r:id="rId2"/>
    <p:sldMasterId id="2147483702" r:id="rId3"/>
    <p:sldMasterId id="2147483714" r:id="rId4"/>
    <p:sldMasterId id="2147483726" r:id="rId5"/>
    <p:sldMasterId id="2147483750" r:id="rId6"/>
    <p:sldMasterId id="2147483762" r:id="rId7"/>
    <p:sldMasterId id="2147483774" r:id="rId8"/>
  </p:sldMasterIdLst>
  <p:notesMasterIdLst>
    <p:notesMasterId r:id="rId24"/>
  </p:notesMasterIdLst>
  <p:sldIdLst>
    <p:sldId id="283" r:id="rId9"/>
    <p:sldId id="288" r:id="rId10"/>
    <p:sldId id="281" r:id="rId11"/>
    <p:sldId id="257" r:id="rId12"/>
    <p:sldId id="282" r:id="rId13"/>
    <p:sldId id="272" r:id="rId14"/>
    <p:sldId id="273" r:id="rId15"/>
    <p:sldId id="285" r:id="rId16"/>
    <p:sldId id="258" r:id="rId17"/>
    <p:sldId id="289" r:id="rId18"/>
    <p:sldId id="276" r:id="rId19"/>
    <p:sldId id="290" r:id="rId20"/>
    <p:sldId id="279" r:id="rId21"/>
    <p:sldId id="28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5C33A-4B46-452C-AABC-A56D1746E38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5C5CD-ADEA-4F61-944C-1B142E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7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2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2"/>
            <a:ext cx="8838488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36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233890" y="-189268"/>
            <a:ext cx="535618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93128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020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4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8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444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7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811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6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474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97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8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78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4265F10-80E6-4840-9912-58BE2BBE0EA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77EE744-B56A-4511-86C7-085FDF163D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baba.com/" TargetMode="External"/><Relationship Id="rId2" Type="http://schemas.openxmlformats.org/officeDocument/2006/relationships/hyperlink" Target="https://en.wikipedia.org/wiki/Alibaba_Group" TargetMode="External"/><Relationship Id="rId1" Type="http://schemas.openxmlformats.org/officeDocument/2006/relationships/slideLayout" Target="../slideLayouts/slideLayout82.xml"/><Relationship Id="rId6" Type="http://schemas.openxmlformats.org/officeDocument/2006/relationships/hyperlink" Target="https://www.marketing91.com/marketing-strategy-alibaba/" TargetMode="External"/><Relationship Id="rId5" Type="http://schemas.openxmlformats.org/officeDocument/2006/relationships/hyperlink" Target="https://www.ukessays.com/essays/marketing/the-alibaba-group-company-analysis-marketing-essay.php" TargetMode="External"/><Relationship Id="rId4" Type="http://schemas.openxmlformats.org/officeDocument/2006/relationships/hyperlink" Target="http://www.bbc.co.uk/news/topics/alibab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924BA99-5A58-4793-991D-0D4C04FC0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90453" y="4447219"/>
            <a:ext cx="4068776" cy="509366"/>
          </a:xfrm>
        </p:spPr>
        <p:txBody>
          <a:bodyPr>
            <a:normAutofit fontScale="25000" lnSpcReduction="20000"/>
          </a:bodyPr>
          <a:lstStyle/>
          <a:p>
            <a:endParaRPr lang="en-US" sz="2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 CASE STUDY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ardrop 49">
            <a:extLst>
              <a:ext uri="{FF2B5EF4-FFF2-40B4-BE49-F238E27FC236}">
                <a16:creationId xmlns:a16="http://schemas.microsoft.com/office/drawing/2014/main" xmlns="" id="{C8EEE5A5-357A-4ED3-A761-E4B9B4FA93C0}"/>
              </a:ext>
            </a:extLst>
          </p:cNvPr>
          <p:cNvSpPr/>
          <p:nvPr/>
        </p:nvSpPr>
        <p:spPr>
          <a:xfrm rot="8100000">
            <a:off x="4134471" y="1071652"/>
            <a:ext cx="711941" cy="949254"/>
          </a:xfrm>
          <a:prstGeom prst="teardrop">
            <a:avLst>
              <a:gd name="adj" fmla="val 131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D447CDBE-6AE9-4939-9786-C9BE2313DA4B}"/>
              </a:ext>
            </a:extLst>
          </p:cNvPr>
          <p:cNvGrpSpPr/>
          <p:nvPr/>
        </p:nvGrpSpPr>
        <p:grpSpPr>
          <a:xfrm>
            <a:off x="7162799" y="4013957"/>
            <a:ext cx="1952171" cy="494026"/>
            <a:chOff x="803640" y="3362835"/>
            <a:chExt cx="2059657" cy="49402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17AD47AC-62DB-49B4-8BE8-B10DB9F19B0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CC53F1FA-92A7-4033-9596-69733D598A6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6C655C1A-C986-4705-8FB9-F6AE5F99A0EE}"/>
              </a:ext>
            </a:extLst>
          </p:cNvPr>
          <p:cNvGrpSpPr/>
          <p:nvPr/>
        </p:nvGrpSpPr>
        <p:grpSpPr>
          <a:xfrm>
            <a:off x="321362" y="3983971"/>
            <a:ext cx="2137062" cy="494026"/>
            <a:chOff x="803640" y="3362835"/>
            <a:chExt cx="2059657" cy="49402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A44EF197-4ACA-4201-91A7-3934AD74281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9EFA726B-7CA7-4BCF-8795-4BCC9C18F62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94924D49-8146-4B21-9798-5E13FD9977AD}"/>
              </a:ext>
            </a:extLst>
          </p:cNvPr>
          <p:cNvGrpSpPr/>
          <p:nvPr/>
        </p:nvGrpSpPr>
        <p:grpSpPr>
          <a:xfrm>
            <a:off x="4596969" y="1186981"/>
            <a:ext cx="2137062" cy="494026"/>
            <a:chOff x="803640" y="3362835"/>
            <a:chExt cx="2059657" cy="49402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1779EAE-62B0-4EB3-A422-BCFB52DB50B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F6389F8-B1C5-4895-957C-CAA5D33E7BC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34AEA54-E731-4580-AD7F-D4BA8C850C9C}"/>
              </a:ext>
            </a:extLst>
          </p:cNvPr>
          <p:cNvGrpSpPr/>
          <p:nvPr/>
        </p:nvGrpSpPr>
        <p:grpSpPr>
          <a:xfrm>
            <a:off x="997823" y="2503443"/>
            <a:ext cx="2137062" cy="494026"/>
            <a:chOff x="803640" y="3362835"/>
            <a:chExt cx="2059657" cy="49402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F48D44C3-FEAF-423F-8E3B-2C39B2BDEB5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A270775B-F6D9-47BE-BF98-E6978156448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5868C010-8213-48B4-AEB3-2A5E87E93EC3}"/>
              </a:ext>
            </a:extLst>
          </p:cNvPr>
          <p:cNvGrpSpPr/>
          <p:nvPr/>
        </p:nvGrpSpPr>
        <p:grpSpPr>
          <a:xfrm>
            <a:off x="3794672" y="5181603"/>
            <a:ext cx="2566182" cy="584776"/>
            <a:chOff x="803640" y="3362835"/>
            <a:chExt cx="2059657" cy="51152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86F9FCE-F570-4B89-A5AD-55312D90E38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42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5B344427-BF71-4764-8775-A47091DC318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BY:</a:t>
              </a:r>
              <a:br>
                <a:rPr lang="en-US" altLang="ko-KR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ISHWOR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KHATIWADA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7" name="Teardrop 66">
            <a:extLst>
              <a:ext uri="{FF2B5EF4-FFF2-40B4-BE49-F238E27FC236}">
                <a16:creationId xmlns:a16="http://schemas.microsoft.com/office/drawing/2014/main" xmlns="" id="{5F931CDF-CE1A-438B-BA11-D82B7CA95627}"/>
              </a:ext>
            </a:extLst>
          </p:cNvPr>
          <p:cNvSpPr/>
          <p:nvPr/>
        </p:nvSpPr>
        <p:spPr>
          <a:xfrm rot="5400000">
            <a:off x="2415826" y="1517652"/>
            <a:ext cx="949254" cy="711941"/>
          </a:xfrm>
          <a:prstGeom prst="teardrop">
            <a:avLst>
              <a:gd name="adj" fmla="val 131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Teardrop 67">
            <a:extLst>
              <a:ext uri="{FF2B5EF4-FFF2-40B4-BE49-F238E27FC236}">
                <a16:creationId xmlns:a16="http://schemas.microsoft.com/office/drawing/2014/main" xmlns="" id="{B28D44AE-87E4-4AAA-8F6C-E115C921E88F}"/>
              </a:ext>
            </a:extLst>
          </p:cNvPr>
          <p:cNvSpPr/>
          <p:nvPr/>
        </p:nvSpPr>
        <p:spPr>
          <a:xfrm rot="16200000" flipH="1">
            <a:off x="5836382" y="1799664"/>
            <a:ext cx="949254" cy="711941"/>
          </a:xfrm>
          <a:prstGeom prst="teardrop">
            <a:avLst>
              <a:gd name="adj" fmla="val 131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Oval 7">
            <a:extLst>
              <a:ext uri="{FF2B5EF4-FFF2-40B4-BE49-F238E27FC236}">
                <a16:creationId xmlns:a16="http://schemas.microsoft.com/office/drawing/2014/main" xmlns="" id="{BAAB72AB-1426-49DA-8012-23A3010B06EE}"/>
              </a:ext>
            </a:extLst>
          </p:cNvPr>
          <p:cNvSpPr/>
          <p:nvPr/>
        </p:nvSpPr>
        <p:spPr>
          <a:xfrm>
            <a:off x="6188451" y="1918951"/>
            <a:ext cx="245116" cy="429298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1" name="Teardrop 70">
            <a:extLst>
              <a:ext uri="{FF2B5EF4-FFF2-40B4-BE49-F238E27FC236}">
                <a16:creationId xmlns:a16="http://schemas.microsoft.com/office/drawing/2014/main" xmlns="" id="{09C28A59-AFDB-4B78-BBA3-3AC79F8576F1}"/>
              </a:ext>
            </a:extLst>
          </p:cNvPr>
          <p:cNvSpPr/>
          <p:nvPr/>
        </p:nvSpPr>
        <p:spPr>
          <a:xfrm rot="2700000">
            <a:off x="1421875" y="3113603"/>
            <a:ext cx="949254" cy="711941"/>
          </a:xfrm>
          <a:prstGeom prst="teardrop">
            <a:avLst>
              <a:gd name="adj" fmla="val 131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3" name="Trapezoid 10">
            <a:extLst>
              <a:ext uri="{FF2B5EF4-FFF2-40B4-BE49-F238E27FC236}">
                <a16:creationId xmlns:a16="http://schemas.microsoft.com/office/drawing/2014/main" xmlns="" id="{A548981F-09D0-432A-B4CE-46FDA1FB08BB}"/>
              </a:ext>
            </a:extLst>
          </p:cNvPr>
          <p:cNvSpPr>
            <a:spLocks noChangeAspect="1"/>
          </p:cNvSpPr>
          <p:nvPr/>
        </p:nvSpPr>
        <p:spPr>
          <a:xfrm>
            <a:off x="1770536" y="3286122"/>
            <a:ext cx="275500" cy="366902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5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2842772" y="1646004"/>
            <a:ext cx="95361" cy="382311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4282371" y="1483273"/>
            <a:ext cx="416140" cy="27599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4971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1771"/>
            <a:ext cx="7498080" cy="914400"/>
          </a:xfrm>
        </p:spPr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pic>
        <p:nvPicPr>
          <p:cNvPr id="3074" name="Picture 2" descr="compititors of aliibaba.com को छविको परिणा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8001000" cy="60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8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" y="76199"/>
            <a:ext cx="8935213" cy="6705601"/>
          </a:xfrm>
        </p:spPr>
      </p:pic>
    </p:spTree>
    <p:extLst>
      <p:ext uri="{BB962C8B-B14F-4D97-AF65-F5344CB8AC3E}">
        <p14:creationId xmlns:p14="http://schemas.microsoft.com/office/powerpoint/2010/main" val="15169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Alibaba.com has grown admirably from its initial beginnings as a small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E-Marketplace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into a giant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e-Marketplace.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four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Ps(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product, price, place, and promotion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of the marketing strategies have contributed to the success of Alibaba.com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Ishwor Khatiwada\Desktop\Screenshot (1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49438"/>
            <a:ext cx="4114800" cy="293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5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en.wikipedia.org/wiki/</a:t>
            </a:r>
            <a:r>
              <a:rPr lang="en-US" dirty="0" err="1" smtClean="0">
                <a:hlinkClick r:id="rId2"/>
              </a:rPr>
              <a:t>Alibaba_Group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https://www.alibaba.com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www.bbc.co.uk/news/topics/alibaba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www.ukessays.com/essays/marketing/the-alibaba-group-company-analysis-marketing-essay.php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https://www.marketing91.com/marketing-strategy-alibaba/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Ishwor Khatiwada\Desktop\h5Ur5OfFEEKzXaKNFboaTHh6awaQs7kCfwrkHIh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7950" y="-284125"/>
            <a:ext cx="11602700" cy="744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773150" y="850314"/>
            <a:ext cx="477812" cy="401256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584154" y="1891554"/>
            <a:ext cx="293946" cy="532272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902127" y="3218830"/>
            <a:ext cx="126362" cy="420344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584159" y="4434177"/>
            <a:ext cx="293941" cy="531908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773148" y="5606627"/>
            <a:ext cx="478642" cy="401063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 flipH="1">
            <a:off x="8635790" y="850314"/>
            <a:ext cx="477597" cy="401256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 flipH="1">
            <a:off x="8008935" y="1891554"/>
            <a:ext cx="293813" cy="532272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7858614" y="3218830"/>
            <a:ext cx="126305" cy="420344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 flipH="1">
            <a:off x="8008934" y="4434177"/>
            <a:ext cx="293808" cy="531908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flipH="1">
            <a:off x="8634963" y="5606627"/>
            <a:ext cx="478426" cy="401063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 rot="16200000">
            <a:off x="-1922073" y="2931916"/>
            <a:ext cx="4583652" cy="994172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4050">
                <a:solidFill>
                  <a:schemeClr val="tx2"/>
                </a:solidFill>
              </a:rPr>
              <a:t>Table of Contents</a:t>
            </a:r>
          </a:p>
        </p:txBody>
      </p:sp>
      <p:sp>
        <p:nvSpPr>
          <p:cNvPr id="6" name="Oval 5"/>
          <p:cNvSpPr/>
          <p:nvPr/>
        </p:nvSpPr>
        <p:spPr>
          <a:xfrm>
            <a:off x="894362" y="1065803"/>
            <a:ext cx="1026114" cy="10261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1407419" y="2299230"/>
            <a:ext cx="1026114" cy="10261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1407419" y="3532658"/>
            <a:ext cx="1026114" cy="10261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94362" y="4766084"/>
            <a:ext cx="1026114" cy="10261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6" name="Group 45"/>
          <p:cNvGrpSpPr/>
          <p:nvPr/>
        </p:nvGrpSpPr>
        <p:grpSpPr>
          <a:xfrm>
            <a:off x="2084548" y="1656070"/>
            <a:ext cx="3611038" cy="1389194"/>
            <a:chOff x="4655840" y="588655"/>
            <a:chExt cx="4888452" cy="2110488"/>
          </a:xfrm>
        </p:grpSpPr>
        <p:sp>
          <p:nvSpPr>
            <p:cNvPr id="48" name="TextBox 47"/>
            <p:cNvSpPr txBox="1"/>
            <p:nvPr/>
          </p:nvSpPr>
          <p:spPr>
            <a:xfrm>
              <a:off x="5079157" y="2184806"/>
              <a:ext cx="4465135" cy="514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 smtClean="0">
                  <a:solidFill>
                    <a:schemeClr val="accent6"/>
                  </a:solidFill>
                  <a:latin typeface="Times New Roman" pitchFamily="18" charset="0"/>
                  <a:cs typeface="Times New Roman" pitchFamily="18" charset="0"/>
                </a:rPr>
                <a:t>02 – </a:t>
              </a:r>
              <a:r>
                <a:rPr lang="en-US" sz="1600" b="1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HISTORY &amp; BACKGROUND</a:t>
              </a:r>
              <a:endParaRPr lang="ko-KR" alt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55840" y="588655"/>
              <a:ext cx="29951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332668" y="1350827"/>
            <a:ext cx="2300402" cy="507831"/>
            <a:chOff x="4655840" y="219323"/>
            <a:chExt cx="3067203" cy="677108"/>
          </a:xfrm>
        </p:grpSpPr>
        <p:sp>
          <p:nvSpPr>
            <p:cNvPr id="52" name="TextBox 51"/>
            <p:cNvSpPr txBox="1"/>
            <p:nvPr/>
          </p:nvSpPr>
          <p:spPr>
            <a:xfrm>
              <a:off x="4655840" y="219323"/>
              <a:ext cx="306075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chemeClr val="accent5"/>
                  </a:solidFill>
                  <a:latin typeface="Times New Roman" pitchFamily="18" charset="0"/>
                  <a:cs typeface="Times New Roman" pitchFamily="18" charset="0"/>
                </a:rPr>
                <a:t>02 </a:t>
              </a:r>
              <a:r>
                <a:rPr lang="en-US" sz="1600" b="1" cap="all" dirty="0" smtClean="0">
                  <a:solidFill>
                    <a:schemeClr val="accent5"/>
                  </a:solidFill>
                  <a:latin typeface="Times New Roman" pitchFamily="18" charset="0"/>
                  <a:cs typeface="Times New Roman" pitchFamily="18" charset="0"/>
                </a:rPr>
                <a:t>–ALIBABA GROUP </a:t>
              </a:r>
              <a:endParaRPr lang="en-US" sz="1600" b="1" cap="all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55840" y="588655"/>
              <a:ext cx="306720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69840" y="3664264"/>
            <a:ext cx="2300402" cy="507831"/>
            <a:chOff x="4655840" y="219323"/>
            <a:chExt cx="3067203" cy="677108"/>
          </a:xfrm>
        </p:grpSpPr>
        <p:sp>
          <p:nvSpPr>
            <p:cNvPr id="55" name="TextBox 54"/>
            <p:cNvSpPr txBox="1"/>
            <p:nvPr/>
          </p:nvSpPr>
          <p:spPr>
            <a:xfrm>
              <a:off x="4655840" y="219323"/>
              <a:ext cx="2757423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chemeClr val="accent4"/>
                  </a:solidFill>
                  <a:latin typeface="Times New Roman" pitchFamily="18" charset="0"/>
                  <a:cs typeface="Times New Roman" pitchFamily="18" charset="0"/>
                </a:rPr>
                <a:t>03 </a:t>
              </a:r>
              <a:r>
                <a:rPr lang="en-US" sz="1600" b="1" cap="all" dirty="0" smtClean="0">
                  <a:solidFill>
                    <a:schemeClr val="accent4"/>
                  </a:solidFill>
                  <a:latin typeface="Times New Roman" pitchFamily="18" charset="0"/>
                  <a:cs typeface="Times New Roman" pitchFamily="18" charset="0"/>
                </a:rPr>
                <a:t>– alibaba.com</a:t>
              </a:r>
              <a:endParaRPr lang="en-US" sz="1600" b="1" cap="all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55840" y="588655"/>
              <a:ext cx="306720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 smtClean="0"/>
                <a:t>.</a:t>
              </a:r>
              <a:endParaRPr lang="en-US" sz="9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084548" y="4899194"/>
            <a:ext cx="2246396" cy="646331"/>
            <a:chOff x="4655840" y="219323"/>
            <a:chExt cx="2995195" cy="861775"/>
          </a:xfrm>
        </p:grpSpPr>
        <p:sp>
          <p:nvSpPr>
            <p:cNvPr id="58" name="TextBox 57"/>
            <p:cNvSpPr txBox="1"/>
            <p:nvPr/>
          </p:nvSpPr>
          <p:spPr>
            <a:xfrm>
              <a:off x="4655840" y="219323"/>
              <a:ext cx="2321148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cap="all" dirty="0" smtClean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04 -</a:t>
              </a:r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Taobao.com</a:t>
              </a:r>
            </a:p>
            <a:p>
              <a:r>
                <a:rPr lang="en-US" b="1" cap="all" dirty="0" smtClean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b="1" cap="all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55840" y="588655"/>
              <a:ext cx="29951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sp>
        <p:nvSpPr>
          <p:cNvPr id="27" name="Oval 26"/>
          <p:cNvSpPr/>
          <p:nvPr/>
        </p:nvSpPr>
        <p:spPr>
          <a:xfrm flipH="1">
            <a:off x="7966579" y="1065803"/>
            <a:ext cx="1025651" cy="102611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 flipH="1">
            <a:off x="7453753" y="2299230"/>
            <a:ext cx="1025651" cy="10261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 flipH="1">
            <a:off x="7453753" y="3532658"/>
            <a:ext cx="1025651" cy="10261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 flipH="1">
            <a:off x="7966579" y="4766084"/>
            <a:ext cx="1025651" cy="1026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7" name="Group 36"/>
          <p:cNvGrpSpPr/>
          <p:nvPr/>
        </p:nvGrpSpPr>
        <p:grpSpPr>
          <a:xfrm>
            <a:off x="5232757" y="1286738"/>
            <a:ext cx="2246396" cy="435926"/>
            <a:chOff x="4655840" y="315196"/>
            <a:chExt cx="2995195" cy="581235"/>
          </a:xfrm>
        </p:grpSpPr>
        <p:sp>
          <p:nvSpPr>
            <p:cNvPr id="38" name="TextBox 37"/>
            <p:cNvSpPr txBox="1"/>
            <p:nvPr/>
          </p:nvSpPr>
          <p:spPr>
            <a:xfrm>
              <a:off x="5536276" y="315196"/>
              <a:ext cx="19222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cap="all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05 - </a:t>
              </a:r>
              <a:r>
                <a:rPr lang="en-US" b="1" cap="all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ALIPAY</a:t>
              </a:r>
              <a:endParaRPr lang="en-US" b="1" cap="all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55840" y="588655"/>
              <a:ext cx="29951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490724" y="4948232"/>
            <a:ext cx="2299236" cy="707886"/>
            <a:chOff x="4655840" y="280894"/>
            <a:chExt cx="3065649" cy="943848"/>
          </a:xfrm>
        </p:grpSpPr>
        <p:sp>
          <p:nvSpPr>
            <p:cNvPr id="42" name="TextBox 41"/>
            <p:cNvSpPr txBox="1"/>
            <p:nvPr/>
          </p:nvSpPr>
          <p:spPr>
            <a:xfrm>
              <a:off x="5111373" y="280894"/>
              <a:ext cx="2610116" cy="943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cap="all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08 </a:t>
              </a:r>
              <a:r>
                <a:rPr lang="en-US" sz="2000" b="1" cap="all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hallenges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Conclusion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55840" y="588655"/>
              <a:ext cx="29951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2757" y="2548573"/>
            <a:ext cx="2300402" cy="646331"/>
            <a:chOff x="4655840" y="378307"/>
            <a:chExt cx="3067203" cy="861775"/>
          </a:xfrm>
        </p:grpSpPr>
        <p:sp>
          <p:nvSpPr>
            <p:cNvPr id="50" name="TextBox 49"/>
            <p:cNvSpPr txBox="1"/>
            <p:nvPr/>
          </p:nvSpPr>
          <p:spPr>
            <a:xfrm>
              <a:off x="5245236" y="378307"/>
              <a:ext cx="2169826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cap="all" dirty="0">
                  <a:latin typeface="Times New Roman" pitchFamily="18" charset="0"/>
                  <a:cs typeface="Times New Roman" pitchFamily="18" charset="0"/>
                </a:rPr>
                <a:t>06 </a:t>
              </a:r>
              <a:r>
                <a:rPr lang="en-US" b="1" cap="all" dirty="0" smtClean="0">
                  <a:latin typeface="Times New Roman" pitchFamily="18" charset="0"/>
                  <a:cs typeface="Times New Roman" pitchFamily="18" charset="0"/>
                </a:rPr>
                <a:t>–SUCCESS</a:t>
              </a:r>
            </a:p>
            <a:p>
              <a:r>
                <a:rPr lang="en-US" b="1" cap="all" dirty="0" smtClean="0">
                  <a:latin typeface="Times New Roman" pitchFamily="18" charset="0"/>
                  <a:cs typeface="Times New Roman" pitchFamily="18" charset="0"/>
                </a:rPr>
                <a:t>      FACTORS</a:t>
              </a:r>
              <a:endParaRPr lang="en-US" b="1" cap="all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55840" y="588655"/>
              <a:ext cx="306720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00223" y="3664264"/>
            <a:ext cx="2300402" cy="584775"/>
            <a:chOff x="4655840" y="219323"/>
            <a:chExt cx="3067203" cy="779700"/>
          </a:xfrm>
        </p:grpSpPr>
        <p:sp>
          <p:nvSpPr>
            <p:cNvPr id="62" name="TextBox 61"/>
            <p:cNvSpPr txBox="1"/>
            <p:nvPr/>
          </p:nvSpPr>
          <p:spPr>
            <a:xfrm>
              <a:off x="5047163" y="219323"/>
              <a:ext cx="2207614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07 </a:t>
              </a:r>
              <a:r>
                <a:rPr lang="en-US" sz="1600" b="1" cap="all" dirty="0" smtClean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– REVINUE/</a:t>
              </a:r>
            </a:p>
            <a:p>
              <a:r>
                <a:rPr lang="en-US" sz="1600" b="1" cap="all" dirty="0" err="1" smtClean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compEtitor</a:t>
              </a:r>
              <a:r>
                <a:rPr lang="en-US" sz="1600" b="1" cap="all" dirty="0" smtClean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600" b="1" cap="all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55840" y="613862"/>
              <a:ext cx="306720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sp>
        <p:nvSpPr>
          <p:cNvPr id="64" name="Oval 63"/>
          <p:cNvSpPr/>
          <p:nvPr/>
        </p:nvSpPr>
        <p:spPr>
          <a:xfrm>
            <a:off x="1022963" y="1194405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Oval 64"/>
          <p:cNvSpPr/>
          <p:nvPr/>
        </p:nvSpPr>
        <p:spPr>
          <a:xfrm>
            <a:off x="1536021" y="2432068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Oval 65"/>
          <p:cNvSpPr/>
          <p:nvPr/>
        </p:nvSpPr>
        <p:spPr>
          <a:xfrm>
            <a:off x="1536021" y="3657025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/>
          <p:nvPr/>
        </p:nvSpPr>
        <p:spPr>
          <a:xfrm>
            <a:off x="1022963" y="4894686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67"/>
          <p:cNvSpPr/>
          <p:nvPr/>
        </p:nvSpPr>
        <p:spPr>
          <a:xfrm>
            <a:off x="7582122" y="2426053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/>
          <p:nvPr/>
        </p:nvSpPr>
        <p:spPr>
          <a:xfrm>
            <a:off x="7582123" y="3663379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/>
          <p:nvPr/>
        </p:nvSpPr>
        <p:spPr>
          <a:xfrm>
            <a:off x="8094948" y="4894686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/>
          <p:nvPr/>
        </p:nvSpPr>
        <p:spPr>
          <a:xfrm>
            <a:off x="8091822" y="1194405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Shape 2554"/>
          <p:cNvSpPr/>
          <p:nvPr/>
        </p:nvSpPr>
        <p:spPr>
          <a:xfrm>
            <a:off x="8243954" y="5080571"/>
            <a:ext cx="464639" cy="422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3" name="Shape 2587"/>
          <p:cNvSpPr/>
          <p:nvPr/>
        </p:nvSpPr>
        <p:spPr>
          <a:xfrm>
            <a:off x="7834515" y="2642103"/>
            <a:ext cx="348839" cy="348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4" name="Shape 2545"/>
          <p:cNvSpPr/>
          <p:nvPr/>
        </p:nvSpPr>
        <p:spPr>
          <a:xfrm>
            <a:off x="7772120" y="3832916"/>
            <a:ext cx="425598" cy="425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5" name="Shape 2604"/>
          <p:cNvSpPr/>
          <p:nvPr/>
        </p:nvSpPr>
        <p:spPr>
          <a:xfrm>
            <a:off x="1731184" y="3884545"/>
            <a:ext cx="378583" cy="309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6" name="Shape 2617"/>
          <p:cNvSpPr/>
          <p:nvPr/>
        </p:nvSpPr>
        <p:spPr>
          <a:xfrm>
            <a:off x="1233276" y="1314110"/>
            <a:ext cx="483554" cy="395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7" name="Shape 2525"/>
          <p:cNvSpPr/>
          <p:nvPr/>
        </p:nvSpPr>
        <p:spPr>
          <a:xfrm>
            <a:off x="1716830" y="2597929"/>
            <a:ext cx="367718" cy="367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8" name="Shape 2808"/>
          <p:cNvSpPr/>
          <p:nvPr/>
        </p:nvSpPr>
        <p:spPr>
          <a:xfrm>
            <a:off x="8256559" y="1295400"/>
            <a:ext cx="379231" cy="379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9" name="Shape 2847"/>
          <p:cNvSpPr/>
          <p:nvPr/>
        </p:nvSpPr>
        <p:spPr>
          <a:xfrm>
            <a:off x="1217802" y="5112562"/>
            <a:ext cx="379231" cy="379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</p:spTree>
    <p:extLst>
      <p:ext uri="{BB962C8B-B14F-4D97-AF65-F5344CB8AC3E}">
        <p14:creationId xmlns:p14="http://schemas.microsoft.com/office/powerpoint/2010/main" val="22720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Alibaba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338508" cy="3543748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Alibaba Group Holding Limited (also known as Alibaba Group is a Chinese multinational  specializing in e-commerce, retail, Internet, and technology.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company provides consumer-to consumer/C2C) ,business-to-consumer (B2C/online retailers), and business-to-business (B2B/</a:t>
            </a:r>
            <a:r>
              <a:rPr lang="en-US" sz="2000" dirty="0"/>
              <a:t>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etween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companies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services via web portals, as well as electronic payment services , shopping search engines and cloud computing services.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6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6"/>
            <a:ext cx="7967133" cy="41063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Alibaba.com, a member of the Alibaba Group of companies.( Alibaba, Taobao, Ali-express, Alipay)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company was founded in 1999 by 18 people led by jack ma.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English language website www.alibaba.com specializes in B2B trades especially for international buyers  trying to connect to Chinese sellers.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E-commerce, Cloud computing, Entertainment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commerce ,Retail ,Mobile media ,Films , TV shows.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Alibaba has data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centres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china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hong-kong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runs a cloud platform called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apsara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</a:t>
            </a:r>
            <a:r>
              <a:rPr lang="en-US" dirty="0"/>
              <a:t>H</a:t>
            </a:r>
            <a:r>
              <a:rPr lang="en-US" dirty="0" smtClean="0"/>
              <a:t>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5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9B26708-E181-4DC0-88BD-E0F5A3C8887D}"/>
              </a:ext>
            </a:extLst>
          </p:cNvPr>
          <p:cNvGrpSpPr/>
          <p:nvPr/>
        </p:nvGrpSpPr>
        <p:grpSpPr>
          <a:xfrm>
            <a:off x="0" y="3866606"/>
            <a:ext cx="9144759" cy="2967436"/>
            <a:chOff x="0" y="3866606"/>
            <a:chExt cx="12193012" cy="296743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6A83C7DA-2792-4320-8FE4-2D62F880F9A1}"/>
                </a:ext>
              </a:extLst>
            </p:cNvPr>
            <p:cNvSpPr/>
            <p:nvPr userDrawn="1"/>
          </p:nvSpPr>
          <p:spPr>
            <a:xfrm>
              <a:off x="700415" y="5374160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DED520B4-14D3-4FA8-B402-776499687A39}"/>
                </a:ext>
              </a:extLst>
            </p:cNvPr>
            <p:cNvSpPr/>
            <p:nvPr userDrawn="1"/>
          </p:nvSpPr>
          <p:spPr>
            <a:xfrm>
              <a:off x="8733" y="5374160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CA78361-0FA0-4279-AB3B-C686A02B3428}"/>
                </a:ext>
              </a:extLst>
            </p:cNvPr>
            <p:cNvSpPr/>
            <p:nvPr userDrawn="1"/>
          </p:nvSpPr>
          <p:spPr>
            <a:xfrm>
              <a:off x="593041" y="4989357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D354C330-1189-4763-B7F3-52B2E3379156}"/>
                </a:ext>
              </a:extLst>
            </p:cNvPr>
            <p:cNvSpPr/>
            <p:nvPr userDrawn="1"/>
          </p:nvSpPr>
          <p:spPr>
            <a:xfrm>
              <a:off x="432027" y="6005520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B4A3086-0555-4A59-8760-D80DA424D668}"/>
                </a:ext>
              </a:extLst>
            </p:cNvPr>
            <p:cNvSpPr/>
            <p:nvPr userDrawn="1"/>
          </p:nvSpPr>
          <p:spPr>
            <a:xfrm>
              <a:off x="1362504" y="5687764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5F52B1C-57F9-452C-A100-6D7D9EA073DE}"/>
                </a:ext>
              </a:extLst>
            </p:cNvPr>
            <p:cNvSpPr/>
            <p:nvPr userDrawn="1"/>
          </p:nvSpPr>
          <p:spPr>
            <a:xfrm>
              <a:off x="1207317" y="5284307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98D3C1E3-44C8-4010-B81D-16185D3C80C4}"/>
                </a:ext>
              </a:extLst>
            </p:cNvPr>
            <p:cNvSpPr/>
            <p:nvPr userDrawn="1"/>
          </p:nvSpPr>
          <p:spPr>
            <a:xfrm>
              <a:off x="1159881" y="4962380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5DFFC69-FE09-453A-A2FF-F508F4687566}"/>
                </a:ext>
              </a:extLst>
            </p:cNvPr>
            <p:cNvSpPr/>
            <p:nvPr userDrawn="1"/>
          </p:nvSpPr>
          <p:spPr>
            <a:xfrm>
              <a:off x="0" y="5046213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66B9579-467A-4C0E-BBD2-9B3B17F79CB0}"/>
                </a:ext>
              </a:extLst>
            </p:cNvPr>
            <p:cNvSpPr/>
            <p:nvPr userDrawn="1"/>
          </p:nvSpPr>
          <p:spPr>
            <a:xfrm>
              <a:off x="324800" y="5089964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D497A6BC-508D-4330-887B-A1DB3A786C12}"/>
                </a:ext>
              </a:extLst>
            </p:cNvPr>
            <p:cNvSpPr/>
            <p:nvPr userDrawn="1"/>
          </p:nvSpPr>
          <p:spPr>
            <a:xfrm>
              <a:off x="962600" y="4241168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7E212BBD-D0B8-4A1A-8187-E6F9FBB5C379}"/>
                </a:ext>
              </a:extLst>
            </p:cNvPr>
            <p:cNvSpPr/>
            <p:nvPr userDrawn="1"/>
          </p:nvSpPr>
          <p:spPr>
            <a:xfrm>
              <a:off x="340613" y="4569165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1E5696A-F945-4714-9074-0C5B8748B611}"/>
                </a:ext>
              </a:extLst>
            </p:cNvPr>
            <p:cNvSpPr/>
            <p:nvPr userDrawn="1"/>
          </p:nvSpPr>
          <p:spPr>
            <a:xfrm>
              <a:off x="557785" y="4026550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EDC9346-A0E3-4E6D-82CE-854999975F5F}"/>
                </a:ext>
              </a:extLst>
            </p:cNvPr>
            <p:cNvSpPr/>
            <p:nvPr userDrawn="1"/>
          </p:nvSpPr>
          <p:spPr>
            <a:xfrm>
              <a:off x="2317703" y="5674484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26DB56C8-873B-4753-8968-92007B3EB7B2}"/>
                </a:ext>
              </a:extLst>
            </p:cNvPr>
            <p:cNvSpPr/>
            <p:nvPr userDrawn="1"/>
          </p:nvSpPr>
          <p:spPr>
            <a:xfrm>
              <a:off x="1482004" y="5558827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4F3F3C00-6A04-46A9-B26C-DFCF9839F776}"/>
                </a:ext>
              </a:extLst>
            </p:cNvPr>
            <p:cNvSpPr/>
            <p:nvPr userDrawn="1"/>
          </p:nvSpPr>
          <p:spPr>
            <a:xfrm>
              <a:off x="1860673" y="4969625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E95DAB9C-7092-4A6C-A8C9-4F203AF98713}"/>
                </a:ext>
              </a:extLst>
            </p:cNvPr>
            <p:cNvSpPr/>
            <p:nvPr userDrawn="1"/>
          </p:nvSpPr>
          <p:spPr>
            <a:xfrm>
              <a:off x="2060484" y="5845576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65F44273-5510-4A1F-B6A7-C8918EC60375}"/>
                </a:ext>
              </a:extLst>
            </p:cNvPr>
            <p:cNvSpPr/>
            <p:nvPr userDrawn="1"/>
          </p:nvSpPr>
          <p:spPr>
            <a:xfrm>
              <a:off x="2376308" y="5263421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960DEE8F-C60A-4903-870A-C9E5C309F880}"/>
                </a:ext>
              </a:extLst>
            </p:cNvPr>
            <p:cNvSpPr/>
            <p:nvPr userDrawn="1"/>
          </p:nvSpPr>
          <p:spPr>
            <a:xfrm>
              <a:off x="2835775" y="5124363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4AE6BBAB-DFF8-4C04-849E-1D41D2914F19}"/>
                </a:ext>
              </a:extLst>
            </p:cNvPr>
            <p:cNvSpPr/>
            <p:nvPr userDrawn="1"/>
          </p:nvSpPr>
          <p:spPr>
            <a:xfrm>
              <a:off x="2788339" y="4802436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2C3D4D89-005F-43C7-82A4-1C5A501AFCF4}"/>
                </a:ext>
              </a:extLst>
            </p:cNvPr>
            <p:cNvSpPr/>
            <p:nvPr userDrawn="1"/>
          </p:nvSpPr>
          <p:spPr>
            <a:xfrm>
              <a:off x="1628457" y="4886269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1581398D-B48E-4095-8F85-6DACF614FE03}"/>
                </a:ext>
              </a:extLst>
            </p:cNvPr>
            <p:cNvSpPr/>
            <p:nvPr userDrawn="1"/>
          </p:nvSpPr>
          <p:spPr>
            <a:xfrm>
              <a:off x="2117572" y="4403151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C27C3A1C-914E-4A0C-B883-C10DA9D44B87}"/>
                </a:ext>
              </a:extLst>
            </p:cNvPr>
            <p:cNvSpPr/>
            <p:nvPr userDrawn="1"/>
          </p:nvSpPr>
          <p:spPr>
            <a:xfrm>
              <a:off x="2591057" y="4081224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AF2DD092-9044-4E03-BA2E-30DE0959C14E}"/>
                </a:ext>
              </a:extLst>
            </p:cNvPr>
            <p:cNvSpPr/>
            <p:nvPr userDrawn="1"/>
          </p:nvSpPr>
          <p:spPr>
            <a:xfrm>
              <a:off x="2382607" y="4662696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E392A133-6A39-4BD0-A483-441065766A57}"/>
                </a:ext>
              </a:extLst>
            </p:cNvPr>
            <p:cNvSpPr/>
            <p:nvPr userDrawn="1"/>
          </p:nvSpPr>
          <p:spPr>
            <a:xfrm>
              <a:off x="2186243" y="3866606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BC4B76E9-F45A-4C69-8CA9-2EBDDB4E76E1}"/>
                </a:ext>
              </a:extLst>
            </p:cNvPr>
            <p:cNvSpPr/>
            <p:nvPr userDrawn="1"/>
          </p:nvSpPr>
          <p:spPr>
            <a:xfrm>
              <a:off x="4062601" y="5725421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C3A05D51-983F-4ACF-A4E7-1C0B0B6A9986}"/>
                </a:ext>
              </a:extLst>
            </p:cNvPr>
            <p:cNvSpPr/>
            <p:nvPr userDrawn="1"/>
          </p:nvSpPr>
          <p:spPr>
            <a:xfrm>
              <a:off x="3031955" y="5338960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2682ADFF-BFE5-41FD-8FBF-FE12E74B2897}"/>
                </a:ext>
              </a:extLst>
            </p:cNvPr>
            <p:cNvSpPr/>
            <p:nvPr userDrawn="1"/>
          </p:nvSpPr>
          <p:spPr>
            <a:xfrm>
              <a:off x="3794584" y="5464714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F8AAC54A-0DF3-4133-9CA3-369B28B229D5}"/>
                </a:ext>
              </a:extLst>
            </p:cNvPr>
            <p:cNvSpPr/>
            <p:nvPr userDrawn="1"/>
          </p:nvSpPr>
          <p:spPr>
            <a:xfrm>
              <a:off x="3766347" y="6190188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69D41C9F-0B4B-4AC9-9308-74C1F3B8654B}"/>
                </a:ext>
              </a:extLst>
            </p:cNvPr>
            <p:cNvSpPr/>
            <p:nvPr userDrawn="1"/>
          </p:nvSpPr>
          <p:spPr>
            <a:xfrm>
              <a:off x="4404293" y="5986627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F12B0D79-C60E-4F07-9E6D-4B1558F23F58}"/>
                </a:ext>
              </a:extLst>
            </p:cNvPr>
            <p:cNvSpPr/>
            <p:nvPr userDrawn="1"/>
          </p:nvSpPr>
          <p:spPr>
            <a:xfrm>
              <a:off x="4541637" y="5468975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69361E7F-A41E-4B0C-90F9-5FAB1B2BD056}"/>
                </a:ext>
              </a:extLst>
            </p:cNvPr>
            <p:cNvSpPr/>
            <p:nvPr userDrawn="1"/>
          </p:nvSpPr>
          <p:spPr>
            <a:xfrm>
              <a:off x="4494201" y="5147048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63D33315-A58C-45E2-9CEF-CE9C7644E039}"/>
                </a:ext>
              </a:extLst>
            </p:cNvPr>
            <p:cNvSpPr/>
            <p:nvPr userDrawn="1"/>
          </p:nvSpPr>
          <p:spPr>
            <a:xfrm>
              <a:off x="3392780" y="5023397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9568A1E0-BFE4-432F-8176-47EBDE9E7C8A}"/>
                </a:ext>
              </a:extLst>
            </p:cNvPr>
            <p:cNvSpPr/>
            <p:nvPr userDrawn="1"/>
          </p:nvSpPr>
          <p:spPr>
            <a:xfrm>
              <a:off x="3823435" y="4747763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14805AAC-245B-41AF-98D6-36D42CB608A5}"/>
                </a:ext>
              </a:extLst>
            </p:cNvPr>
            <p:cNvSpPr/>
            <p:nvPr userDrawn="1"/>
          </p:nvSpPr>
          <p:spPr>
            <a:xfrm>
              <a:off x="4296920" y="4425836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8F108654-514D-4278-82B6-9138068C35D8}"/>
                </a:ext>
              </a:extLst>
            </p:cNvPr>
            <p:cNvSpPr/>
            <p:nvPr userDrawn="1"/>
          </p:nvSpPr>
          <p:spPr>
            <a:xfrm>
              <a:off x="4088469" y="5007308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FE093897-8F12-48D2-82A1-97ADE01AA870}"/>
                </a:ext>
              </a:extLst>
            </p:cNvPr>
            <p:cNvSpPr/>
            <p:nvPr userDrawn="1"/>
          </p:nvSpPr>
          <p:spPr>
            <a:xfrm>
              <a:off x="3892105" y="4211218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49D1408D-0CE4-4DCD-B8E4-4CAC917FC4C9}"/>
                </a:ext>
              </a:extLst>
            </p:cNvPr>
            <p:cNvSpPr/>
            <p:nvPr userDrawn="1"/>
          </p:nvSpPr>
          <p:spPr>
            <a:xfrm>
              <a:off x="4548531" y="5201370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C5C3DD74-EACD-4598-B2A0-20491E1F4209}"/>
                </a:ext>
              </a:extLst>
            </p:cNvPr>
            <p:cNvSpPr/>
            <p:nvPr userDrawn="1"/>
          </p:nvSpPr>
          <p:spPr>
            <a:xfrm>
              <a:off x="5062767" y="4961589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85BAC4C0-FDD0-491F-945C-A448FEA429F1}"/>
                </a:ext>
              </a:extLst>
            </p:cNvPr>
            <p:cNvSpPr/>
            <p:nvPr userDrawn="1"/>
          </p:nvSpPr>
          <p:spPr>
            <a:xfrm>
              <a:off x="5103999" y="5962284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7AB54317-E15B-42B1-B04E-6A1221906F6D}"/>
                </a:ext>
              </a:extLst>
            </p:cNvPr>
            <p:cNvSpPr/>
            <p:nvPr userDrawn="1"/>
          </p:nvSpPr>
          <p:spPr>
            <a:xfrm>
              <a:off x="5546627" y="5641148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5E39ABF4-EAC9-41E6-BB5C-BA963813BA6E}"/>
                </a:ext>
              </a:extLst>
            </p:cNvPr>
            <p:cNvSpPr/>
            <p:nvPr userDrawn="1"/>
          </p:nvSpPr>
          <p:spPr>
            <a:xfrm>
              <a:off x="5879289" y="5241071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A4B240A3-0256-4CE4-B3B7-A683EAA9FEBA}"/>
                </a:ext>
              </a:extLst>
            </p:cNvPr>
            <p:cNvSpPr/>
            <p:nvPr userDrawn="1"/>
          </p:nvSpPr>
          <p:spPr>
            <a:xfrm>
              <a:off x="5831853" y="4919144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F6CF61E7-6769-4D54-A98E-A53A037DBD2D}"/>
                </a:ext>
              </a:extLst>
            </p:cNvPr>
            <p:cNvSpPr/>
            <p:nvPr userDrawn="1"/>
          </p:nvSpPr>
          <p:spPr>
            <a:xfrm>
              <a:off x="4671972" y="5002977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F6D8213C-8A50-438B-A406-A192DBB732CF}"/>
                </a:ext>
              </a:extLst>
            </p:cNvPr>
            <p:cNvSpPr/>
            <p:nvPr userDrawn="1"/>
          </p:nvSpPr>
          <p:spPr>
            <a:xfrm>
              <a:off x="5161087" y="4519858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2F3D526D-83B8-4DD7-AA3C-494CFD634D0F}"/>
                </a:ext>
              </a:extLst>
            </p:cNvPr>
            <p:cNvSpPr/>
            <p:nvPr userDrawn="1"/>
          </p:nvSpPr>
          <p:spPr>
            <a:xfrm>
              <a:off x="5634572" y="4197931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9BE58FDD-EE1E-4921-B11E-7F6848193CF0}"/>
                </a:ext>
              </a:extLst>
            </p:cNvPr>
            <p:cNvSpPr/>
            <p:nvPr userDrawn="1"/>
          </p:nvSpPr>
          <p:spPr>
            <a:xfrm>
              <a:off x="5426121" y="4779403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3B4F0BBE-15C2-4CB7-BED2-D137B3FA6CAC}"/>
                </a:ext>
              </a:extLst>
            </p:cNvPr>
            <p:cNvSpPr/>
            <p:nvPr userDrawn="1"/>
          </p:nvSpPr>
          <p:spPr>
            <a:xfrm>
              <a:off x="5229757" y="3983314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8F5E9356-5718-4E5F-B16C-302808E7925C}"/>
                </a:ext>
              </a:extLst>
            </p:cNvPr>
            <p:cNvSpPr/>
            <p:nvPr userDrawn="1"/>
          </p:nvSpPr>
          <p:spPr>
            <a:xfrm>
              <a:off x="6144136" y="5477453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8A076A7C-E639-47B5-8579-845059E72B03}"/>
                </a:ext>
              </a:extLst>
            </p:cNvPr>
            <p:cNvSpPr/>
            <p:nvPr userDrawn="1"/>
          </p:nvSpPr>
          <p:spPr>
            <a:xfrm>
              <a:off x="6613891" y="5147048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6D9A2872-B310-4B67-AD67-A14D6BA8CF4E}"/>
                </a:ext>
              </a:extLst>
            </p:cNvPr>
            <p:cNvSpPr/>
            <p:nvPr userDrawn="1"/>
          </p:nvSpPr>
          <p:spPr>
            <a:xfrm>
              <a:off x="5866268" y="5975528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4D47626E-A506-4743-B7D6-F55DB4D7EFF2}"/>
                </a:ext>
              </a:extLst>
            </p:cNvPr>
            <p:cNvSpPr/>
            <p:nvPr userDrawn="1"/>
          </p:nvSpPr>
          <p:spPr>
            <a:xfrm>
              <a:off x="7293069" y="5944183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9426D4EB-7253-4B23-A83E-6A75BC7259D6}"/>
                </a:ext>
              </a:extLst>
            </p:cNvPr>
            <p:cNvSpPr/>
            <p:nvPr userDrawn="1"/>
          </p:nvSpPr>
          <p:spPr>
            <a:xfrm>
              <a:off x="7430413" y="5426530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19E5716A-5B73-49DA-915A-F5E69D284684}"/>
                </a:ext>
              </a:extLst>
            </p:cNvPr>
            <p:cNvSpPr/>
            <p:nvPr userDrawn="1"/>
          </p:nvSpPr>
          <p:spPr>
            <a:xfrm>
              <a:off x="7382977" y="5104603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67879505-28BA-4209-82DB-C44B28007CE7}"/>
                </a:ext>
              </a:extLst>
            </p:cNvPr>
            <p:cNvSpPr/>
            <p:nvPr userDrawn="1"/>
          </p:nvSpPr>
          <p:spPr>
            <a:xfrm>
              <a:off x="6223096" y="5188436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69FBBFCD-E744-42E7-9CC8-DC49C57167BA}"/>
                </a:ext>
              </a:extLst>
            </p:cNvPr>
            <p:cNvSpPr/>
            <p:nvPr userDrawn="1"/>
          </p:nvSpPr>
          <p:spPr>
            <a:xfrm>
              <a:off x="6712211" y="4705318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7E390097-D6C9-4CCE-8193-A1CD723E39B6}"/>
                </a:ext>
              </a:extLst>
            </p:cNvPr>
            <p:cNvSpPr/>
            <p:nvPr userDrawn="1"/>
          </p:nvSpPr>
          <p:spPr>
            <a:xfrm>
              <a:off x="7185696" y="4383391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498EE70D-9B27-4E36-AD40-8ED96D8535D2}"/>
                </a:ext>
              </a:extLst>
            </p:cNvPr>
            <p:cNvSpPr/>
            <p:nvPr userDrawn="1"/>
          </p:nvSpPr>
          <p:spPr>
            <a:xfrm>
              <a:off x="6977245" y="4964863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F1EF005E-0DEE-41D6-9B59-08BF9872EF25}"/>
                </a:ext>
              </a:extLst>
            </p:cNvPr>
            <p:cNvSpPr/>
            <p:nvPr userDrawn="1"/>
          </p:nvSpPr>
          <p:spPr>
            <a:xfrm>
              <a:off x="6780881" y="4168773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07FF95A4-90B3-4724-AA8A-CBC44FA53587}"/>
                </a:ext>
              </a:extLst>
            </p:cNvPr>
            <p:cNvSpPr/>
            <p:nvPr userDrawn="1"/>
          </p:nvSpPr>
          <p:spPr>
            <a:xfrm>
              <a:off x="7907288" y="5670931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34AE1C7D-F4B0-432A-A793-C08679DC5026}"/>
                </a:ext>
              </a:extLst>
            </p:cNvPr>
            <p:cNvSpPr/>
            <p:nvPr userDrawn="1"/>
          </p:nvSpPr>
          <p:spPr>
            <a:xfrm>
              <a:off x="7043387" y="5597946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7EB71315-1B0B-4C01-AF87-4F5FEDBAC6B2}"/>
                </a:ext>
              </a:extLst>
            </p:cNvPr>
            <p:cNvSpPr/>
            <p:nvPr userDrawn="1"/>
          </p:nvSpPr>
          <p:spPr>
            <a:xfrm>
              <a:off x="7890328" y="5390748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9F57BBC9-4F58-4DC4-8BA6-C6B25A054CB5}"/>
                </a:ext>
              </a:extLst>
            </p:cNvPr>
            <p:cNvSpPr/>
            <p:nvPr userDrawn="1"/>
          </p:nvSpPr>
          <p:spPr>
            <a:xfrm>
              <a:off x="8632865" y="5608043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A9751DBC-53BD-432B-BFF3-F5269D36FA64}"/>
                </a:ext>
              </a:extLst>
            </p:cNvPr>
            <p:cNvSpPr/>
            <p:nvPr userDrawn="1"/>
          </p:nvSpPr>
          <p:spPr>
            <a:xfrm>
              <a:off x="8844193" y="6129642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807B288D-DBBC-47CF-A856-54663E09F8AE}"/>
                </a:ext>
              </a:extLst>
            </p:cNvPr>
            <p:cNvSpPr/>
            <p:nvPr userDrawn="1"/>
          </p:nvSpPr>
          <p:spPr>
            <a:xfrm>
              <a:off x="9139768" y="5427322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AB1FA931-3E76-4DE3-8DE8-1549D65FBB08}"/>
                </a:ext>
              </a:extLst>
            </p:cNvPr>
            <p:cNvSpPr/>
            <p:nvPr userDrawn="1"/>
          </p:nvSpPr>
          <p:spPr>
            <a:xfrm>
              <a:off x="8934101" y="5290063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751FFFB1-47A0-4C50-BECD-1D23D17E811D}"/>
                </a:ext>
              </a:extLst>
            </p:cNvPr>
            <p:cNvSpPr/>
            <p:nvPr userDrawn="1"/>
          </p:nvSpPr>
          <p:spPr>
            <a:xfrm>
              <a:off x="7774220" y="5373896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26AECF17-77E1-43ED-8840-C62B6A88F5D4}"/>
                </a:ext>
              </a:extLst>
            </p:cNvPr>
            <p:cNvSpPr/>
            <p:nvPr userDrawn="1"/>
          </p:nvSpPr>
          <p:spPr>
            <a:xfrm>
              <a:off x="8263335" y="4890777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F876E484-B037-4F75-9556-971B92DC48BE}"/>
                </a:ext>
              </a:extLst>
            </p:cNvPr>
            <p:cNvSpPr/>
            <p:nvPr userDrawn="1"/>
          </p:nvSpPr>
          <p:spPr>
            <a:xfrm>
              <a:off x="8736820" y="4568850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8225F7F8-2ABA-4551-8C71-2D21376891A6}"/>
                </a:ext>
              </a:extLst>
            </p:cNvPr>
            <p:cNvSpPr/>
            <p:nvPr userDrawn="1"/>
          </p:nvSpPr>
          <p:spPr>
            <a:xfrm>
              <a:off x="8528369" y="5150322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62DB6C0E-2520-4218-BA5A-7172D202F2EC}"/>
                </a:ext>
              </a:extLst>
            </p:cNvPr>
            <p:cNvSpPr/>
            <p:nvPr userDrawn="1"/>
          </p:nvSpPr>
          <p:spPr>
            <a:xfrm>
              <a:off x="8332005" y="4354232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952770F6-E26A-4860-9E65-9673B8C9ECE9}"/>
                </a:ext>
              </a:extLst>
            </p:cNvPr>
            <p:cNvSpPr/>
            <p:nvPr userDrawn="1"/>
          </p:nvSpPr>
          <p:spPr>
            <a:xfrm>
              <a:off x="9840980" y="5460687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E4607021-E25E-4BDD-AB6C-756887A27726}"/>
                </a:ext>
              </a:extLst>
            </p:cNvPr>
            <p:cNvSpPr/>
            <p:nvPr userDrawn="1"/>
          </p:nvSpPr>
          <p:spPr>
            <a:xfrm>
              <a:off x="9364047" y="5413278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4F455D67-07C2-490E-A309-365E96F52755}"/>
                </a:ext>
              </a:extLst>
            </p:cNvPr>
            <p:cNvSpPr/>
            <p:nvPr userDrawn="1"/>
          </p:nvSpPr>
          <p:spPr>
            <a:xfrm>
              <a:off x="9746108" y="5043944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FF93BA23-3346-48B4-B2A8-54BC61D2FA98}"/>
                </a:ext>
              </a:extLst>
            </p:cNvPr>
            <p:cNvSpPr/>
            <p:nvPr userDrawn="1"/>
          </p:nvSpPr>
          <p:spPr>
            <a:xfrm>
              <a:off x="6738732" y="5957059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80E9FD8F-5EC9-4F46-B8F7-8199791E1422}"/>
                </a:ext>
              </a:extLst>
            </p:cNvPr>
            <p:cNvSpPr/>
            <p:nvPr userDrawn="1"/>
          </p:nvSpPr>
          <p:spPr>
            <a:xfrm>
              <a:off x="10425287" y="5841079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29E1889B-5C38-4F48-8797-C5B6154F9D23}"/>
                </a:ext>
              </a:extLst>
            </p:cNvPr>
            <p:cNvSpPr/>
            <p:nvPr userDrawn="1"/>
          </p:nvSpPr>
          <p:spPr>
            <a:xfrm>
              <a:off x="10562631" y="5323426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A333226C-B3A5-4BDC-B318-FFF9F0EB91C1}"/>
                </a:ext>
              </a:extLst>
            </p:cNvPr>
            <p:cNvSpPr/>
            <p:nvPr userDrawn="1"/>
          </p:nvSpPr>
          <p:spPr>
            <a:xfrm>
              <a:off x="10515195" y="5001499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9D58340A-8F19-4A37-86B4-30F8486F1465}"/>
                </a:ext>
              </a:extLst>
            </p:cNvPr>
            <p:cNvSpPr/>
            <p:nvPr userDrawn="1"/>
          </p:nvSpPr>
          <p:spPr>
            <a:xfrm>
              <a:off x="9355313" y="5085332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F8C179F6-17FA-4F10-9513-4D039F77BA96}"/>
                </a:ext>
              </a:extLst>
            </p:cNvPr>
            <p:cNvSpPr/>
            <p:nvPr userDrawn="1"/>
          </p:nvSpPr>
          <p:spPr>
            <a:xfrm>
              <a:off x="9844428" y="4602214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9D480887-AEFA-4002-B99D-8688ECED7D05}"/>
                </a:ext>
              </a:extLst>
            </p:cNvPr>
            <p:cNvSpPr/>
            <p:nvPr userDrawn="1"/>
          </p:nvSpPr>
          <p:spPr>
            <a:xfrm>
              <a:off x="10317913" y="4280287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806250BB-48EE-45DE-80A7-2EE80D4F433D}"/>
                </a:ext>
              </a:extLst>
            </p:cNvPr>
            <p:cNvSpPr/>
            <p:nvPr userDrawn="1"/>
          </p:nvSpPr>
          <p:spPr>
            <a:xfrm>
              <a:off x="10109463" y="4861759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B782C038-380E-4B0D-AB1F-4C6661F26D12}"/>
                </a:ext>
              </a:extLst>
            </p:cNvPr>
            <p:cNvSpPr/>
            <p:nvPr userDrawn="1"/>
          </p:nvSpPr>
          <p:spPr>
            <a:xfrm>
              <a:off x="9913099" y="4065669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22B579F0-93D9-4E09-8305-FC34FC8804CC}"/>
                </a:ext>
              </a:extLst>
            </p:cNvPr>
            <p:cNvSpPr/>
            <p:nvPr userDrawn="1"/>
          </p:nvSpPr>
          <p:spPr>
            <a:xfrm>
              <a:off x="11334019" y="5687764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A98FF35-7E8E-41AD-A124-2E8D0F5BF4C6}"/>
                </a:ext>
              </a:extLst>
            </p:cNvPr>
            <p:cNvSpPr/>
            <p:nvPr userDrawn="1"/>
          </p:nvSpPr>
          <p:spPr>
            <a:xfrm>
              <a:off x="10591056" y="5346919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AF5AF565-9505-449A-823A-6C19BC478F89}"/>
                </a:ext>
              </a:extLst>
            </p:cNvPr>
            <p:cNvSpPr/>
            <p:nvPr userDrawn="1"/>
          </p:nvSpPr>
          <p:spPr>
            <a:xfrm>
              <a:off x="10973117" y="4977584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421A7EC6-20A7-4268-80F5-3566AFC4C3E7}"/>
                </a:ext>
              </a:extLst>
            </p:cNvPr>
            <p:cNvSpPr/>
            <p:nvPr userDrawn="1"/>
          </p:nvSpPr>
          <p:spPr>
            <a:xfrm>
              <a:off x="11014349" y="5978279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291DEEB1-F8E4-4CC4-B890-6EE3C10BA60D}"/>
                </a:ext>
              </a:extLst>
            </p:cNvPr>
            <p:cNvSpPr/>
            <p:nvPr userDrawn="1"/>
          </p:nvSpPr>
          <p:spPr>
            <a:xfrm>
              <a:off x="11566035" y="5453506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847C0A9D-FD47-489F-978D-13F090C40A1D}"/>
                </a:ext>
              </a:extLst>
            </p:cNvPr>
            <p:cNvSpPr/>
            <p:nvPr userDrawn="1"/>
          </p:nvSpPr>
          <p:spPr>
            <a:xfrm>
              <a:off x="11789640" y="5257067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DBEAFC1C-8560-4CFE-875C-1B7B00E51FFF}"/>
                </a:ext>
              </a:extLst>
            </p:cNvPr>
            <p:cNvSpPr/>
            <p:nvPr userDrawn="1"/>
          </p:nvSpPr>
          <p:spPr>
            <a:xfrm>
              <a:off x="11742204" y="4935140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67785832-F23E-4457-84FA-ED30322D7F61}"/>
                </a:ext>
              </a:extLst>
            </p:cNvPr>
            <p:cNvSpPr/>
            <p:nvPr userDrawn="1"/>
          </p:nvSpPr>
          <p:spPr>
            <a:xfrm>
              <a:off x="10582323" y="5018973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98C147BC-2F0D-4285-8E39-744F76D73117}"/>
                </a:ext>
              </a:extLst>
            </p:cNvPr>
            <p:cNvSpPr/>
            <p:nvPr userDrawn="1"/>
          </p:nvSpPr>
          <p:spPr>
            <a:xfrm>
              <a:off x="11071437" y="4535854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B01B6CA8-B4C3-454B-A699-EE892BD28829}"/>
                </a:ext>
              </a:extLst>
            </p:cNvPr>
            <p:cNvSpPr/>
            <p:nvPr userDrawn="1"/>
          </p:nvSpPr>
          <p:spPr>
            <a:xfrm>
              <a:off x="11544923" y="4213927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BE6C7104-06A8-4F42-A48F-E38F2F9FA47D}"/>
                </a:ext>
              </a:extLst>
            </p:cNvPr>
            <p:cNvSpPr/>
            <p:nvPr userDrawn="1"/>
          </p:nvSpPr>
          <p:spPr>
            <a:xfrm>
              <a:off x="11336472" y="4795399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FF2B351A-88DC-4FE9-B6D9-0D1E32B92C13}"/>
                </a:ext>
              </a:extLst>
            </p:cNvPr>
            <p:cNvSpPr/>
            <p:nvPr userDrawn="1"/>
          </p:nvSpPr>
          <p:spPr>
            <a:xfrm>
              <a:off x="11140108" y="3999309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67D73212-BA54-4857-B2FD-33CDAEAA646D}"/>
                </a:ext>
              </a:extLst>
            </p:cNvPr>
            <p:cNvSpPr/>
            <p:nvPr userDrawn="1"/>
          </p:nvSpPr>
          <p:spPr>
            <a:xfrm>
              <a:off x="2320772" y="4606227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818FA93C-68F6-45BA-B287-E3E18E574AD7}"/>
              </a:ext>
            </a:extLst>
          </p:cNvPr>
          <p:cNvSpPr/>
          <p:nvPr/>
        </p:nvSpPr>
        <p:spPr>
          <a:xfrm>
            <a:off x="0" y="6457058"/>
            <a:ext cx="9144000" cy="400945"/>
          </a:xfrm>
          <a:prstGeom prst="rect">
            <a:avLst/>
          </a:prstGeom>
          <a:solidFill>
            <a:srgbClr val="57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F5B317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Companies Under Alibaba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58E74FC5-F3C9-47F0-9F3D-C24A699EA29D}"/>
              </a:ext>
            </a:extLst>
          </p:cNvPr>
          <p:cNvGrpSpPr/>
          <p:nvPr/>
        </p:nvGrpSpPr>
        <p:grpSpPr>
          <a:xfrm>
            <a:off x="2133600" y="3983314"/>
            <a:ext cx="1231522" cy="2481429"/>
            <a:chOff x="903020" y="3403687"/>
            <a:chExt cx="1584176" cy="3061053"/>
          </a:xfrm>
        </p:grpSpPr>
        <p:sp>
          <p:nvSpPr>
            <p:cNvPr id="102" name="Trapezoid 101">
              <a:extLst>
                <a:ext uri="{FF2B5EF4-FFF2-40B4-BE49-F238E27FC236}">
                  <a16:creationId xmlns:a16="http://schemas.microsoft.com/office/drawing/2014/main" xmlns="" id="{EB81249F-D75F-47C3-95F9-AD7B57EE436A}"/>
                </a:ext>
              </a:extLst>
            </p:cNvPr>
            <p:cNvSpPr/>
            <p:nvPr/>
          </p:nvSpPr>
          <p:spPr>
            <a:xfrm>
              <a:off x="1605955" y="5636740"/>
              <a:ext cx="178306" cy="828000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F5026031-E09E-4B1A-9E47-73A557737B0A}"/>
                </a:ext>
              </a:extLst>
            </p:cNvPr>
            <p:cNvGrpSpPr/>
            <p:nvPr/>
          </p:nvGrpSpPr>
          <p:grpSpPr>
            <a:xfrm>
              <a:off x="903020" y="3403687"/>
              <a:ext cx="1584176" cy="2282988"/>
              <a:chOff x="967240" y="3289369"/>
              <a:chExt cx="1100200" cy="1585520"/>
            </a:xfrm>
          </p:grpSpPr>
          <p:sp>
            <p:nvSpPr>
              <p:cNvPr id="104" name="Freeform 3">
                <a:extLst>
                  <a:ext uri="{FF2B5EF4-FFF2-40B4-BE49-F238E27FC236}">
                    <a16:creationId xmlns:a16="http://schemas.microsoft.com/office/drawing/2014/main" xmlns="" id="{CBA7587D-9890-4F62-B240-B338773BC85F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5" name="Freeform 18">
                <a:extLst>
                  <a:ext uri="{FF2B5EF4-FFF2-40B4-BE49-F238E27FC236}">
                    <a16:creationId xmlns:a16="http://schemas.microsoft.com/office/drawing/2014/main" xmlns="" id="{A81E18AB-FDB0-473D-BE71-ADAB43B422DA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06" name="그룹 5">
            <a:extLst>
              <a:ext uri="{FF2B5EF4-FFF2-40B4-BE49-F238E27FC236}">
                <a16:creationId xmlns:a16="http://schemas.microsoft.com/office/drawing/2014/main" xmlns="" id="{B5FBE2AB-7093-4875-A9E4-F00E87BDF92C}"/>
              </a:ext>
            </a:extLst>
          </p:cNvPr>
          <p:cNvGrpSpPr/>
          <p:nvPr/>
        </p:nvGrpSpPr>
        <p:grpSpPr>
          <a:xfrm>
            <a:off x="7193867" y="2299370"/>
            <a:ext cx="1445209" cy="4177631"/>
            <a:chOff x="5717691" y="3403687"/>
            <a:chExt cx="1584176" cy="3061053"/>
          </a:xfrm>
        </p:grpSpPr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xmlns="" id="{9FA7E9F2-3AF1-4A27-BEA2-C8BF2612E57F}"/>
                </a:ext>
              </a:extLst>
            </p:cNvPr>
            <p:cNvSpPr/>
            <p:nvPr/>
          </p:nvSpPr>
          <p:spPr>
            <a:xfrm>
              <a:off x="6420626" y="5636740"/>
              <a:ext cx="178306" cy="828000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xmlns="" id="{9CCA46B0-4755-4A66-A1C3-F360C922B099}"/>
                </a:ext>
              </a:extLst>
            </p:cNvPr>
            <p:cNvGrpSpPr/>
            <p:nvPr/>
          </p:nvGrpSpPr>
          <p:grpSpPr>
            <a:xfrm>
              <a:off x="5717691" y="3403687"/>
              <a:ext cx="1584176" cy="2282988"/>
              <a:chOff x="967240" y="3289369"/>
              <a:chExt cx="1100200" cy="1585520"/>
            </a:xfrm>
          </p:grpSpPr>
          <p:sp>
            <p:nvSpPr>
              <p:cNvPr id="109" name="Freeform 21">
                <a:extLst>
                  <a:ext uri="{FF2B5EF4-FFF2-40B4-BE49-F238E27FC236}">
                    <a16:creationId xmlns:a16="http://schemas.microsoft.com/office/drawing/2014/main" xmlns="" id="{74584272-9039-4B92-A89A-5821E3EBB5E1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0" name="Freeform 22">
                <a:extLst>
                  <a:ext uri="{FF2B5EF4-FFF2-40B4-BE49-F238E27FC236}">
                    <a16:creationId xmlns:a16="http://schemas.microsoft.com/office/drawing/2014/main" xmlns="" id="{545898EC-7701-42E1-92BD-E224D7EC0027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11" name="그룹 6">
            <a:extLst>
              <a:ext uri="{FF2B5EF4-FFF2-40B4-BE49-F238E27FC236}">
                <a16:creationId xmlns:a16="http://schemas.microsoft.com/office/drawing/2014/main" xmlns="" id="{61519FF0-E50A-4BDD-BF9E-3328E49896EB}"/>
              </a:ext>
            </a:extLst>
          </p:cNvPr>
          <p:cNvGrpSpPr/>
          <p:nvPr/>
        </p:nvGrpSpPr>
        <p:grpSpPr>
          <a:xfrm>
            <a:off x="5571488" y="2819400"/>
            <a:ext cx="1444997" cy="3645343"/>
            <a:chOff x="7636762" y="3403687"/>
            <a:chExt cx="1584176" cy="3061053"/>
          </a:xfrm>
        </p:grpSpPr>
        <p:sp>
          <p:nvSpPr>
            <p:cNvPr id="112" name="Trapezoid 111">
              <a:extLst>
                <a:ext uri="{FF2B5EF4-FFF2-40B4-BE49-F238E27FC236}">
                  <a16:creationId xmlns:a16="http://schemas.microsoft.com/office/drawing/2014/main" xmlns="" id="{D40C7272-6F70-4FBC-BEAC-7C00E4C16965}"/>
                </a:ext>
              </a:extLst>
            </p:cNvPr>
            <p:cNvSpPr/>
            <p:nvPr/>
          </p:nvSpPr>
          <p:spPr>
            <a:xfrm>
              <a:off x="8339697" y="5636740"/>
              <a:ext cx="178306" cy="828000"/>
            </a:xfrm>
            <a:prstGeom prst="trapezoi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93676D3B-F751-484D-A2B8-A70D513B5061}"/>
                </a:ext>
              </a:extLst>
            </p:cNvPr>
            <p:cNvGrpSpPr/>
            <p:nvPr/>
          </p:nvGrpSpPr>
          <p:grpSpPr>
            <a:xfrm>
              <a:off x="7636762" y="3403687"/>
              <a:ext cx="1584176" cy="2282988"/>
              <a:chOff x="967240" y="3289369"/>
              <a:chExt cx="1100200" cy="1585520"/>
            </a:xfrm>
          </p:grpSpPr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xmlns="" id="{3EEF1B14-EF3E-4496-9154-1B567E90AAFA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xmlns="" id="{C74C98E4-6CC7-46CC-BC50-6261CFAC397F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116" name="그룹 7">
            <a:extLst>
              <a:ext uri="{FF2B5EF4-FFF2-40B4-BE49-F238E27FC236}">
                <a16:creationId xmlns:a16="http://schemas.microsoft.com/office/drawing/2014/main" xmlns="" id="{AE2101EB-7A2E-45D5-9023-8F08C57B109A}"/>
              </a:ext>
            </a:extLst>
          </p:cNvPr>
          <p:cNvGrpSpPr/>
          <p:nvPr/>
        </p:nvGrpSpPr>
        <p:grpSpPr>
          <a:xfrm>
            <a:off x="3733800" y="3429000"/>
            <a:ext cx="1657523" cy="3088875"/>
            <a:chOff x="9555832" y="3403687"/>
            <a:chExt cx="1584176" cy="3061053"/>
          </a:xfrm>
        </p:grpSpPr>
        <p:sp>
          <p:nvSpPr>
            <p:cNvPr id="117" name="Trapezoid 116">
              <a:extLst>
                <a:ext uri="{FF2B5EF4-FFF2-40B4-BE49-F238E27FC236}">
                  <a16:creationId xmlns:a16="http://schemas.microsoft.com/office/drawing/2014/main" xmlns="" id="{D6AE3664-2AAA-4411-85E8-BE3565B26A10}"/>
                </a:ext>
              </a:extLst>
            </p:cNvPr>
            <p:cNvSpPr/>
            <p:nvPr/>
          </p:nvSpPr>
          <p:spPr>
            <a:xfrm>
              <a:off x="10258767" y="5636740"/>
              <a:ext cx="178306" cy="828000"/>
            </a:xfrm>
            <a:prstGeom prst="trapezoi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596661F7-36FD-4DE3-B66C-E8993E350BAD}"/>
                </a:ext>
              </a:extLst>
            </p:cNvPr>
            <p:cNvGrpSpPr/>
            <p:nvPr/>
          </p:nvGrpSpPr>
          <p:grpSpPr>
            <a:xfrm>
              <a:off x="9555832" y="3403687"/>
              <a:ext cx="1584176" cy="2282988"/>
              <a:chOff x="967240" y="3289369"/>
              <a:chExt cx="1100200" cy="1585520"/>
            </a:xfrm>
          </p:grpSpPr>
          <p:sp>
            <p:nvSpPr>
              <p:cNvPr id="119" name="Freeform 27">
                <a:extLst>
                  <a:ext uri="{FF2B5EF4-FFF2-40B4-BE49-F238E27FC236}">
                    <a16:creationId xmlns:a16="http://schemas.microsoft.com/office/drawing/2014/main" xmlns="" id="{7DE97A7A-673C-411A-8854-E47147C1DFC6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0" name="Freeform 28">
                <a:extLst>
                  <a:ext uri="{FF2B5EF4-FFF2-40B4-BE49-F238E27FC236}">
                    <a16:creationId xmlns:a16="http://schemas.microsoft.com/office/drawing/2014/main" xmlns="" id="{B88AA821-EA45-49CF-88BC-AD6E25D95F33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A7B9B226-6112-41BA-804D-4098656DB45C}"/>
              </a:ext>
            </a:extLst>
          </p:cNvPr>
          <p:cNvGrpSpPr/>
          <p:nvPr/>
        </p:nvGrpSpPr>
        <p:grpSpPr>
          <a:xfrm>
            <a:off x="3815761" y="1699206"/>
            <a:ext cx="1518238" cy="553998"/>
            <a:chOff x="3021856" y="4283314"/>
            <a:chExt cx="1916506" cy="55399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43290FDF-0A0A-477E-9A11-5CD0E31C507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4FAEEE16-6314-401B-A9B0-A6F18025F63B}"/>
                </a:ext>
              </a:extLst>
            </p:cNvPr>
            <p:cNvSpPr txBox="1"/>
            <p:nvPr/>
          </p:nvSpPr>
          <p:spPr>
            <a:xfrm>
              <a:off x="3067551" y="4283314"/>
              <a:ext cx="1870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4A1E4D87-4828-482D-B0A9-B4DCC33E1C87}"/>
              </a:ext>
            </a:extLst>
          </p:cNvPr>
          <p:cNvGrpSpPr/>
          <p:nvPr/>
        </p:nvGrpSpPr>
        <p:grpSpPr>
          <a:xfrm>
            <a:off x="5404025" y="1699206"/>
            <a:ext cx="1497912" cy="553998"/>
            <a:chOff x="3017859" y="4283314"/>
            <a:chExt cx="1890849" cy="55399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62C3D816-03F5-4F20-94C1-9FCCCE12020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A6FEA16E-9AF1-46DE-8899-F92B0FD25C1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468A7079-F0E2-4743-BE93-56B32331CF80}"/>
              </a:ext>
            </a:extLst>
          </p:cNvPr>
          <p:cNvGrpSpPr/>
          <p:nvPr/>
        </p:nvGrpSpPr>
        <p:grpSpPr>
          <a:xfrm>
            <a:off x="6995457" y="1699206"/>
            <a:ext cx="1643619" cy="553998"/>
            <a:chOff x="3017860" y="4283314"/>
            <a:chExt cx="2074779" cy="55399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D71206B8-5314-40D4-BB3C-2FAF86B51BD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4BD3FF28-D78C-4A47-A928-9CC9407867A3}"/>
                </a:ext>
              </a:extLst>
            </p:cNvPr>
            <p:cNvSpPr txBox="1"/>
            <p:nvPr/>
          </p:nvSpPr>
          <p:spPr>
            <a:xfrm>
              <a:off x="3017860" y="4283314"/>
              <a:ext cx="2074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3" name="Group 4">
            <a:extLst>
              <a:ext uri="{FF2B5EF4-FFF2-40B4-BE49-F238E27FC236}">
                <a16:creationId xmlns:a16="http://schemas.microsoft.com/office/drawing/2014/main" xmlns="" id="{99770BD3-59A2-4D92-A038-71AA1586C061}"/>
              </a:ext>
            </a:extLst>
          </p:cNvPr>
          <p:cNvGrpSpPr/>
          <p:nvPr/>
        </p:nvGrpSpPr>
        <p:grpSpPr>
          <a:xfrm>
            <a:off x="609600" y="4403152"/>
            <a:ext cx="1058250" cy="2061592"/>
            <a:chOff x="903020" y="3403687"/>
            <a:chExt cx="1584176" cy="3061053"/>
          </a:xfrm>
        </p:grpSpPr>
        <p:sp>
          <p:nvSpPr>
            <p:cNvPr id="134" name="Trapezoid 19">
              <a:extLst>
                <a:ext uri="{FF2B5EF4-FFF2-40B4-BE49-F238E27FC236}">
                  <a16:creationId xmlns:a16="http://schemas.microsoft.com/office/drawing/2014/main" xmlns="" id="{84CAC193-253D-433C-824C-05839024CB4A}"/>
                </a:ext>
              </a:extLst>
            </p:cNvPr>
            <p:cNvSpPr/>
            <p:nvPr/>
          </p:nvSpPr>
          <p:spPr>
            <a:xfrm>
              <a:off x="1605955" y="5636740"/>
              <a:ext cx="178306" cy="828000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35" name="Group 16">
              <a:extLst>
                <a:ext uri="{FF2B5EF4-FFF2-40B4-BE49-F238E27FC236}">
                  <a16:creationId xmlns:a16="http://schemas.microsoft.com/office/drawing/2014/main" xmlns="" id="{1F4626FA-F3ED-418F-AC41-56C571FF14E7}"/>
                </a:ext>
              </a:extLst>
            </p:cNvPr>
            <p:cNvGrpSpPr/>
            <p:nvPr/>
          </p:nvGrpSpPr>
          <p:grpSpPr>
            <a:xfrm>
              <a:off x="903020" y="3403687"/>
              <a:ext cx="1584176" cy="2282988"/>
              <a:chOff x="967240" y="3289369"/>
              <a:chExt cx="1100200" cy="1585520"/>
            </a:xfrm>
          </p:grpSpPr>
          <p:sp>
            <p:nvSpPr>
              <p:cNvPr id="136" name="Freeform 3">
                <a:extLst>
                  <a:ext uri="{FF2B5EF4-FFF2-40B4-BE49-F238E27FC236}">
                    <a16:creationId xmlns:a16="http://schemas.microsoft.com/office/drawing/2014/main" xmlns="" id="{F33D9848-669B-4AF3-B7AC-CF4251112A43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Freeform 18">
                <a:extLst>
                  <a:ext uri="{FF2B5EF4-FFF2-40B4-BE49-F238E27FC236}">
                    <a16:creationId xmlns:a16="http://schemas.microsoft.com/office/drawing/2014/main" xmlns="" id="{77571BF3-3370-4D21-8BD1-97A4EECE9C4D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7060840" y="1182469"/>
            <a:ext cx="202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Wholesale Commerce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872887" y="17453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1688.com (China)</a:t>
            </a:r>
          </a:p>
          <a:p>
            <a:r>
              <a:rPr lang="en-US" dirty="0"/>
              <a:t>Alibaba.com (global)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295641" y="1182469"/>
            <a:ext cx="1720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Chinese Retail Marketplaces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416857" y="1699206"/>
            <a:ext cx="1643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Taobao </a:t>
            </a:r>
            <a:r>
              <a:rPr lang="en-US" dirty="0" smtClean="0"/>
              <a:t>Marketplace</a:t>
            </a:r>
          </a:p>
          <a:p>
            <a:r>
              <a:rPr lang="en-US" dirty="0" smtClean="0"/>
              <a:t>Tmall</a:t>
            </a:r>
          </a:p>
          <a:p>
            <a:r>
              <a:rPr lang="en-US" dirty="0" smtClean="0"/>
              <a:t>Rural </a:t>
            </a:r>
            <a:r>
              <a:rPr lang="en-US" dirty="0"/>
              <a:t>Taobao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660743" y="1182469"/>
            <a:ext cx="1568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Digital </a:t>
            </a:r>
            <a:endParaRPr lang="en-US" b="1" dirty="0" smtClean="0"/>
          </a:p>
          <a:p>
            <a:r>
              <a:rPr lang="en-US" b="1" dirty="0" smtClean="0"/>
              <a:t>Entertainment</a:t>
            </a:r>
            <a:endParaRPr lang="en-US" b="1" dirty="0"/>
          </a:p>
        </p:txBody>
      </p:sp>
      <p:sp>
        <p:nvSpPr>
          <p:cNvPr id="145" name="Rectangle 144"/>
          <p:cNvSpPr/>
          <p:nvPr/>
        </p:nvSpPr>
        <p:spPr>
          <a:xfrm>
            <a:off x="3813947" y="1828800"/>
            <a:ext cx="2272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Alibaba Pictures</a:t>
            </a:r>
          </a:p>
          <a:p>
            <a:r>
              <a:rPr lang="en-US" dirty="0"/>
              <a:t>Alibaba Music</a:t>
            </a:r>
          </a:p>
          <a:p>
            <a:r>
              <a:rPr lang="en-US" dirty="0"/>
              <a:t>Alibaba Sports</a:t>
            </a:r>
          </a:p>
          <a:p>
            <a:r>
              <a:rPr lang="en-US" dirty="0"/>
              <a:t>UC </a:t>
            </a:r>
            <a:r>
              <a:rPr lang="en-US" dirty="0" smtClean="0"/>
              <a:t> browser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2229838" y="1182469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Finance</a:t>
            </a:r>
            <a:endParaRPr lang="en-US" b="1" dirty="0"/>
          </a:p>
        </p:txBody>
      </p:sp>
      <p:sp>
        <p:nvSpPr>
          <p:cNvPr id="147" name="Rectangle 146"/>
          <p:cNvSpPr/>
          <p:nvPr/>
        </p:nvSpPr>
        <p:spPr>
          <a:xfrm>
            <a:off x="2073518" y="1735883"/>
            <a:ext cx="3130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Ant </a:t>
            </a:r>
            <a:r>
              <a:rPr lang="en-US" dirty="0" smtClean="0"/>
              <a:t>Financial</a:t>
            </a:r>
          </a:p>
          <a:p>
            <a:r>
              <a:rPr lang="en-US" dirty="0" smtClean="0"/>
              <a:t>(</a:t>
            </a:r>
            <a:r>
              <a:rPr lang="en-US" dirty="0"/>
              <a:t>includes Alipay)</a:t>
            </a:r>
          </a:p>
          <a:p>
            <a:r>
              <a:rPr lang="en-US" dirty="0" smtClean="0"/>
              <a:t>MY bank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247796" y="1237541"/>
            <a:ext cx="1834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Logistics</a:t>
            </a:r>
          </a:p>
          <a:p>
            <a:r>
              <a:rPr lang="en-US" b="1" dirty="0"/>
              <a:t>Cloud Computing</a:t>
            </a:r>
          </a:p>
          <a:p>
            <a:endParaRPr lang="en-US" b="1" dirty="0"/>
          </a:p>
        </p:txBody>
      </p:sp>
      <p:sp>
        <p:nvSpPr>
          <p:cNvPr id="149" name="Rectangle 148"/>
          <p:cNvSpPr/>
          <p:nvPr/>
        </p:nvSpPr>
        <p:spPr>
          <a:xfrm>
            <a:off x="265908" y="1899261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Cainiao </a:t>
            </a:r>
            <a:r>
              <a:rPr lang="en-US" dirty="0" smtClean="0"/>
              <a:t>Network</a:t>
            </a:r>
          </a:p>
          <a:p>
            <a:r>
              <a:rPr lang="en-US" dirty="0"/>
              <a:t>Alibaba Cloud</a:t>
            </a:r>
          </a:p>
        </p:txBody>
      </p:sp>
    </p:spTree>
    <p:extLst>
      <p:ext uri="{BB962C8B-B14F-4D97-AF65-F5344CB8AC3E}">
        <p14:creationId xmlns:p14="http://schemas.microsoft.com/office/powerpoint/2010/main" val="39010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817548"/>
          </a:xfrm>
        </p:spPr>
        <p:txBody>
          <a:bodyPr/>
          <a:lstStyle/>
          <a:p>
            <a:r>
              <a:rPr lang="en-US" dirty="0" smtClean="0"/>
              <a:t>Alibaba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Alibaba(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1999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is the largest retailing and ecommerce company of China and is listed in fourth positions in the world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B to B platform – Business to Business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shares out it’s product on especially the business man of other countries like India, Pakistan, Thailand and many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use of Chinese , it has it’s own domestic site called 1688.com as alibaba.com is global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recent year Alibaba’s revenue from it’s core commerce was $56.2 billion.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It’s sales and profit is more than that of amazon and eBay.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it’s called ‘Amazon of China’.</a:t>
            </a:r>
          </a:p>
        </p:txBody>
      </p:sp>
    </p:spTree>
    <p:extLst>
      <p:ext uri="{BB962C8B-B14F-4D97-AF65-F5344CB8AC3E}">
        <p14:creationId xmlns:p14="http://schemas.microsoft.com/office/powerpoint/2010/main" val="29906072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Taobao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559274" y="2160589"/>
            <a:ext cx="8279926" cy="401161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was started in 2003 whose name in Chinese means “to find treasure’ and is a B to B and B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platform.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the online business where anyone can but and sell products.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contains more than 1 billion products listed.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also furthermore has extended it’s services into three parts-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Taobao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Tmall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search engine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comparision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website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tmall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Chinese as well as other international companies sell mostly the branded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goods(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2521744" cy="1362075"/>
          </a:xfrm>
        </p:spPr>
      </p:pic>
    </p:spTree>
    <p:extLst>
      <p:ext uri="{BB962C8B-B14F-4D97-AF65-F5344CB8AC3E}">
        <p14:creationId xmlns:p14="http://schemas.microsoft.com/office/powerpoint/2010/main" val="3864847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/>
          <p:cNvSpPr>
            <a:spLocks noGrp="1"/>
          </p:cNvSpPr>
          <p:nvPr>
            <p:ph type="subTitle" idx="1"/>
          </p:nvPr>
        </p:nvSpPr>
        <p:spPr>
          <a:xfrm>
            <a:off x="0" y="1005382"/>
            <a:ext cx="9144000" cy="41937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AliPay</a:t>
            </a:r>
            <a:endParaRPr lang="en-US" b="1" dirty="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16D4F0F6-2E8A-4D8C-9C54-C09849003A24}"/>
              </a:ext>
            </a:extLst>
          </p:cNvPr>
          <p:cNvGrpSpPr/>
          <p:nvPr/>
        </p:nvGrpSpPr>
        <p:grpSpPr>
          <a:xfrm rot="2964982">
            <a:off x="3870281" y="2231471"/>
            <a:ext cx="638377" cy="323546"/>
            <a:chOff x="6689507" y="2040656"/>
            <a:chExt cx="720081" cy="442512"/>
          </a:xfrm>
        </p:grpSpPr>
        <p:sp>
          <p:nvSpPr>
            <p:cNvPr id="186" name="Rounded Rectangle 56">
              <a:extLst>
                <a:ext uri="{FF2B5EF4-FFF2-40B4-BE49-F238E27FC236}">
                  <a16:creationId xmlns:a16="http://schemas.microsoft.com/office/drawing/2014/main" xmlns="" id="{B4CADCF9-C275-4E44-9C47-FBEDFF35F92A}"/>
                </a:ext>
              </a:extLst>
            </p:cNvPr>
            <p:cNvSpPr/>
            <p:nvPr/>
          </p:nvSpPr>
          <p:spPr>
            <a:xfrm>
              <a:off x="6689508" y="2040656"/>
              <a:ext cx="720080" cy="4425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1B2F9F2E-4651-4B0B-8E49-F2FF2CA3094B}"/>
                </a:ext>
              </a:extLst>
            </p:cNvPr>
            <p:cNvSpPr/>
            <p:nvPr/>
          </p:nvSpPr>
          <p:spPr>
            <a:xfrm>
              <a:off x="6689507" y="2285765"/>
              <a:ext cx="720000" cy="10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pic>
        <p:nvPicPr>
          <p:cNvPr id="188" name="Picture 187" descr="E:\002-KIMS BUSINESS\000-B-KIMS-소스 분류-2014\02-OBJECTS-모컴-액션-이미지\05-모니터\01-imac-kims수정-모니터.png">
            <a:extLst>
              <a:ext uri="{FF2B5EF4-FFF2-40B4-BE49-F238E27FC236}">
                <a16:creationId xmlns:a16="http://schemas.microsoft.com/office/drawing/2014/main" xmlns="" id="{C1AAF0A3-8BCD-424A-A431-25145E22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696" y="2133531"/>
            <a:ext cx="2877228" cy="363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그림 개체 틀 2">
            <a:extLst>
              <a:ext uri="{FF2B5EF4-FFF2-40B4-BE49-F238E27FC236}">
                <a16:creationId xmlns:a16="http://schemas.microsoft.com/office/drawing/2014/main" xmlns="" id="{F96C047C-CF3B-4809-852A-ED67E10C7B4A}"/>
              </a:ext>
            </a:extLst>
          </p:cNvPr>
          <p:cNvSpPr txBox="1">
            <a:spLocks/>
          </p:cNvSpPr>
          <p:nvPr/>
        </p:nvSpPr>
        <p:spPr>
          <a:xfrm flipH="1">
            <a:off x="458796" y="2300853"/>
            <a:ext cx="2621027" cy="2330081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buFontTx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+mn-lt"/>
            </a:endParaRPr>
          </a:p>
        </p:txBody>
      </p:sp>
      <p:sp>
        <p:nvSpPr>
          <p:cNvPr id="190" name="Freeform 52">
            <a:extLst>
              <a:ext uri="{FF2B5EF4-FFF2-40B4-BE49-F238E27FC236}">
                <a16:creationId xmlns:a16="http://schemas.microsoft.com/office/drawing/2014/main" xmlns="" id="{C9C833DF-B66F-4CD7-A248-63D50F242BCF}"/>
              </a:ext>
            </a:extLst>
          </p:cNvPr>
          <p:cNvSpPr/>
          <p:nvPr/>
        </p:nvSpPr>
        <p:spPr>
          <a:xfrm>
            <a:off x="458524" y="2299981"/>
            <a:ext cx="1133665" cy="2333255"/>
          </a:xfrm>
          <a:custGeom>
            <a:avLst/>
            <a:gdLst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66977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50504"/>
              <a:gd name="connsiteY0" fmla="*/ 286247 h 2631882"/>
              <a:gd name="connsiteX1" fmla="*/ 1534602 w 1550504"/>
              <a:gd name="connsiteY1" fmla="*/ 858741 h 2631882"/>
              <a:gd name="connsiteX2" fmla="*/ 1152940 w 1550504"/>
              <a:gd name="connsiteY2" fmla="*/ 1789043 h 2631882"/>
              <a:gd name="connsiteX3" fmla="*/ 1550504 w 1550504"/>
              <a:gd name="connsiteY3" fmla="*/ 2600077 h 2631882"/>
              <a:gd name="connsiteX4" fmla="*/ 166977 w 1550504"/>
              <a:gd name="connsiteY4" fmla="*/ 2631882 h 2631882"/>
              <a:gd name="connsiteX5" fmla="*/ 0 w 1550504"/>
              <a:gd name="connsiteY5" fmla="*/ 0 h 2631882"/>
              <a:gd name="connsiteX6" fmla="*/ 1391479 w 1550504"/>
              <a:gd name="connsiteY6" fmla="*/ 286247 h 2631882"/>
              <a:gd name="connsiteX0" fmla="*/ 1391479 w 1550504"/>
              <a:gd name="connsiteY0" fmla="*/ 286247 h 2631882"/>
              <a:gd name="connsiteX1" fmla="*/ 1478943 w 1550504"/>
              <a:gd name="connsiteY1" fmla="*/ 906449 h 2631882"/>
              <a:gd name="connsiteX2" fmla="*/ 1152940 w 1550504"/>
              <a:gd name="connsiteY2" fmla="*/ 1789043 h 2631882"/>
              <a:gd name="connsiteX3" fmla="*/ 1550504 w 1550504"/>
              <a:gd name="connsiteY3" fmla="*/ 2600077 h 2631882"/>
              <a:gd name="connsiteX4" fmla="*/ 166977 w 1550504"/>
              <a:gd name="connsiteY4" fmla="*/ 2631882 h 2631882"/>
              <a:gd name="connsiteX5" fmla="*/ 0 w 1550504"/>
              <a:gd name="connsiteY5" fmla="*/ 0 h 2631882"/>
              <a:gd name="connsiteX6" fmla="*/ 1391479 w 1550504"/>
              <a:gd name="connsiteY6" fmla="*/ 286247 h 263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0504" h="2631882">
                <a:moveTo>
                  <a:pt x="1391479" y="286247"/>
                </a:moveTo>
                <a:lnTo>
                  <a:pt x="1478943" y="906449"/>
                </a:lnTo>
                <a:cubicBezTo>
                  <a:pt x="1216550" y="1327869"/>
                  <a:pt x="1129087" y="1566406"/>
                  <a:pt x="1152940" y="1789043"/>
                </a:cubicBezTo>
                <a:cubicBezTo>
                  <a:pt x="1192696" y="2115047"/>
                  <a:pt x="1423283" y="2337684"/>
                  <a:pt x="1550504" y="2600077"/>
                </a:cubicBezTo>
                <a:lnTo>
                  <a:pt x="166977" y="2631882"/>
                </a:lnTo>
                <a:lnTo>
                  <a:pt x="0" y="0"/>
                </a:lnTo>
                <a:lnTo>
                  <a:pt x="1391479" y="286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1" name="Freeform 51">
            <a:extLst>
              <a:ext uri="{FF2B5EF4-FFF2-40B4-BE49-F238E27FC236}">
                <a16:creationId xmlns:a16="http://schemas.microsoft.com/office/drawing/2014/main" xmlns="" id="{8DF64B46-3473-4897-81A9-108BB91B4F6C}"/>
              </a:ext>
            </a:extLst>
          </p:cNvPr>
          <p:cNvSpPr/>
          <p:nvPr/>
        </p:nvSpPr>
        <p:spPr>
          <a:xfrm>
            <a:off x="1446904" y="2314628"/>
            <a:ext cx="2858520" cy="1577538"/>
          </a:xfrm>
          <a:custGeom>
            <a:avLst/>
            <a:gdLst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633496 w 3909575"/>
              <a:gd name="connsiteY11" fmla="*/ 559844 h 1788689"/>
              <a:gd name="connsiteX12" fmla="*/ 2633496 w 3909575"/>
              <a:gd name="connsiteY12" fmla="*/ 563552 h 1788689"/>
              <a:gd name="connsiteX13" fmla="*/ 2496374 w 3909575"/>
              <a:gd name="connsiteY13" fmla="*/ 661511 h 1788689"/>
              <a:gd name="connsiteX14" fmla="*/ 707665 w 3909575"/>
              <a:gd name="connsiteY14" fmla="*/ 1778584 h 1788689"/>
              <a:gd name="connsiteX15" fmla="*/ 0 w 3909575"/>
              <a:gd name="connsiteY15" fmla="*/ 251933 h 1788689"/>
              <a:gd name="connsiteX16" fmla="*/ 723568 w 3909575"/>
              <a:gd name="connsiteY16" fmla="*/ 410960 h 1788689"/>
              <a:gd name="connsiteX17" fmla="*/ 906449 w 3909575"/>
              <a:gd name="connsiteY17" fmla="*/ 1110675 h 1788689"/>
              <a:gd name="connsiteX18" fmla="*/ 2334017 w 3909575"/>
              <a:gd name="connsiteY18" fmla="*/ 349554 h 1788689"/>
              <a:gd name="connsiteX19" fmla="*/ 2664775 w 3909575"/>
              <a:gd name="connsiteY19" fmla="*/ 145840 h 1788689"/>
              <a:gd name="connsiteX20" fmla="*/ 3107886 w 3909575"/>
              <a:gd name="connsiteY20" fmla="*/ 44315 h 1788689"/>
              <a:gd name="connsiteX21" fmla="*/ 3418711 w 3909575"/>
              <a:gd name="connsiteY21" fmla="*/ 1537 h 1788689"/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633496 w 3909575"/>
              <a:gd name="connsiteY11" fmla="*/ 559844 h 1788689"/>
              <a:gd name="connsiteX12" fmla="*/ 2496374 w 3909575"/>
              <a:gd name="connsiteY12" fmla="*/ 661511 h 1788689"/>
              <a:gd name="connsiteX13" fmla="*/ 707665 w 3909575"/>
              <a:gd name="connsiteY13" fmla="*/ 1778584 h 1788689"/>
              <a:gd name="connsiteX14" fmla="*/ 0 w 3909575"/>
              <a:gd name="connsiteY14" fmla="*/ 251933 h 1788689"/>
              <a:gd name="connsiteX15" fmla="*/ 723568 w 3909575"/>
              <a:gd name="connsiteY15" fmla="*/ 410960 h 1788689"/>
              <a:gd name="connsiteX16" fmla="*/ 906449 w 3909575"/>
              <a:gd name="connsiteY16" fmla="*/ 1110675 h 1788689"/>
              <a:gd name="connsiteX17" fmla="*/ 2334017 w 3909575"/>
              <a:gd name="connsiteY17" fmla="*/ 349554 h 1788689"/>
              <a:gd name="connsiteX18" fmla="*/ 2664775 w 3909575"/>
              <a:gd name="connsiteY18" fmla="*/ 145840 h 1788689"/>
              <a:gd name="connsiteX19" fmla="*/ 3107886 w 3909575"/>
              <a:gd name="connsiteY19" fmla="*/ 44315 h 1788689"/>
              <a:gd name="connsiteX20" fmla="*/ 3418711 w 3909575"/>
              <a:gd name="connsiteY20" fmla="*/ 1537 h 1788689"/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496374 w 3909575"/>
              <a:gd name="connsiteY11" fmla="*/ 661511 h 1788689"/>
              <a:gd name="connsiteX12" fmla="*/ 707665 w 3909575"/>
              <a:gd name="connsiteY12" fmla="*/ 1778584 h 1788689"/>
              <a:gd name="connsiteX13" fmla="*/ 0 w 3909575"/>
              <a:gd name="connsiteY13" fmla="*/ 251933 h 1788689"/>
              <a:gd name="connsiteX14" fmla="*/ 723568 w 3909575"/>
              <a:gd name="connsiteY14" fmla="*/ 410960 h 1788689"/>
              <a:gd name="connsiteX15" fmla="*/ 906449 w 3909575"/>
              <a:gd name="connsiteY15" fmla="*/ 1110675 h 1788689"/>
              <a:gd name="connsiteX16" fmla="*/ 2334017 w 3909575"/>
              <a:gd name="connsiteY16" fmla="*/ 349554 h 1788689"/>
              <a:gd name="connsiteX17" fmla="*/ 2664775 w 3909575"/>
              <a:gd name="connsiteY17" fmla="*/ 145840 h 1788689"/>
              <a:gd name="connsiteX18" fmla="*/ 3107886 w 3909575"/>
              <a:gd name="connsiteY18" fmla="*/ 44315 h 1788689"/>
              <a:gd name="connsiteX19" fmla="*/ 3418711 w 3909575"/>
              <a:gd name="connsiteY19" fmla="*/ 1537 h 1788689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334017 w 3909575"/>
              <a:gd name="connsiteY15" fmla="*/ 349554 h 1779443"/>
              <a:gd name="connsiteX16" fmla="*/ 2664775 w 3909575"/>
              <a:gd name="connsiteY16" fmla="*/ 145840 h 1779443"/>
              <a:gd name="connsiteX17" fmla="*/ 3107886 w 3909575"/>
              <a:gd name="connsiteY17" fmla="*/ 44315 h 1779443"/>
              <a:gd name="connsiteX18" fmla="*/ 3418711 w 3909575"/>
              <a:gd name="connsiteY18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64775 w 3909575"/>
              <a:gd name="connsiteY15" fmla="*/ 14584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09575" h="1779443">
                <a:moveTo>
                  <a:pt x="3418711" y="1537"/>
                </a:moveTo>
                <a:cubicBezTo>
                  <a:pt x="3469264" y="24466"/>
                  <a:pt x="3432681" y="105909"/>
                  <a:pt x="3368419" y="121871"/>
                </a:cubicBezTo>
                <a:cubicBezTo>
                  <a:pt x="3315782" y="146844"/>
                  <a:pt x="3240643" y="151411"/>
                  <a:pt x="3176755" y="166181"/>
                </a:cubicBezTo>
                <a:cubicBezTo>
                  <a:pt x="3236930" y="196659"/>
                  <a:pt x="3336872" y="160680"/>
                  <a:pt x="3416930" y="157930"/>
                </a:cubicBezTo>
                <a:cubicBezTo>
                  <a:pt x="3522106" y="103071"/>
                  <a:pt x="3594377" y="68841"/>
                  <a:pt x="3701848" y="27103"/>
                </a:cubicBezTo>
                <a:cubicBezTo>
                  <a:pt x="3804830" y="-6636"/>
                  <a:pt x="3906693" y="-15839"/>
                  <a:pt x="3909575" y="58533"/>
                </a:cubicBezTo>
                <a:lnTo>
                  <a:pt x="3805270" y="99736"/>
                </a:lnTo>
                <a:cubicBezTo>
                  <a:pt x="3846572" y="108704"/>
                  <a:pt x="3885345" y="157331"/>
                  <a:pt x="3852640" y="168423"/>
                </a:cubicBezTo>
                <a:cubicBezTo>
                  <a:pt x="3662305" y="225168"/>
                  <a:pt x="3521110" y="292253"/>
                  <a:pt x="3340943" y="360744"/>
                </a:cubicBezTo>
                <a:cubicBezTo>
                  <a:pt x="3307879" y="381646"/>
                  <a:pt x="3243681" y="425574"/>
                  <a:pt x="3212947" y="436602"/>
                </a:cubicBezTo>
                <a:cubicBezTo>
                  <a:pt x="3118058" y="459638"/>
                  <a:pt x="2933306" y="422867"/>
                  <a:pt x="2793493" y="469443"/>
                </a:cubicBezTo>
                <a:cubicBezTo>
                  <a:pt x="2375946" y="693107"/>
                  <a:pt x="1173247" y="1814836"/>
                  <a:pt x="707665" y="1778584"/>
                </a:cubicBezTo>
                <a:cubicBezTo>
                  <a:pt x="527436" y="1709673"/>
                  <a:pt x="156375" y="1179586"/>
                  <a:pt x="0" y="251933"/>
                </a:cubicBezTo>
                <a:lnTo>
                  <a:pt x="723568" y="410960"/>
                </a:lnTo>
                <a:cubicBezTo>
                  <a:pt x="765975" y="694556"/>
                  <a:pt x="887896" y="962250"/>
                  <a:pt x="906449" y="1110675"/>
                </a:cubicBezTo>
                <a:cubicBezTo>
                  <a:pt x="1285642" y="963121"/>
                  <a:pt x="2226306" y="411031"/>
                  <a:pt x="2601164" y="209450"/>
                </a:cubicBezTo>
                <a:cubicBezTo>
                  <a:pt x="2826145" y="18599"/>
                  <a:pt x="3014053" y="22756"/>
                  <a:pt x="3107886" y="44315"/>
                </a:cubicBezTo>
                <a:cubicBezTo>
                  <a:pt x="3172104" y="52270"/>
                  <a:pt x="3315915" y="-10491"/>
                  <a:pt x="3418711" y="15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85BCA799-54CF-461E-A693-88F25F89E79F}"/>
              </a:ext>
            </a:extLst>
          </p:cNvPr>
          <p:cNvGrpSpPr/>
          <p:nvPr/>
        </p:nvGrpSpPr>
        <p:grpSpPr>
          <a:xfrm>
            <a:off x="1842564" y="3247693"/>
            <a:ext cx="2474516" cy="3009386"/>
            <a:chOff x="3676" y="2850482"/>
            <a:chExt cx="4717529" cy="4646544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xmlns="" id="{782E0065-5BF4-42EF-822D-C95602E8DAD7}"/>
                </a:ext>
              </a:extLst>
            </p:cNvPr>
            <p:cNvGrpSpPr/>
            <p:nvPr/>
          </p:nvGrpSpPr>
          <p:grpSpPr>
            <a:xfrm rot="1800000">
              <a:off x="3676" y="3928713"/>
              <a:ext cx="3074897" cy="3568313"/>
              <a:chOff x="5097314" y="2786062"/>
              <a:chExt cx="2324100" cy="2697039"/>
            </a:xfrm>
          </p:grpSpPr>
          <p:sp>
            <p:nvSpPr>
              <p:cNvPr id="209" name="Freeform 13">
                <a:extLst>
                  <a:ext uri="{FF2B5EF4-FFF2-40B4-BE49-F238E27FC236}">
                    <a16:creationId xmlns:a16="http://schemas.microsoft.com/office/drawing/2014/main" xmlns="" id="{41DDBFCE-5F99-4267-89E5-BEB7FB028BC4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Freeform 14">
                <a:extLst>
                  <a:ext uri="{FF2B5EF4-FFF2-40B4-BE49-F238E27FC236}">
                    <a16:creationId xmlns:a16="http://schemas.microsoft.com/office/drawing/2014/main" xmlns="" id="{F2612053-E596-41F1-AC8A-A522860C6603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Freeform 15">
                <a:extLst>
                  <a:ext uri="{FF2B5EF4-FFF2-40B4-BE49-F238E27FC236}">
                    <a16:creationId xmlns:a16="http://schemas.microsoft.com/office/drawing/2014/main" xmlns="" id="{AA39A934-CF12-420F-93F4-8A5F4F250603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Freeform 16">
                <a:extLst>
                  <a:ext uri="{FF2B5EF4-FFF2-40B4-BE49-F238E27FC236}">
                    <a16:creationId xmlns:a16="http://schemas.microsoft.com/office/drawing/2014/main" xmlns="" id="{063A841B-F05C-48B9-976D-A84D99CED79C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xmlns="" id="{6486F437-068A-4768-A87B-F4EE4B49271E}"/>
                </a:ext>
              </a:extLst>
            </p:cNvPr>
            <p:cNvGrpSpPr/>
            <p:nvPr/>
          </p:nvGrpSpPr>
          <p:grpSpPr>
            <a:xfrm rot="1302834">
              <a:off x="897374" y="3683555"/>
              <a:ext cx="2689250" cy="3120783"/>
              <a:chOff x="5097314" y="2786062"/>
              <a:chExt cx="2324100" cy="2697039"/>
            </a:xfrm>
          </p:grpSpPr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xmlns="" id="{EB468F0B-72B6-47C7-8DE0-CD92E9077B2E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xmlns="" id="{4C2C05E8-E60F-4F5D-980D-20F53CF9743E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xmlns="" id="{E7490F8F-0EB4-4E67-B11D-E7D6716C2A69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Freeform 21">
                <a:extLst>
                  <a:ext uri="{FF2B5EF4-FFF2-40B4-BE49-F238E27FC236}">
                    <a16:creationId xmlns:a16="http://schemas.microsoft.com/office/drawing/2014/main" xmlns="" id="{97C2A42A-E494-4FCE-BB80-EA136743CC94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xmlns="" id="{0AEC3F08-DEDD-4AB4-84F8-3116978283DC}"/>
                </a:ext>
              </a:extLst>
            </p:cNvPr>
            <p:cNvGrpSpPr/>
            <p:nvPr/>
          </p:nvGrpSpPr>
          <p:grpSpPr>
            <a:xfrm rot="848653">
              <a:off x="1733447" y="3720175"/>
              <a:ext cx="2819803" cy="3272285"/>
              <a:chOff x="5097314" y="2786062"/>
              <a:chExt cx="2324100" cy="2697039"/>
            </a:xfrm>
          </p:grpSpPr>
          <p:sp>
            <p:nvSpPr>
              <p:cNvPr id="201" name="Freeform 23">
                <a:extLst>
                  <a:ext uri="{FF2B5EF4-FFF2-40B4-BE49-F238E27FC236}">
                    <a16:creationId xmlns:a16="http://schemas.microsoft.com/office/drawing/2014/main" xmlns="" id="{04595A1E-486D-4729-B4F9-986522839581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Freeform 24">
                <a:extLst>
                  <a:ext uri="{FF2B5EF4-FFF2-40B4-BE49-F238E27FC236}">
                    <a16:creationId xmlns:a16="http://schemas.microsoft.com/office/drawing/2014/main" xmlns="" id="{3F38601D-9AEC-49CB-BD96-B3F60A1A2FE6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Freeform 25">
                <a:extLst>
                  <a:ext uri="{FF2B5EF4-FFF2-40B4-BE49-F238E27FC236}">
                    <a16:creationId xmlns:a16="http://schemas.microsoft.com/office/drawing/2014/main" xmlns="" id="{25FF430E-E006-4A69-BD39-7ADF1D866760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Freeform 26">
                <a:extLst>
                  <a:ext uri="{FF2B5EF4-FFF2-40B4-BE49-F238E27FC236}">
                    <a16:creationId xmlns:a16="http://schemas.microsoft.com/office/drawing/2014/main" xmlns="" id="{3D6AE84B-76E0-4B71-96BA-A2209309EEE5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xmlns="" id="{9C1760BA-30A3-49AC-8E04-4D00A4A2B903}"/>
                </a:ext>
              </a:extLst>
            </p:cNvPr>
            <p:cNvGrpSpPr/>
            <p:nvPr/>
          </p:nvGrpSpPr>
          <p:grpSpPr>
            <a:xfrm>
              <a:off x="2202952" y="2850482"/>
              <a:ext cx="2518253" cy="2922347"/>
              <a:chOff x="5097314" y="2786062"/>
              <a:chExt cx="2324100" cy="2697039"/>
            </a:xfrm>
          </p:grpSpPr>
          <p:sp>
            <p:nvSpPr>
              <p:cNvPr id="197" name="Freeform 3">
                <a:extLst>
                  <a:ext uri="{FF2B5EF4-FFF2-40B4-BE49-F238E27FC236}">
                    <a16:creationId xmlns:a16="http://schemas.microsoft.com/office/drawing/2014/main" xmlns="" id="{76B8B273-6F1B-46D6-A6AC-43B9BB4E3427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Freeform 4">
                <a:extLst>
                  <a:ext uri="{FF2B5EF4-FFF2-40B4-BE49-F238E27FC236}">
                    <a16:creationId xmlns:a16="http://schemas.microsoft.com/office/drawing/2014/main" xmlns="" id="{22652413-20B4-4CF9-9905-7A9E0870B158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Freeform 7">
                <a:extLst>
                  <a:ext uri="{FF2B5EF4-FFF2-40B4-BE49-F238E27FC236}">
                    <a16:creationId xmlns:a16="http://schemas.microsoft.com/office/drawing/2014/main" xmlns="" id="{E267F263-279F-4469-B9F9-6E5004ABE5DB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</a:schemeClr>
                  </a:gs>
                  <a:gs pos="10000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00" name="Freeform 9">
                <a:extLst>
                  <a:ext uri="{FF2B5EF4-FFF2-40B4-BE49-F238E27FC236}">
                    <a16:creationId xmlns:a16="http://schemas.microsoft.com/office/drawing/2014/main" xmlns="" id="{1C3F9102-31B6-44B4-9D6B-72BD41D0C2F7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xmlns="" id="{733404F6-A6F5-4B00-B54E-5D1A25FBB9BA}"/>
              </a:ext>
            </a:extLst>
          </p:cNvPr>
          <p:cNvGrpSpPr/>
          <p:nvPr/>
        </p:nvGrpSpPr>
        <p:grpSpPr>
          <a:xfrm>
            <a:off x="2181435" y="2687012"/>
            <a:ext cx="1332859" cy="1262929"/>
            <a:chOff x="3064080" y="2527763"/>
            <a:chExt cx="1822941" cy="1424567"/>
          </a:xfrm>
        </p:grpSpPr>
        <p:sp>
          <p:nvSpPr>
            <p:cNvPr id="214" name="Freeform 65">
              <a:extLst>
                <a:ext uri="{FF2B5EF4-FFF2-40B4-BE49-F238E27FC236}">
                  <a16:creationId xmlns:a16="http://schemas.microsoft.com/office/drawing/2014/main" xmlns="" id="{1A731E00-E1BD-468A-BDED-E9BFF353E81A}"/>
                </a:ext>
              </a:extLst>
            </p:cNvPr>
            <p:cNvSpPr/>
            <p:nvPr/>
          </p:nvSpPr>
          <p:spPr>
            <a:xfrm>
              <a:off x="4141347" y="2527763"/>
              <a:ext cx="551618" cy="962935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1618" h="962935">
                  <a:moveTo>
                    <a:pt x="551618" y="962935"/>
                  </a:moveTo>
                  <a:cubicBezTo>
                    <a:pt x="253444" y="516336"/>
                    <a:pt x="90442" y="264545"/>
                    <a:pt x="18880" y="104194"/>
                  </a:cubicBezTo>
                  <a:cubicBezTo>
                    <a:pt x="-52682" y="-56157"/>
                    <a:pt x="100712" y="22362"/>
                    <a:pt x="122247" y="827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5" name="Freeform 66">
              <a:extLst>
                <a:ext uri="{FF2B5EF4-FFF2-40B4-BE49-F238E27FC236}">
                  <a16:creationId xmlns:a16="http://schemas.microsoft.com/office/drawing/2014/main" xmlns="" id="{BCE4FAEB-3353-4095-8AE4-D7DE600839FA}"/>
                </a:ext>
              </a:extLst>
            </p:cNvPr>
            <p:cNvSpPr/>
            <p:nvPr/>
          </p:nvSpPr>
          <p:spPr>
            <a:xfrm>
              <a:off x="3958377" y="2635642"/>
              <a:ext cx="341478" cy="898498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478" h="898498">
                  <a:moveTo>
                    <a:pt x="341478" y="898498"/>
                  </a:moveTo>
                  <a:cubicBezTo>
                    <a:pt x="146671" y="443948"/>
                    <a:pt x="45953" y="253117"/>
                    <a:pt x="7522" y="103367"/>
                  </a:cubicBezTo>
                  <a:cubicBezTo>
                    <a:pt x="-30909" y="-46383"/>
                    <a:pt x="89354" y="21535"/>
                    <a:pt x="110889" y="0"/>
                  </a:cubicBezTo>
                </a:path>
              </a:pathLst>
            </a:cu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6" name="Freeform 67">
              <a:extLst>
                <a:ext uri="{FF2B5EF4-FFF2-40B4-BE49-F238E27FC236}">
                  <a16:creationId xmlns:a16="http://schemas.microsoft.com/office/drawing/2014/main" xmlns="" id="{C8E6B16A-9203-4B03-B658-642043CC0FAC}"/>
                </a:ext>
              </a:extLst>
            </p:cNvPr>
            <p:cNvSpPr/>
            <p:nvPr/>
          </p:nvSpPr>
          <p:spPr>
            <a:xfrm rot="424058">
              <a:off x="3744773" y="2762589"/>
              <a:ext cx="598849" cy="1189741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849" h="1189741">
                  <a:moveTo>
                    <a:pt x="598849" y="1189741"/>
                  </a:moveTo>
                  <a:cubicBezTo>
                    <a:pt x="382326" y="753909"/>
                    <a:pt x="124832" y="364848"/>
                    <a:pt x="36316" y="166558"/>
                  </a:cubicBezTo>
                  <a:cubicBezTo>
                    <a:pt x="-52200" y="-31732"/>
                    <a:pt x="46215" y="21535"/>
                    <a:pt x="67750" y="0"/>
                  </a:cubicBezTo>
                </a:path>
              </a:pathLst>
            </a:cu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7" name="Freeform 68">
              <a:extLst>
                <a:ext uri="{FF2B5EF4-FFF2-40B4-BE49-F238E27FC236}">
                  <a16:creationId xmlns:a16="http://schemas.microsoft.com/office/drawing/2014/main" xmlns="" id="{938B6D33-FFA9-4554-B7C1-081BB25F8D10}"/>
                </a:ext>
              </a:extLst>
            </p:cNvPr>
            <p:cNvSpPr/>
            <p:nvPr/>
          </p:nvSpPr>
          <p:spPr>
            <a:xfrm rot="1547584">
              <a:off x="3064080" y="3116301"/>
              <a:ext cx="654077" cy="802803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77" h="802803">
                  <a:moveTo>
                    <a:pt x="654077" y="802803"/>
                  </a:moveTo>
                  <a:cubicBezTo>
                    <a:pt x="294131" y="453945"/>
                    <a:pt x="137190" y="300358"/>
                    <a:pt x="40100" y="166558"/>
                  </a:cubicBezTo>
                  <a:cubicBezTo>
                    <a:pt x="-56990" y="32758"/>
                    <a:pt x="49999" y="21535"/>
                    <a:pt x="71534" y="0"/>
                  </a:cubicBezTo>
                </a:path>
              </a:pathLst>
            </a:cu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8" name="Freeform 69">
              <a:extLst>
                <a:ext uri="{FF2B5EF4-FFF2-40B4-BE49-F238E27FC236}">
                  <a16:creationId xmlns:a16="http://schemas.microsoft.com/office/drawing/2014/main" xmlns="" id="{E10C7FE7-6B55-4AFB-B056-875980AD5740}"/>
                </a:ext>
              </a:extLst>
            </p:cNvPr>
            <p:cNvSpPr/>
            <p:nvPr/>
          </p:nvSpPr>
          <p:spPr>
            <a:xfrm rot="1547584">
              <a:off x="3348474" y="2959035"/>
              <a:ext cx="676620" cy="827980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76620 w 676620"/>
                <a:gd name="connsiteY0" fmla="*/ 827980 h 827980"/>
                <a:gd name="connsiteX1" fmla="*/ 41646 w 676620"/>
                <a:gd name="connsiteY1" fmla="*/ 166558 h 827980"/>
                <a:gd name="connsiteX2" fmla="*/ 73080 w 676620"/>
                <a:gd name="connsiteY2" fmla="*/ 0 h 82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620" h="827980">
                  <a:moveTo>
                    <a:pt x="676620" y="827980"/>
                  </a:moveTo>
                  <a:cubicBezTo>
                    <a:pt x="316674" y="479122"/>
                    <a:pt x="142236" y="304555"/>
                    <a:pt x="41646" y="166558"/>
                  </a:cubicBezTo>
                  <a:cubicBezTo>
                    <a:pt x="-58944" y="28561"/>
                    <a:pt x="51545" y="21535"/>
                    <a:pt x="73080" y="0"/>
                  </a:cubicBezTo>
                </a:path>
              </a:pathLst>
            </a:cu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9" name="Freeform 70">
              <a:extLst>
                <a:ext uri="{FF2B5EF4-FFF2-40B4-BE49-F238E27FC236}">
                  <a16:creationId xmlns:a16="http://schemas.microsoft.com/office/drawing/2014/main" xmlns="" id="{A552DFE8-A0D2-4018-84E9-BF0217588F3B}"/>
                </a:ext>
              </a:extLst>
            </p:cNvPr>
            <p:cNvSpPr/>
            <p:nvPr/>
          </p:nvSpPr>
          <p:spPr>
            <a:xfrm rot="1547584">
              <a:off x="3445577" y="2947008"/>
              <a:ext cx="901202" cy="877029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202" h="877029">
                  <a:moveTo>
                    <a:pt x="901202" y="877029"/>
                  </a:moveTo>
                  <a:cubicBezTo>
                    <a:pt x="501761" y="556089"/>
                    <a:pt x="192518" y="312729"/>
                    <a:pt x="57068" y="166558"/>
                  </a:cubicBezTo>
                  <a:cubicBezTo>
                    <a:pt x="-78382" y="20387"/>
                    <a:pt x="66967" y="21535"/>
                    <a:pt x="88502" y="0"/>
                  </a:cubicBezTo>
                </a:path>
              </a:pathLst>
            </a:cu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0" name="Freeform 71">
              <a:extLst>
                <a:ext uri="{FF2B5EF4-FFF2-40B4-BE49-F238E27FC236}">
                  <a16:creationId xmlns:a16="http://schemas.microsoft.com/office/drawing/2014/main" xmlns="" id="{E91AFA0B-531B-463D-A77C-BE4EA447E4A9}"/>
                </a:ext>
              </a:extLst>
            </p:cNvPr>
            <p:cNvSpPr/>
            <p:nvPr/>
          </p:nvSpPr>
          <p:spPr>
            <a:xfrm rot="1547584">
              <a:off x="3267432" y="3054722"/>
              <a:ext cx="643707" cy="727992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  <a:gd name="connsiteX0" fmla="*/ 643707 w 643707"/>
                <a:gd name="connsiteY0" fmla="*/ 727992 h 727992"/>
                <a:gd name="connsiteX1" fmla="*/ 39390 w 643707"/>
                <a:gd name="connsiteY1" fmla="*/ 166558 h 727992"/>
                <a:gd name="connsiteX2" fmla="*/ 70824 w 643707"/>
                <a:gd name="connsiteY2" fmla="*/ 0 h 72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3707" h="727992">
                  <a:moveTo>
                    <a:pt x="643707" y="727992"/>
                  </a:moveTo>
                  <a:cubicBezTo>
                    <a:pt x="244266" y="407052"/>
                    <a:pt x="134870" y="287890"/>
                    <a:pt x="39390" y="166558"/>
                  </a:cubicBezTo>
                  <a:cubicBezTo>
                    <a:pt x="-56090" y="45226"/>
                    <a:pt x="49289" y="21535"/>
                    <a:pt x="70824" y="0"/>
                  </a:cubicBezTo>
                </a:path>
              </a:pathLst>
            </a:cu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1" name="Freeform 72">
              <a:extLst>
                <a:ext uri="{FF2B5EF4-FFF2-40B4-BE49-F238E27FC236}">
                  <a16:creationId xmlns:a16="http://schemas.microsoft.com/office/drawing/2014/main" xmlns="" id="{0255189F-9907-4621-BA90-10FA23B46E7A}"/>
                </a:ext>
              </a:extLst>
            </p:cNvPr>
            <p:cNvSpPr/>
            <p:nvPr/>
          </p:nvSpPr>
          <p:spPr>
            <a:xfrm>
              <a:off x="4054881" y="2604251"/>
              <a:ext cx="374940" cy="803082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74940 w 374940"/>
                <a:gd name="connsiteY0" fmla="*/ 803082 h 803082"/>
                <a:gd name="connsiteX1" fmla="*/ 9180 w 374940"/>
                <a:gd name="connsiteY1" fmla="*/ 103367 h 803082"/>
                <a:gd name="connsiteX2" fmla="*/ 112547 w 374940"/>
                <a:gd name="connsiteY2" fmla="*/ 0 h 803082"/>
                <a:gd name="connsiteX0" fmla="*/ 374940 w 374940"/>
                <a:gd name="connsiteY0" fmla="*/ 803082 h 803082"/>
                <a:gd name="connsiteX1" fmla="*/ 9180 w 374940"/>
                <a:gd name="connsiteY1" fmla="*/ 103367 h 803082"/>
                <a:gd name="connsiteX2" fmla="*/ 112547 w 374940"/>
                <a:gd name="connsiteY2" fmla="*/ 0 h 8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940" h="803082">
                  <a:moveTo>
                    <a:pt x="374940" y="803082"/>
                  </a:moveTo>
                  <a:cubicBezTo>
                    <a:pt x="140376" y="364434"/>
                    <a:pt x="52912" y="237214"/>
                    <a:pt x="9180" y="103367"/>
                  </a:cubicBezTo>
                  <a:cubicBezTo>
                    <a:pt x="-34552" y="-30480"/>
                    <a:pt x="91012" y="21535"/>
                    <a:pt x="112547" y="0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6ED85AEC-A424-4FB3-9BEE-06C35CAE57C1}"/>
                </a:ext>
              </a:extLst>
            </p:cNvPr>
            <p:cNvCxnSpPr/>
            <p:nvPr/>
          </p:nvCxnSpPr>
          <p:spPr>
            <a:xfrm>
              <a:off x="4429821" y="2853074"/>
              <a:ext cx="457200" cy="50438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2327D5F8-E51D-4A6F-8EEA-45D773436D95}"/>
                </a:ext>
              </a:extLst>
            </p:cNvPr>
            <p:cNvCxnSpPr/>
            <p:nvPr/>
          </p:nvCxnSpPr>
          <p:spPr>
            <a:xfrm>
              <a:off x="4362502" y="2933678"/>
              <a:ext cx="295919" cy="35130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EC46D1CF-4174-4E17-9C22-58C680D1565B}"/>
                </a:ext>
              </a:extLst>
            </p:cNvPr>
            <p:cNvCxnSpPr/>
            <p:nvPr/>
          </p:nvCxnSpPr>
          <p:spPr>
            <a:xfrm>
              <a:off x="3913737" y="3264779"/>
              <a:ext cx="227610" cy="55591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C643DA56-B94F-4148-B1D6-21D2A0860EA9}"/>
                </a:ext>
              </a:extLst>
            </p:cNvPr>
            <p:cNvCxnSpPr/>
            <p:nvPr/>
          </p:nvCxnSpPr>
          <p:spPr>
            <a:xfrm>
              <a:off x="3464972" y="3595880"/>
              <a:ext cx="124313" cy="297096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0CCA0173-708E-4715-9767-D82B8D8B394C}"/>
                </a:ext>
              </a:extLst>
            </p:cNvPr>
            <p:cNvCxnSpPr/>
            <p:nvPr/>
          </p:nvCxnSpPr>
          <p:spPr>
            <a:xfrm>
              <a:off x="3735921" y="3403843"/>
              <a:ext cx="234952" cy="455277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E30CFA34-C7A3-40D3-A437-9E3B7E85E752}"/>
                </a:ext>
              </a:extLst>
            </p:cNvPr>
            <p:cNvCxnSpPr/>
            <p:nvPr/>
          </p:nvCxnSpPr>
          <p:spPr>
            <a:xfrm>
              <a:off x="4054881" y="3160202"/>
              <a:ext cx="173608" cy="41683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Oval 251">
            <a:extLst>
              <a:ext uri="{FF2B5EF4-FFF2-40B4-BE49-F238E27FC236}">
                <a16:creationId xmlns:a16="http://schemas.microsoft.com/office/drawing/2014/main" xmlns="" id="{36C22ED1-031E-4282-B19D-1E601F285E3B}"/>
              </a:ext>
            </a:extLst>
          </p:cNvPr>
          <p:cNvSpPr/>
          <p:nvPr/>
        </p:nvSpPr>
        <p:spPr>
          <a:xfrm>
            <a:off x="6936829" y="4134660"/>
            <a:ext cx="473224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xmlns="" id="{6FF810E6-4D2C-4EE9-92D5-101CC9B9EB5D}"/>
              </a:ext>
            </a:extLst>
          </p:cNvPr>
          <p:cNvSpPr/>
          <p:nvPr/>
        </p:nvSpPr>
        <p:spPr>
          <a:xfrm>
            <a:off x="4792131" y="4143234"/>
            <a:ext cx="473224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xmlns="" id="{1C15B9BD-9FBB-49CE-9482-961EF31457C5}"/>
              </a:ext>
            </a:extLst>
          </p:cNvPr>
          <p:cNvGrpSpPr/>
          <p:nvPr/>
        </p:nvGrpSpPr>
        <p:grpSpPr>
          <a:xfrm>
            <a:off x="5316423" y="3918463"/>
            <a:ext cx="1422687" cy="526506"/>
            <a:chOff x="3131840" y="2220255"/>
            <a:chExt cx="3096344" cy="526506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xmlns="" id="{1134F301-1056-4A73-B38D-363E75731526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xmlns="" id="{42D01B70-E60D-4273-8A8D-D22E0F5FD336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xmlns="" id="{948F9504-F471-4755-85D1-C0E17CB874D8}"/>
              </a:ext>
            </a:extLst>
          </p:cNvPr>
          <p:cNvSpPr txBox="1"/>
          <p:nvPr/>
        </p:nvSpPr>
        <p:spPr>
          <a:xfrm>
            <a:off x="7461122" y="4159396"/>
            <a:ext cx="1422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xmlns="" id="{938E9781-2EA1-4E4F-BFE2-72F65FEB0A6A}"/>
              </a:ext>
            </a:extLst>
          </p:cNvPr>
          <p:cNvSpPr/>
          <p:nvPr/>
        </p:nvSpPr>
        <p:spPr>
          <a:xfrm>
            <a:off x="6936829" y="5307945"/>
            <a:ext cx="473224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xmlns="" id="{7C1D436B-AF56-4663-A58F-9D90EF2FB721}"/>
              </a:ext>
            </a:extLst>
          </p:cNvPr>
          <p:cNvSpPr/>
          <p:nvPr/>
        </p:nvSpPr>
        <p:spPr>
          <a:xfrm>
            <a:off x="4792131" y="5316519"/>
            <a:ext cx="473224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268" name="Round Same Side Corner Rectangle 11">
            <a:extLst>
              <a:ext uri="{FF2B5EF4-FFF2-40B4-BE49-F238E27FC236}">
                <a16:creationId xmlns:a16="http://schemas.microsoft.com/office/drawing/2014/main" xmlns="" id="{36A93816-CECC-4046-999B-D3B3C437E133}"/>
              </a:ext>
            </a:extLst>
          </p:cNvPr>
          <p:cNvSpPr>
            <a:spLocks noChangeAspect="1"/>
          </p:cNvSpPr>
          <p:nvPr/>
        </p:nvSpPr>
        <p:spPr>
          <a:xfrm>
            <a:off x="4920661" y="5485692"/>
            <a:ext cx="216164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69" name="Rounded Rectangle 36">
            <a:extLst>
              <a:ext uri="{FF2B5EF4-FFF2-40B4-BE49-F238E27FC236}">
                <a16:creationId xmlns:a16="http://schemas.microsoft.com/office/drawing/2014/main" xmlns="" id="{793AFD67-E02A-4EC9-B2B0-756B6E04C402}"/>
              </a:ext>
            </a:extLst>
          </p:cNvPr>
          <p:cNvSpPr/>
          <p:nvPr/>
        </p:nvSpPr>
        <p:spPr>
          <a:xfrm>
            <a:off x="4919011" y="4312407"/>
            <a:ext cx="219462" cy="29261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70" name="Rounded Rectangle 1">
            <a:extLst>
              <a:ext uri="{FF2B5EF4-FFF2-40B4-BE49-F238E27FC236}">
                <a16:creationId xmlns:a16="http://schemas.microsoft.com/office/drawing/2014/main" xmlns="" id="{637E99CA-6410-4C05-B2E3-6BDC56286C94}"/>
              </a:ext>
            </a:extLst>
          </p:cNvPr>
          <p:cNvSpPr>
            <a:spLocks noChangeAspect="1"/>
          </p:cNvSpPr>
          <p:nvPr/>
        </p:nvSpPr>
        <p:spPr>
          <a:xfrm>
            <a:off x="7079670" y="4303835"/>
            <a:ext cx="187540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71" name="Oval 21">
            <a:extLst>
              <a:ext uri="{FF2B5EF4-FFF2-40B4-BE49-F238E27FC236}">
                <a16:creationId xmlns:a16="http://schemas.microsoft.com/office/drawing/2014/main" xmlns="" id="{2DC7F58B-4518-40A8-944B-220F5C2E9A96}"/>
              </a:ext>
            </a:extLst>
          </p:cNvPr>
          <p:cNvSpPr/>
          <p:nvPr/>
        </p:nvSpPr>
        <p:spPr>
          <a:xfrm rot="20700000">
            <a:off x="7054488" y="5484425"/>
            <a:ext cx="2379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E2BE763-14DA-47E8-A53E-E6E43D7C2AD4}"/>
              </a:ext>
            </a:extLst>
          </p:cNvPr>
          <p:cNvGrpSpPr/>
          <p:nvPr/>
        </p:nvGrpSpPr>
        <p:grpSpPr>
          <a:xfrm>
            <a:off x="4737178" y="1917495"/>
            <a:ext cx="787050" cy="1432652"/>
            <a:chOff x="6196822" y="1754468"/>
            <a:chExt cx="1288229" cy="1758705"/>
          </a:xfrm>
        </p:grpSpPr>
        <p:sp>
          <p:nvSpPr>
            <p:cNvPr id="272" name="Parallelogram 16">
              <a:extLst>
                <a:ext uri="{FF2B5EF4-FFF2-40B4-BE49-F238E27FC236}">
                  <a16:creationId xmlns:a16="http://schemas.microsoft.com/office/drawing/2014/main" xmlns="" id="{607C1DF2-1119-48CC-A959-0C2939ECD03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196822" y="2356558"/>
              <a:ext cx="1288229" cy="1156615"/>
            </a:xfrm>
            <a:custGeom>
              <a:avLst/>
              <a:gdLst/>
              <a:ahLst/>
              <a:cxnLst/>
              <a:rect l="l" t="t" r="r" b="b"/>
              <a:pathLst>
                <a:path w="3934640" h="3532656">
                  <a:moveTo>
                    <a:pt x="2573592" y="1183599"/>
                  </a:moveTo>
                  <a:lnTo>
                    <a:pt x="2377693" y="2032131"/>
                  </a:lnTo>
                  <a:lnTo>
                    <a:pt x="2446949" y="2032131"/>
                  </a:lnTo>
                  <a:lnTo>
                    <a:pt x="2804808" y="1183599"/>
                  </a:lnTo>
                  <a:close/>
                  <a:moveTo>
                    <a:pt x="2007316" y="1183599"/>
                  </a:moveTo>
                  <a:lnTo>
                    <a:pt x="1947980" y="2032131"/>
                  </a:lnTo>
                  <a:lnTo>
                    <a:pt x="2122757" y="2032131"/>
                  </a:lnTo>
                  <a:lnTo>
                    <a:pt x="2318656" y="1183599"/>
                  </a:lnTo>
                  <a:close/>
                  <a:moveTo>
                    <a:pt x="1419083" y="1183599"/>
                  </a:moveTo>
                  <a:lnTo>
                    <a:pt x="1523269" y="2032131"/>
                  </a:lnTo>
                  <a:lnTo>
                    <a:pt x="1698972" y="2032131"/>
                  </a:lnTo>
                  <a:lnTo>
                    <a:pt x="1758307" y="1183599"/>
                  </a:lnTo>
                  <a:close/>
                  <a:moveTo>
                    <a:pt x="877916" y="1183599"/>
                  </a:moveTo>
                  <a:lnTo>
                    <a:pt x="1073815" y="2032131"/>
                  </a:lnTo>
                  <a:lnTo>
                    <a:pt x="1273002" y="2032131"/>
                  </a:lnTo>
                  <a:lnTo>
                    <a:pt x="1168815" y="1183599"/>
                  </a:lnTo>
                  <a:close/>
                  <a:moveTo>
                    <a:pt x="371286" y="1183599"/>
                  </a:moveTo>
                  <a:lnTo>
                    <a:pt x="697066" y="2032131"/>
                  </a:lnTo>
                  <a:lnTo>
                    <a:pt x="818879" y="2032131"/>
                  </a:lnTo>
                  <a:lnTo>
                    <a:pt x="622980" y="1183599"/>
                  </a:lnTo>
                  <a:close/>
                  <a:moveTo>
                    <a:pt x="3322640" y="0"/>
                  </a:moveTo>
                  <a:lnTo>
                    <a:pt x="3934640" y="0"/>
                  </a:lnTo>
                  <a:lnTo>
                    <a:pt x="3934640" y="248402"/>
                  </a:lnTo>
                  <a:lnTo>
                    <a:pt x="3502713" y="248402"/>
                  </a:lnTo>
                  <a:lnTo>
                    <a:pt x="2335462" y="3016114"/>
                  </a:lnTo>
                  <a:cubicBezTo>
                    <a:pt x="2402764" y="3068355"/>
                    <a:pt x="2445341" y="3150225"/>
                    <a:pt x="2445341" y="3242039"/>
                  </a:cubicBezTo>
                  <a:cubicBezTo>
                    <a:pt x="2445341" y="3402542"/>
                    <a:pt x="2315227" y="3532656"/>
                    <a:pt x="2154724" y="3532656"/>
                  </a:cubicBezTo>
                  <a:cubicBezTo>
                    <a:pt x="1994221" y="3532656"/>
                    <a:pt x="1864107" y="3402542"/>
                    <a:pt x="1864107" y="3242039"/>
                  </a:cubicBezTo>
                  <a:lnTo>
                    <a:pt x="1868362" y="3199824"/>
                  </a:lnTo>
                  <a:lnTo>
                    <a:pt x="1016832" y="3199824"/>
                  </a:lnTo>
                  <a:cubicBezTo>
                    <a:pt x="1020041" y="3213488"/>
                    <a:pt x="1021088" y="3227641"/>
                    <a:pt x="1021088" y="3242039"/>
                  </a:cubicBezTo>
                  <a:cubicBezTo>
                    <a:pt x="1021088" y="3402542"/>
                    <a:pt x="890974" y="3532656"/>
                    <a:pt x="730471" y="3532656"/>
                  </a:cubicBezTo>
                  <a:cubicBezTo>
                    <a:pt x="569968" y="3532656"/>
                    <a:pt x="439854" y="3402542"/>
                    <a:pt x="439854" y="3242039"/>
                  </a:cubicBezTo>
                  <a:cubicBezTo>
                    <a:pt x="439854" y="3081536"/>
                    <a:pt x="569968" y="2951422"/>
                    <a:pt x="730471" y="2951422"/>
                  </a:cubicBezTo>
                  <a:lnTo>
                    <a:pt x="755059" y="2953901"/>
                  </a:lnTo>
                  <a:lnTo>
                    <a:pt x="755059" y="2951422"/>
                  </a:lnTo>
                  <a:lnTo>
                    <a:pt x="2059249" y="2951422"/>
                  </a:lnTo>
                  <a:lnTo>
                    <a:pt x="2342189" y="2280533"/>
                  </a:lnTo>
                  <a:lnTo>
                    <a:pt x="568448" y="2280533"/>
                  </a:lnTo>
                  <a:lnTo>
                    <a:pt x="568448" y="2279626"/>
                  </a:lnTo>
                  <a:lnTo>
                    <a:pt x="516172" y="2279626"/>
                  </a:lnTo>
                  <a:lnTo>
                    <a:pt x="95370" y="1183599"/>
                  </a:lnTo>
                  <a:lnTo>
                    <a:pt x="82280" y="1183599"/>
                  </a:lnTo>
                  <a:lnTo>
                    <a:pt x="82280" y="1149505"/>
                  </a:lnTo>
                  <a:lnTo>
                    <a:pt x="0" y="935197"/>
                  </a:lnTo>
                  <a:lnTo>
                    <a:pt x="82280" y="935197"/>
                  </a:lnTo>
                  <a:lnTo>
                    <a:pt x="275916" y="935197"/>
                  </a:lnTo>
                  <a:lnTo>
                    <a:pt x="2909569" y="935197"/>
                  </a:lnTo>
                  <a:lnTo>
                    <a:pt x="3297651" y="15001"/>
                  </a:lnTo>
                  <a:lnTo>
                    <a:pt x="3322640" y="150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3" name="Diagonal Stripe 18">
              <a:extLst>
                <a:ext uri="{FF2B5EF4-FFF2-40B4-BE49-F238E27FC236}">
                  <a16:creationId xmlns:a16="http://schemas.microsoft.com/office/drawing/2014/main" xmlns="" id="{5B60006A-CF19-4969-8037-8E0E0A148EB5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6519737" y="1755156"/>
              <a:ext cx="924907" cy="923531"/>
            </a:xfrm>
            <a:custGeom>
              <a:avLst/>
              <a:gdLst>
                <a:gd name="connsiteX0" fmla="*/ 2711097 w 4203112"/>
                <a:gd name="connsiteY0" fmla="*/ 2591096 h 4242998"/>
                <a:gd name="connsiteX1" fmla="*/ 2769667 w 4203112"/>
                <a:gd name="connsiteY1" fmla="*/ 2552217 h 4242998"/>
                <a:gd name="connsiteX2" fmla="*/ 2887654 w 4203112"/>
                <a:gd name="connsiteY2" fmla="*/ 2586370 h 4242998"/>
                <a:gd name="connsiteX3" fmla="*/ 2942683 w 4203112"/>
                <a:gd name="connsiteY3" fmla="*/ 2773697 h 4242998"/>
                <a:gd name="connsiteX4" fmla="*/ 2935472 w 4203112"/>
                <a:gd name="connsiteY4" fmla="*/ 2796870 h 4242998"/>
                <a:gd name="connsiteX5" fmla="*/ 2711097 w 4203112"/>
                <a:gd name="connsiteY5" fmla="*/ 2591096 h 4242998"/>
                <a:gd name="connsiteX6" fmla="*/ 2171384 w 4203112"/>
                <a:gd name="connsiteY6" fmla="*/ 2337588 h 4242998"/>
                <a:gd name="connsiteX7" fmla="*/ 2373058 w 4203112"/>
                <a:gd name="connsiteY7" fmla="*/ 2522544 h 4242998"/>
                <a:gd name="connsiteX8" fmla="*/ 2370959 w 4203112"/>
                <a:gd name="connsiteY8" fmla="*/ 2523075 h 4242998"/>
                <a:gd name="connsiteX9" fmla="*/ 2214151 w 4203112"/>
                <a:gd name="connsiteY9" fmla="*/ 2478059 h 4242998"/>
                <a:gd name="connsiteX10" fmla="*/ 2213034 w 4203112"/>
                <a:gd name="connsiteY10" fmla="*/ 2479384 h 4242998"/>
                <a:gd name="connsiteX11" fmla="*/ 2171384 w 4203112"/>
                <a:gd name="connsiteY11" fmla="*/ 2337588 h 4242998"/>
                <a:gd name="connsiteX12" fmla="*/ 1919108 w 4203112"/>
                <a:gd name="connsiteY12" fmla="*/ 2106226 h 4242998"/>
                <a:gd name="connsiteX13" fmla="*/ 1977212 w 4203112"/>
                <a:gd name="connsiteY13" fmla="*/ 2159513 h 4242998"/>
                <a:gd name="connsiteX14" fmla="*/ 1925891 w 4203112"/>
                <a:gd name="connsiteY14" fmla="*/ 2266478 h 4242998"/>
                <a:gd name="connsiteX15" fmla="*/ 2052710 w 4203112"/>
                <a:gd name="connsiteY15" fmla="*/ 2669358 h 4242998"/>
                <a:gd name="connsiteX16" fmla="*/ 2400744 w 4203112"/>
                <a:gd name="connsiteY16" fmla="*/ 2771636 h 4242998"/>
                <a:gd name="connsiteX17" fmla="*/ 2573309 w 4203112"/>
                <a:gd name="connsiteY17" fmla="*/ 2706193 h 4242998"/>
                <a:gd name="connsiteX18" fmla="*/ 2803909 w 4203112"/>
                <a:gd name="connsiteY18" fmla="*/ 2917676 h 4242998"/>
                <a:gd name="connsiteX19" fmla="*/ 2611209 w 4203112"/>
                <a:gd name="connsiteY19" fmla="*/ 2866675 h 4242998"/>
                <a:gd name="connsiteX20" fmla="*/ 2418743 w 4203112"/>
                <a:gd name="connsiteY20" fmla="*/ 3057571 h 4242998"/>
                <a:gd name="connsiteX21" fmla="*/ 2877490 w 4203112"/>
                <a:gd name="connsiteY21" fmla="*/ 3178631 h 4242998"/>
                <a:gd name="connsiteX22" fmla="*/ 3016268 w 4203112"/>
                <a:gd name="connsiteY22" fmla="*/ 3112430 h 4242998"/>
                <a:gd name="connsiteX23" fmla="*/ 3074759 w 4203112"/>
                <a:gd name="connsiteY23" fmla="*/ 3166072 h 4242998"/>
                <a:gd name="connsiteX24" fmla="*/ 3195039 w 4203112"/>
                <a:gd name="connsiteY24" fmla="*/ 3034919 h 4242998"/>
                <a:gd name="connsiteX25" fmla="*/ 3140917 w 4203112"/>
                <a:gd name="connsiteY25" fmla="*/ 2985283 h 4242998"/>
                <a:gd name="connsiteX26" fmla="*/ 3206354 w 4203112"/>
                <a:gd name="connsiteY26" fmla="*/ 2836645 h 4242998"/>
                <a:gd name="connsiteX27" fmla="*/ 3073603 w 4203112"/>
                <a:gd name="connsiteY27" fmla="*/ 2389446 h 4242998"/>
                <a:gd name="connsiteX28" fmla="*/ 3074334 w 4203112"/>
                <a:gd name="connsiteY28" fmla="*/ 2388590 h 4242998"/>
                <a:gd name="connsiteX29" fmla="*/ 3069192 w 4203112"/>
                <a:gd name="connsiteY29" fmla="*/ 2384816 h 4242998"/>
                <a:gd name="connsiteX30" fmla="*/ 3067445 w 4203112"/>
                <a:gd name="connsiteY30" fmla="*/ 2382983 h 4242998"/>
                <a:gd name="connsiteX31" fmla="*/ 3067143 w 4203112"/>
                <a:gd name="connsiteY31" fmla="*/ 2383312 h 4242998"/>
                <a:gd name="connsiteX32" fmla="*/ 2729016 w 4203112"/>
                <a:gd name="connsiteY32" fmla="*/ 2296491 h 4242998"/>
                <a:gd name="connsiteX33" fmla="*/ 2522385 w 4203112"/>
                <a:gd name="connsiteY33" fmla="*/ 2418029 h 4242998"/>
                <a:gd name="connsiteX34" fmla="*/ 2283741 w 4203112"/>
                <a:gd name="connsiteY34" fmla="*/ 2199168 h 4242998"/>
                <a:gd name="connsiteX35" fmla="*/ 2297678 w 4203112"/>
                <a:gd name="connsiteY35" fmla="*/ 2193154 h 4242998"/>
                <a:gd name="connsiteX36" fmla="*/ 2471482 w 4203112"/>
                <a:gd name="connsiteY36" fmla="*/ 2239020 h 4242998"/>
                <a:gd name="connsiteX37" fmla="*/ 2644745 w 4203112"/>
                <a:gd name="connsiteY37" fmla="*/ 2067171 h 4242998"/>
                <a:gd name="connsiteX38" fmla="*/ 2231772 w 4203112"/>
                <a:gd name="connsiteY38" fmla="*/ 1958190 h 4242998"/>
                <a:gd name="connsiteX39" fmla="*/ 2094967 w 4203112"/>
                <a:gd name="connsiteY39" fmla="*/ 2026044 h 4242998"/>
                <a:gd name="connsiteX40" fmla="*/ 2039388 w 4203112"/>
                <a:gd name="connsiteY40" fmla="*/ 1975073 h 4242998"/>
                <a:gd name="connsiteX41" fmla="*/ 1919108 w 4203112"/>
                <a:gd name="connsiteY41" fmla="*/ 2106226 h 4242998"/>
                <a:gd name="connsiteX42" fmla="*/ 1078927 w 4203112"/>
                <a:gd name="connsiteY42" fmla="*/ 2448738 h 4242998"/>
                <a:gd name="connsiteX43" fmla="*/ 2259074 w 4203112"/>
                <a:gd name="connsiteY43" fmla="*/ 1170963 h 4242998"/>
                <a:gd name="connsiteX44" fmla="*/ 3829901 w 4203112"/>
                <a:gd name="connsiteY44" fmla="*/ 1459901 h 4242998"/>
                <a:gd name="connsiteX45" fmla="*/ 3448965 w 4203112"/>
                <a:gd name="connsiteY45" fmla="*/ 3384214 h 4242998"/>
                <a:gd name="connsiteX46" fmla="*/ 1444117 w 4203112"/>
                <a:gd name="connsiteY46" fmla="*/ 3911639 h 4242998"/>
                <a:gd name="connsiteX47" fmla="*/ 1441457 w 4203112"/>
                <a:gd name="connsiteY47" fmla="*/ 3907642 h 4242998"/>
                <a:gd name="connsiteX48" fmla="*/ 1078927 w 4203112"/>
                <a:gd name="connsiteY48" fmla="*/ 2448738 h 4242998"/>
                <a:gd name="connsiteX49" fmla="*/ 844073 w 4203112"/>
                <a:gd name="connsiteY49" fmla="*/ 2182941 h 4242998"/>
                <a:gd name="connsiteX50" fmla="*/ 1947259 w 4203112"/>
                <a:gd name="connsiteY50" fmla="*/ 980032 h 4242998"/>
                <a:gd name="connsiteX51" fmla="*/ 2015087 w 4203112"/>
                <a:gd name="connsiteY51" fmla="*/ 977099 h 4242998"/>
                <a:gd name="connsiteX52" fmla="*/ 2156605 w 4203112"/>
                <a:gd name="connsiteY52" fmla="*/ 1106884 h 4242998"/>
                <a:gd name="connsiteX53" fmla="*/ 2159538 w 4203112"/>
                <a:gd name="connsiteY53" fmla="*/ 1174712 h 4242998"/>
                <a:gd name="connsiteX54" fmla="*/ 1056351 w 4203112"/>
                <a:gd name="connsiteY54" fmla="*/ 2377621 h 4242998"/>
                <a:gd name="connsiteX55" fmla="*/ 988524 w 4203112"/>
                <a:gd name="connsiteY55" fmla="*/ 2380554 h 4242998"/>
                <a:gd name="connsiteX56" fmla="*/ 847006 w 4203112"/>
                <a:gd name="connsiteY56" fmla="*/ 2250768 h 4242998"/>
                <a:gd name="connsiteX57" fmla="*/ 844073 w 4203112"/>
                <a:gd name="connsiteY57" fmla="*/ 2182941 h 4242998"/>
                <a:gd name="connsiteX58" fmla="*/ 608369 w 4203112"/>
                <a:gd name="connsiteY58" fmla="*/ 694413 h 4242998"/>
                <a:gd name="connsiteX59" fmla="*/ 1323969 w 4203112"/>
                <a:gd name="connsiteY59" fmla="*/ 580732 h 4242998"/>
                <a:gd name="connsiteX60" fmla="*/ 1407055 w 4203112"/>
                <a:gd name="connsiteY60" fmla="*/ 95866 h 4242998"/>
                <a:gd name="connsiteX61" fmla="*/ 1935243 w 4203112"/>
                <a:gd name="connsiteY61" fmla="*/ 122235 h 4242998"/>
                <a:gd name="connsiteX62" fmla="*/ 1869929 w 4203112"/>
                <a:gd name="connsiteY62" fmla="*/ 929632 h 4242998"/>
                <a:gd name="connsiteX63" fmla="*/ 830647 w 4203112"/>
                <a:gd name="connsiteY63" fmla="*/ 2091045 h 4242998"/>
                <a:gd name="connsiteX64" fmla="*/ 111882 w 4203112"/>
                <a:gd name="connsiteY64" fmla="*/ 2120016 h 4242998"/>
                <a:gd name="connsiteX65" fmla="*/ 509974 w 4203112"/>
                <a:gd name="connsiteY65" fmla="*/ 1414093 h 4242998"/>
                <a:gd name="connsiteX66" fmla="*/ 530788 w 4203112"/>
                <a:gd name="connsiteY66" fmla="*/ 798353 h 4242998"/>
                <a:gd name="connsiteX67" fmla="*/ 608369 w 4203112"/>
                <a:gd name="connsiteY67" fmla="*/ 694413 h 4242998"/>
                <a:gd name="connsiteX0" fmla="*/ 2711097 w 4203112"/>
                <a:gd name="connsiteY0" fmla="*/ 2521084 h 4172986"/>
                <a:gd name="connsiteX1" fmla="*/ 2769667 w 4203112"/>
                <a:gd name="connsiteY1" fmla="*/ 2482205 h 4172986"/>
                <a:gd name="connsiteX2" fmla="*/ 2887654 w 4203112"/>
                <a:gd name="connsiteY2" fmla="*/ 2516358 h 4172986"/>
                <a:gd name="connsiteX3" fmla="*/ 2942683 w 4203112"/>
                <a:gd name="connsiteY3" fmla="*/ 2703685 h 4172986"/>
                <a:gd name="connsiteX4" fmla="*/ 2935472 w 4203112"/>
                <a:gd name="connsiteY4" fmla="*/ 2726858 h 4172986"/>
                <a:gd name="connsiteX5" fmla="*/ 2711097 w 4203112"/>
                <a:gd name="connsiteY5" fmla="*/ 2521084 h 4172986"/>
                <a:gd name="connsiteX6" fmla="*/ 2171384 w 4203112"/>
                <a:gd name="connsiteY6" fmla="*/ 2267576 h 4172986"/>
                <a:gd name="connsiteX7" fmla="*/ 2373058 w 4203112"/>
                <a:gd name="connsiteY7" fmla="*/ 2452532 h 4172986"/>
                <a:gd name="connsiteX8" fmla="*/ 2370959 w 4203112"/>
                <a:gd name="connsiteY8" fmla="*/ 2453063 h 4172986"/>
                <a:gd name="connsiteX9" fmla="*/ 2214151 w 4203112"/>
                <a:gd name="connsiteY9" fmla="*/ 2408047 h 4172986"/>
                <a:gd name="connsiteX10" fmla="*/ 2213034 w 4203112"/>
                <a:gd name="connsiteY10" fmla="*/ 2409372 h 4172986"/>
                <a:gd name="connsiteX11" fmla="*/ 2171384 w 4203112"/>
                <a:gd name="connsiteY11" fmla="*/ 2267576 h 4172986"/>
                <a:gd name="connsiteX12" fmla="*/ 1919108 w 4203112"/>
                <a:gd name="connsiteY12" fmla="*/ 2036214 h 4172986"/>
                <a:gd name="connsiteX13" fmla="*/ 1977212 w 4203112"/>
                <a:gd name="connsiteY13" fmla="*/ 2089501 h 4172986"/>
                <a:gd name="connsiteX14" fmla="*/ 1925891 w 4203112"/>
                <a:gd name="connsiteY14" fmla="*/ 2196466 h 4172986"/>
                <a:gd name="connsiteX15" fmla="*/ 2052710 w 4203112"/>
                <a:gd name="connsiteY15" fmla="*/ 2599346 h 4172986"/>
                <a:gd name="connsiteX16" fmla="*/ 2400744 w 4203112"/>
                <a:gd name="connsiteY16" fmla="*/ 2701624 h 4172986"/>
                <a:gd name="connsiteX17" fmla="*/ 2573309 w 4203112"/>
                <a:gd name="connsiteY17" fmla="*/ 2636181 h 4172986"/>
                <a:gd name="connsiteX18" fmla="*/ 2803909 w 4203112"/>
                <a:gd name="connsiteY18" fmla="*/ 2847664 h 4172986"/>
                <a:gd name="connsiteX19" fmla="*/ 2611209 w 4203112"/>
                <a:gd name="connsiteY19" fmla="*/ 2796663 h 4172986"/>
                <a:gd name="connsiteX20" fmla="*/ 2418743 w 4203112"/>
                <a:gd name="connsiteY20" fmla="*/ 2987559 h 4172986"/>
                <a:gd name="connsiteX21" fmla="*/ 2877490 w 4203112"/>
                <a:gd name="connsiteY21" fmla="*/ 3108619 h 4172986"/>
                <a:gd name="connsiteX22" fmla="*/ 3016268 w 4203112"/>
                <a:gd name="connsiteY22" fmla="*/ 3042418 h 4172986"/>
                <a:gd name="connsiteX23" fmla="*/ 3074759 w 4203112"/>
                <a:gd name="connsiteY23" fmla="*/ 3096060 h 4172986"/>
                <a:gd name="connsiteX24" fmla="*/ 3195039 w 4203112"/>
                <a:gd name="connsiteY24" fmla="*/ 2964907 h 4172986"/>
                <a:gd name="connsiteX25" fmla="*/ 3140917 w 4203112"/>
                <a:gd name="connsiteY25" fmla="*/ 2915271 h 4172986"/>
                <a:gd name="connsiteX26" fmla="*/ 3206354 w 4203112"/>
                <a:gd name="connsiteY26" fmla="*/ 2766633 h 4172986"/>
                <a:gd name="connsiteX27" fmla="*/ 3073603 w 4203112"/>
                <a:gd name="connsiteY27" fmla="*/ 2319434 h 4172986"/>
                <a:gd name="connsiteX28" fmla="*/ 3074334 w 4203112"/>
                <a:gd name="connsiteY28" fmla="*/ 2318578 h 4172986"/>
                <a:gd name="connsiteX29" fmla="*/ 3069192 w 4203112"/>
                <a:gd name="connsiteY29" fmla="*/ 2314804 h 4172986"/>
                <a:gd name="connsiteX30" fmla="*/ 3067445 w 4203112"/>
                <a:gd name="connsiteY30" fmla="*/ 2312971 h 4172986"/>
                <a:gd name="connsiteX31" fmla="*/ 3067143 w 4203112"/>
                <a:gd name="connsiteY31" fmla="*/ 2313300 h 4172986"/>
                <a:gd name="connsiteX32" fmla="*/ 2729016 w 4203112"/>
                <a:gd name="connsiteY32" fmla="*/ 2226479 h 4172986"/>
                <a:gd name="connsiteX33" fmla="*/ 2522385 w 4203112"/>
                <a:gd name="connsiteY33" fmla="*/ 2348017 h 4172986"/>
                <a:gd name="connsiteX34" fmla="*/ 2283741 w 4203112"/>
                <a:gd name="connsiteY34" fmla="*/ 2129156 h 4172986"/>
                <a:gd name="connsiteX35" fmla="*/ 2297678 w 4203112"/>
                <a:gd name="connsiteY35" fmla="*/ 2123142 h 4172986"/>
                <a:gd name="connsiteX36" fmla="*/ 2471482 w 4203112"/>
                <a:gd name="connsiteY36" fmla="*/ 2169008 h 4172986"/>
                <a:gd name="connsiteX37" fmla="*/ 2644745 w 4203112"/>
                <a:gd name="connsiteY37" fmla="*/ 1997159 h 4172986"/>
                <a:gd name="connsiteX38" fmla="*/ 2231772 w 4203112"/>
                <a:gd name="connsiteY38" fmla="*/ 1888178 h 4172986"/>
                <a:gd name="connsiteX39" fmla="*/ 2094967 w 4203112"/>
                <a:gd name="connsiteY39" fmla="*/ 1956032 h 4172986"/>
                <a:gd name="connsiteX40" fmla="*/ 2039388 w 4203112"/>
                <a:gd name="connsiteY40" fmla="*/ 1905061 h 4172986"/>
                <a:gd name="connsiteX41" fmla="*/ 1919108 w 4203112"/>
                <a:gd name="connsiteY41" fmla="*/ 2036214 h 4172986"/>
                <a:gd name="connsiteX42" fmla="*/ 1078927 w 4203112"/>
                <a:gd name="connsiteY42" fmla="*/ 2378726 h 4172986"/>
                <a:gd name="connsiteX43" fmla="*/ 2259074 w 4203112"/>
                <a:gd name="connsiteY43" fmla="*/ 1100951 h 4172986"/>
                <a:gd name="connsiteX44" fmla="*/ 3829901 w 4203112"/>
                <a:gd name="connsiteY44" fmla="*/ 1389889 h 4172986"/>
                <a:gd name="connsiteX45" fmla="*/ 3448965 w 4203112"/>
                <a:gd name="connsiteY45" fmla="*/ 3314202 h 4172986"/>
                <a:gd name="connsiteX46" fmla="*/ 1444117 w 4203112"/>
                <a:gd name="connsiteY46" fmla="*/ 3841627 h 4172986"/>
                <a:gd name="connsiteX47" fmla="*/ 1441457 w 4203112"/>
                <a:gd name="connsiteY47" fmla="*/ 3837630 h 4172986"/>
                <a:gd name="connsiteX48" fmla="*/ 1078927 w 4203112"/>
                <a:gd name="connsiteY48" fmla="*/ 2378726 h 4172986"/>
                <a:gd name="connsiteX49" fmla="*/ 844073 w 4203112"/>
                <a:gd name="connsiteY49" fmla="*/ 2112929 h 4172986"/>
                <a:gd name="connsiteX50" fmla="*/ 1947259 w 4203112"/>
                <a:gd name="connsiteY50" fmla="*/ 910020 h 4172986"/>
                <a:gd name="connsiteX51" fmla="*/ 2015087 w 4203112"/>
                <a:gd name="connsiteY51" fmla="*/ 907087 h 4172986"/>
                <a:gd name="connsiteX52" fmla="*/ 2156605 w 4203112"/>
                <a:gd name="connsiteY52" fmla="*/ 1036872 h 4172986"/>
                <a:gd name="connsiteX53" fmla="*/ 2159538 w 4203112"/>
                <a:gd name="connsiteY53" fmla="*/ 1104700 h 4172986"/>
                <a:gd name="connsiteX54" fmla="*/ 1056351 w 4203112"/>
                <a:gd name="connsiteY54" fmla="*/ 2307609 h 4172986"/>
                <a:gd name="connsiteX55" fmla="*/ 988524 w 4203112"/>
                <a:gd name="connsiteY55" fmla="*/ 2310542 h 4172986"/>
                <a:gd name="connsiteX56" fmla="*/ 847006 w 4203112"/>
                <a:gd name="connsiteY56" fmla="*/ 2180756 h 4172986"/>
                <a:gd name="connsiteX57" fmla="*/ 844073 w 4203112"/>
                <a:gd name="connsiteY57" fmla="*/ 2112929 h 4172986"/>
                <a:gd name="connsiteX58" fmla="*/ 608369 w 4203112"/>
                <a:gd name="connsiteY58" fmla="*/ 624401 h 4172986"/>
                <a:gd name="connsiteX59" fmla="*/ 1323969 w 4203112"/>
                <a:gd name="connsiteY59" fmla="*/ 510720 h 4172986"/>
                <a:gd name="connsiteX60" fmla="*/ 1407055 w 4203112"/>
                <a:gd name="connsiteY60" fmla="*/ 25854 h 4172986"/>
                <a:gd name="connsiteX61" fmla="*/ 1845112 w 4203112"/>
                <a:gd name="connsiteY61" fmla="*/ 150503 h 4172986"/>
                <a:gd name="connsiteX62" fmla="*/ 1869929 w 4203112"/>
                <a:gd name="connsiteY62" fmla="*/ 859620 h 4172986"/>
                <a:gd name="connsiteX63" fmla="*/ 830647 w 4203112"/>
                <a:gd name="connsiteY63" fmla="*/ 2021033 h 4172986"/>
                <a:gd name="connsiteX64" fmla="*/ 111882 w 4203112"/>
                <a:gd name="connsiteY64" fmla="*/ 2050004 h 4172986"/>
                <a:gd name="connsiteX65" fmla="*/ 509974 w 4203112"/>
                <a:gd name="connsiteY65" fmla="*/ 1344081 h 4172986"/>
                <a:gd name="connsiteX66" fmla="*/ 530788 w 4203112"/>
                <a:gd name="connsiteY66" fmla="*/ 728341 h 4172986"/>
                <a:gd name="connsiteX67" fmla="*/ 608369 w 4203112"/>
                <a:gd name="connsiteY67" fmla="*/ 624401 h 4172986"/>
                <a:gd name="connsiteX0" fmla="*/ 2711097 w 4203112"/>
                <a:gd name="connsiteY0" fmla="*/ 2579505 h 4231407"/>
                <a:gd name="connsiteX1" fmla="*/ 2769667 w 4203112"/>
                <a:gd name="connsiteY1" fmla="*/ 2540626 h 4231407"/>
                <a:gd name="connsiteX2" fmla="*/ 2887654 w 4203112"/>
                <a:gd name="connsiteY2" fmla="*/ 2574779 h 4231407"/>
                <a:gd name="connsiteX3" fmla="*/ 2942683 w 4203112"/>
                <a:gd name="connsiteY3" fmla="*/ 2762106 h 4231407"/>
                <a:gd name="connsiteX4" fmla="*/ 2935472 w 4203112"/>
                <a:gd name="connsiteY4" fmla="*/ 2785279 h 4231407"/>
                <a:gd name="connsiteX5" fmla="*/ 2711097 w 4203112"/>
                <a:gd name="connsiteY5" fmla="*/ 2579505 h 4231407"/>
                <a:gd name="connsiteX6" fmla="*/ 2171384 w 4203112"/>
                <a:gd name="connsiteY6" fmla="*/ 2325997 h 4231407"/>
                <a:gd name="connsiteX7" fmla="*/ 2373058 w 4203112"/>
                <a:gd name="connsiteY7" fmla="*/ 2510953 h 4231407"/>
                <a:gd name="connsiteX8" fmla="*/ 2370959 w 4203112"/>
                <a:gd name="connsiteY8" fmla="*/ 2511484 h 4231407"/>
                <a:gd name="connsiteX9" fmla="*/ 2214151 w 4203112"/>
                <a:gd name="connsiteY9" fmla="*/ 2466468 h 4231407"/>
                <a:gd name="connsiteX10" fmla="*/ 2213034 w 4203112"/>
                <a:gd name="connsiteY10" fmla="*/ 2467793 h 4231407"/>
                <a:gd name="connsiteX11" fmla="*/ 2171384 w 4203112"/>
                <a:gd name="connsiteY11" fmla="*/ 2325997 h 4231407"/>
                <a:gd name="connsiteX12" fmla="*/ 1919108 w 4203112"/>
                <a:gd name="connsiteY12" fmla="*/ 2094635 h 4231407"/>
                <a:gd name="connsiteX13" fmla="*/ 1977212 w 4203112"/>
                <a:gd name="connsiteY13" fmla="*/ 2147922 h 4231407"/>
                <a:gd name="connsiteX14" fmla="*/ 1925891 w 4203112"/>
                <a:gd name="connsiteY14" fmla="*/ 2254887 h 4231407"/>
                <a:gd name="connsiteX15" fmla="*/ 2052710 w 4203112"/>
                <a:gd name="connsiteY15" fmla="*/ 2657767 h 4231407"/>
                <a:gd name="connsiteX16" fmla="*/ 2400744 w 4203112"/>
                <a:gd name="connsiteY16" fmla="*/ 2760045 h 4231407"/>
                <a:gd name="connsiteX17" fmla="*/ 2573309 w 4203112"/>
                <a:gd name="connsiteY17" fmla="*/ 2694602 h 4231407"/>
                <a:gd name="connsiteX18" fmla="*/ 2803909 w 4203112"/>
                <a:gd name="connsiteY18" fmla="*/ 2906085 h 4231407"/>
                <a:gd name="connsiteX19" fmla="*/ 2611209 w 4203112"/>
                <a:gd name="connsiteY19" fmla="*/ 2855084 h 4231407"/>
                <a:gd name="connsiteX20" fmla="*/ 2418743 w 4203112"/>
                <a:gd name="connsiteY20" fmla="*/ 3045980 h 4231407"/>
                <a:gd name="connsiteX21" fmla="*/ 2877490 w 4203112"/>
                <a:gd name="connsiteY21" fmla="*/ 3167040 h 4231407"/>
                <a:gd name="connsiteX22" fmla="*/ 3016268 w 4203112"/>
                <a:gd name="connsiteY22" fmla="*/ 3100839 h 4231407"/>
                <a:gd name="connsiteX23" fmla="*/ 3074759 w 4203112"/>
                <a:gd name="connsiteY23" fmla="*/ 3154481 h 4231407"/>
                <a:gd name="connsiteX24" fmla="*/ 3195039 w 4203112"/>
                <a:gd name="connsiteY24" fmla="*/ 3023328 h 4231407"/>
                <a:gd name="connsiteX25" fmla="*/ 3140917 w 4203112"/>
                <a:gd name="connsiteY25" fmla="*/ 2973692 h 4231407"/>
                <a:gd name="connsiteX26" fmla="*/ 3206354 w 4203112"/>
                <a:gd name="connsiteY26" fmla="*/ 2825054 h 4231407"/>
                <a:gd name="connsiteX27" fmla="*/ 3073603 w 4203112"/>
                <a:gd name="connsiteY27" fmla="*/ 2377855 h 4231407"/>
                <a:gd name="connsiteX28" fmla="*/ 3074334 w 4203112"/>
                <a:gd name="connsiteY28" fmla="*/ 2376999 h 4231407"/>
                <a:gd name="connsiteX29" fmla="*/ 3069192 w 4203112"/>
                <a:gd name="connsiteY29" fmla="*/ 2373225 h 4231407"/>
                <a:gd name="connsiteX30" fmla="*/ 3067445 w 4203112"/>
                <a:gd name="connsiteY30" fmla="*/ 2371392 h 4231407"/>
                <a:gd name="connsiteX31" fmla="*/ 3067143 w 4203112"/>
                <a:gd name="connsiteY31" fmla="*/ 2371721 h 4231407"/>
                <a:gd name="connsiteX32" fmla="*/ 2729016 w 4203112"/>
                <a:gd name="connsiteY32" fmla="*/ 2284900 h 4231407"/>
                <a:gd name="connsiteX33" fmla="*/ 2522385 w 4203112"/>
                <a:gd name="connsiteY33" fmla="*/ 2406438 h 4231407"/>
                <a:gd name="connsiteX34" fmla="*/ 2283741 w 4203112"/>
                <a:gd name="connsiteY34" fmla="*/ 2187577 h 4231407"/>
                <a:gd name="connsiteX35" fmla="*/ 2297678 w 4203112"/>
                <a:gd name="connsiteY35" fmla="*/ 2181563 h 4231407"/>
                <a:gd name="connsiteX36" fmla="*/ 2471482 w 4203112"/>
                <a:gd name="connsiteY36" fmla="*/ 2227429 h 4231407"/>
                <a:gd name="connsiteX37" fmla="*/ 2644745 w 4203112"/>
                <a:gd name="connsiteY37" fmla="*/ 2055580 h 4231407"/>
                <a:gd name="connsiteX38" fmla="*/ 2231772 w 4203112"/>
                <a:gd name="connsiteY38" fmla="*/ 1946599 h 4231407"/>
                <a:gd name="connsiteX39" fmla="*/ 2094967 w 4203112"/>
                <a:gd name="connsiteY39" fmla="*/ 2014453 h 4231407"/>
                <a:gd name="connsiteX40" fmla="*/ 2039388 w 4203112"/>
                <a:gd name="connsiteY40" fmla="*/ 1963482 h 4231407"/>
                <a:gd name="connsiteX41" fmla="*/ 1919108 w 4203112"/>
                <a:gd name="connsiteY41" fmla="*/ 2094635 h 4231407"/>
                <a:gd name="connsiteX42" fmla="*/ 1078927 w 4203112"/>
                <a:gd name="connsiteY42" fmla="*/ 2437147 h 4231407"/>
                <a:gd name="connsiteX43" fmla="*/ 2259074 w 4203112"/>
                <a:gd name="connsiteY43" fmla="*/ 1159372 h 4231407"/>
                <a:gd name="connsiteX44" fmla="*/ 3829901 w 4203112"/>
                <a:gd name="connsiteY44" fmla="*/ 1448310 h 4231407"/>
                <a:gd name="connsiteX45" fmla="*/ 3448965 w 4203112"/>
                <a:gd name="connsiteY45" fmla="*/ 3372623 h 4231407"/>
                <a:gd name="connsiteX46" fmla="*/ 1444117 w 4203112"/>
                <a:gd name="connsiteY46" fmla="*/ 3900048 h 4231407"/>
                <a:gd name="connsiteX47" fmla="*/ 1441457 w 4203112"/>
                <a:gd name="connsiteY47" fmla="*/ 3896051 h 4231407"/>
                <a:gd name="connsiteX48" fmla="*/ 1078927 w 4203112"/>
                <a:gd name="connsiteY48" fmla="*/ 2437147 h 4231407"/>
                <a:gd name="connsiteX49" fmla="*/ 844073 w 4203112"/>
                <a:gd name="connsiteY49" fmla="*/ 2171350 h 4231407"/>
                <a:gd name="connsiteX50" fmla="*/ 1947259 w 4203112"/>
                <a:gd name="connsiteY50" fmla="*/ 968441 h 4231407"/>
                <a:gd name="connsiteX51" fmla="*/ 2015087 w 4203112"/>
                <a:gd name="connsiteY51" fmla="*/ 965508 h 4231407"/>
                <a:gd name="connsiteX52" fmla="*/ 2156605 w 4203112"/>
                <a:gd name="connsiteY52" fmla="*/ 1095293 h 4231407"/>
                <a:gd name="connsiteX53" fmla="*/ 2159538 w 4203112"/>
                <a:gd name="connsiteY53" fmla="*/ 1163121 h 4231407"/>
                <a:gd name="connsiteX54" fmla="*/ 1056351 w 4203112"/>
                <a:gd name="connsiteY54" fmla="*/ 2366030 h 4231407"/>
                <a:gd name="connsiteX55" fmla="*/ 988524 w 4203112"/>
                <a:gd name="connsiteY55" fmla="*/ 2368963 h 4231407"/>
                <a:gd name="connsiteX56" fmla="*/ 847006 w 4203112"/>
                <a:gd name="connsiteY56" fmla="*/ 2239177 h 4231407"/>
                <a:gd name="connsiteX57" fmla="*/ 844073 w 4203112"/>
                <a:gd name="connsiteY57" fmla="*/ 2171350 h 4231407"/>
                <a:gd name="connsiteX58" fmla="*/ 608369 w 4203112"/>
                <a:gd name="connsiteY58" fmla="*/ 682822 h 4231407"/>
                <a:gd name="connsiteX59" fmla="*/ 1323969 w 4203112"/>
                <a:gd name="connsiteY59" fmla="*/ 569141 h 4231407"/>
                <a:gd name="connsiteX60" fmla="*/ 1407055 w 4203112"/>
                <a:gd name="connsiteY60" fmla="*/ 84275 h 4231407"/>
                <a:gd name="connsiteX61" fmla="*/ 1845112 w 4203112"/>
                <a:gd name="connsiteY61" fmla="*/ 208924 h 4231407"/>
                <a:gd name="connsiteX62" fmla="*/ 1869929 w 4203112"/>
                <a:gd name="connsiteY62" fmla="*/ 918041 h 4231407"/>
                <a:gd name="connsiteX63" fmla="*/ 830647 w 4203112"/>
                <a:gd name="connsiteY63" fmla="*/ 2079454 h 4231407"/>
                <a:gd name="connsiteX64" fmla="*/ 111882 w 4203112"/>
                <a:gd name="connsiteY64" fmla="*/ 2108425 h 4231407"/>
                <a:gd name="connsiteX65" fmla="*/ 509974 w 4203112"/>
                <a:gd name="connsiteY65" fmla="*/ 1402502 h 4231407"/>
                <a:gd name="connsiteX66" fmla="*/ 530788 w 4203112"/>
                <a:gd name="connsiteY66" fmla="*/ 786762 h 4231407"/>
                <a:gd name="connsiteX67" fmla="*/ 608369 w 4203112"/>
                <a:gd name="connsiteY67" fmla="*/ 682822 h 4231407"/>
                <a:gd name="connsiteX0" fmla="*/ 2711097 w 4203112"/>
                <a:gd name="connsiteY0" fmla="*/ 2591123 h 4243025"/>
                <a:gd name="connsiteX1" fmla="*/ 2769667 w 4203112"/>
                <a:gd name="connsiteY1" fmla="*/ 2552244 h 4243025"/>
                <a:gd name="connsiteX2" fmla="*/ 2887654 w 4203112"/>
                <a:gd name="connsiteY2" fmla="*/ 2586397 h 4243025"/>
                <a:gd name="connsiteX3" fmla="*/ 2942683 w 4203112"/>
                <a:gd name="connsiteY3" fmla="*/ 2773724 h 4243025"/>
                <a:gd name="connsiteX4" fmla="*/ 2935472 w 4203112"/>
                <a:gd name="connsiteY4" fmla="*/ 2796897 h 4243025"/>
                <a:gd name="connsiteX5" fmla="*/ 2711097 w 4203112"/>
                <a:gd name="connsiteY5" fmla="*/ 2591123 h 4243025"/>
                <a:gd name="connsiteX6" fmla="*/ 2171384 w 4203112"/>
                <a:gd name="connsiteY6" fmla="*/ 2337615 h 4243025"/>
                <a:gd name="connsiteX7" fmla="*/ 2373058 w 4203112"/>
                <a:gd name="connsiteY7" fmla="*/ 2522571 h 4243025"/>
                <a:gd name="connsiteX8" fmla="*/ 2370959 w 4203112"/>
                <a:gd name="connsiteY8" fmla="*/ 2523102 h 4243025"/>
                <a:gd name="connsiteX9" fmla="*/ 2214151 w 4203112"/>
                <a:gd name="connsiteY9" fmla="*/ 2478086 h 4243025"/>
                <a:gd name="connsiteX10" fmla="*/ 2213034 w 4203112"/>
                <a:gd name="connsiteY10" fmla="*/ 2479411 h 4243025"/>
                <a:gd name="connsiteX11" fmla="*/ 2171384 w 4203112"/>
                <a:gd name="connsiteY11" fmla="*/ 2337615 h 4243025"/>
                <a:gd name="connsiteX12" fmla="*/ 1919108 w 4203112"/>
                <a:gd name="connsiteY12" fmla="*/ 2106253 h 4243025"/>
                <a:gd name="connsiteX13" fmla="*/ 1977212 w 4203112"/>
                <a:gd name="connsiteY13" fmla="*/ 2159540 h 4243025"/>
                <a:gd name="connsiteX14" fmla="*/ 1925891 w 4203112"/>
                <a:gd name="connsiteY14" fmla="*/ 2266505 h 4243025"/>
                <a:gd name="connsiteX15" fmla="*/ 2052710 w 4203112"/>
                <a:gd name="connsiteY15" fmla="*/ 2669385 h 4243025"/>
                <a:gd name="connsiteX16" fmla="*/ 2400744 w 4203112"/>
                <a:gd name="connsiteY16" fmla="*/ 2771663 h 4243025"/>
                <a:gd name="connsiteX17" fmla="*/ 2573309 w 4203112"/>
                <a:gd name="connsiteY17" fmla="*/ 2706220 h 4243025"/>
                <a:gd name="connsiteX18" fmla="*/ 2803909 w 4203112"/>
                <a:gd name="connsiteY18" fmla="*/ 2917703 h 4243025"/>
                <a:gd name="connsiteX19" fmla="*/ 2611209 w 4203112"/>
                <a:gd name="connsiteY19" fmla="*/ 2866702 h 4243025"/>
                <a:gd name="connsiteX20" fmla="*/ 2418743 w 4203112"/>
                <a:gd name="connsiteY20" fmla="*/ 3057598 h 4243025"/>
                <a:gd name="connsiteX21" fmla="*/ 2877490 w 4203112"/>
                <a:gd name="connsiteY21" fmla="*/ 3178658 h 4243025"/>
                <a:gd name="connsiteX22" fmla="*/ 3016268 w 4203112"/>
                <a:gd name="connsiteY22" fmla="*/ 3112457 h 4243025"/>
                <a:gd name="connsiteX23" fmla="*/ 3074759 w 4203112"/>
                <a:gd name="connsiteY23" fmla="*/ 3166099 h 4243025"/>
                <a:gd name="connsiteX24" fmla="*/ 3195039 w 4203112"/>
                <a:gd name="connsiteY24" fmla="*/ 3034946 h 4243025"/>
                <a:gd name="connsiteX25" fmla="*/ 3140917 w 4203112"/>
                <a:gd name="connsiteY25" fmla="*/ 2985310 h 4243025"/>
                <a:gd name="connsiteX26" fmla="*/ 3206354 w 4203112"/>
                <a:gd name="connsiteY26" fmla="*/ 2836672 h 4243025"/>
                <a:gd name="connsiteX27" fmla="*/ 3073603 w 4203112"/>
                <a:gd name="connsiteY27" fmla="*/ 2389473 h 4243025"/>
                <a:gd name="connsiteX28" fmla="*/ 3074334 w 4203112"/>
                <a:gd name="connsiteY28" fmla="*/ 2388617 h 4243025"/>
                <a:gd name="connsiteX29" fmla="*/ 3069192 w 4203112"/>
                <a:gd name="connsiteY29" fmla="*/ 2384843 h 4243025"/>
                <a:gd name="connsiteX30" fmla="*/ 3067445 w 4203112"/>
                <a:gd name="connsiteY30" fmla="*/ 2383010 h 4243025"/>
                <a:gd name="connsiteX31" fmla="*/ 3067143 w 4203112"/>
                <a:gd name="connsiteY31" fmla="*/ 2383339 h 4243025"/>
                <a:gd name="connsiteX32" fmla="*/ 2729016 w 4203112"/>
                <a:gd name="connsiteY32" fmla="*/ 2296518 h 4243025"/>
                <a:gd name="connsiteX33" fmla="*/ 2522385 w 4203112"/>
                <a:gd name="connsiteY33" fmla="*/ 2418056 h 4243025"/>
                <a:gd name="connsiteX34" fmla="*/ 2283741 w 4203112"/>
                <a:gd name="connsiteY34" fmla="*/ 2199195 h 4243025"/>
                <a:gd name="connsiteX35" fmla="*/ 2297678 w 4203112"/>
                <a:gd name="connsiteY35" fmla="*/ 2193181 h 4243025"/>
                <a:gd name="connsiteX36" fmla="*/ 2471482 w 4203112"/>
                <a:gd name="connsiteY36" fmla="*/ 2239047 h 4243025"/>
                <a:gd name="connsiteX37" fmla="*/ 2644745 w 4203112"/>
                <a:gd name="connsiteY37" fmla="*/ 2067198 h 4243025"/>
                <a:gd name="connsiteX38" fmla="*/ 2231772 w 4203112"/>
                <a:gd name="connsiteY38" fmla="*/ 1958217 h 4243025"/>
                <a:gd name="connsiteX39" fmla="*/ 2094967 w 4203112"/>
                <a:gd name="connsiteY39" fmla="*/ 2026071 h 4243025"/>
                <a:gd name="connsiteX40" fmla="*/ 2039388 w 4203112"/>
                <a:gd name="connsiteY40" fmla="*/ 1975100 h 4243025"/>
                <a:gd name="connsiteX41" fmla="*/ 1919108 w 4203112"/>
                <a:gd name="connsiteY41" fmla="*/ 2106253 h 4243025"/>
                <a:gd name="connsiteX42" fmla="*/ 1078927 w 4203112"/>
                <a:gd name="connsiteY42" fmla="*/ 2448765 h 4243025"/>
                <a:gd name="connsiteX43" fmla="*/ 2259074 w 4203112"/>
                <a:gd name="connsiteY43" fmla="*/ 1170990 h 4243025"/>
                <a:gd name="connsiteX44" fmla="*/ 3829901 w 4203112"/>
                <a:gd name="connsiteY44" fmla="*/ 1459928 h 4243025"/>
                <a:gd name="connsiteX45" fmla="*/ 3448965 w 4203112"/>
                <a:gd name="connsiteY45" fmla="*/ 3384241 h 4243025"/>
                <a:gd name="connsiteX46" fmla="*/ 1444117 w 4203112"/>
                <a:gd name="connsiteY46" fmla="*/ 3911666 h 4243025"/>
                <a:gd name="connsiteX47" fmla="*/ 1441457 w 4203112"/>
                <a:gd name="connsiteY47" fmla="*/ 3907669 h 4243025"/>
                <a:gd name="connsiteX48" fmla="*/ 1078927 w 4203112"/>
                <a:gd name="connsiteY48" fmla="*/ 2448765 h 4243025"/>
                <a:gd name="connsiteX49" fmla="*/ 844073 w 4203112"/>
                <a:gd name="connsiteY49" fmla="*/ 2182968 h 4243025"/>
                <a:gd name="connsiteX50" fmla="*/ 1947259 w 4203112"/>
                <a:gd name="connsiteY50" fmla="*/ 980059 h 4243025"/>
                <a:gd name="connsiteX51" fmla="*/ 2015087 w 4203112"/>
                <a:gd name="connsiteY51" fmla="*/ 977126 h 4243025"/>
                <a:gd name="connsiteX52" fmla="*/ 2156605 w 4203112"/>
                <a:gd name="connsiteY52" fmla="*/ 1106911 h 4243025"/>
                <a:gd name="connsiteX53" fmla="*/ 2159538 w 4203112"/>
                <a:gd name="connsiteY53" fmla="*/ 1174739 h 4243025"/>
                <a:gd name="connsiteX54" fmla="*/ 1056351 w 4203112"/>
                <a:gd name="connsiteY54" fmla="*/ 2377648 h 4243025"/>
                <a:gd name="connsiteX55" fmla="*/ 988524 w 4203112"/>
                <a:gd name="connsiteY55" fmla="*/ 2380581 h 4243025"/>
                <a:gd name="connsiteX56" fmla="*/ 847006 w 4203112"/>
                <a:gd name="connsiteY56" fmla="*/ 2250795 h 4243025"/>
                <a:gd name="connsiteX57" fmla="*/ 844073 w 4203112"/>
                <a:gd name="connsiteY57" fmla="*/ 2182968 h 4243025"/>
                <a:gd name="connsiteX58" fmla="*/ 608369 w 4203112"/>
                <a:gd name="connsiteY58" fmla="*/ 694440 h 4243025"/>
                <a:gd name="connsiteX59" fmla="*/ 1323969 w 4203112"/>
                <a:gd name="connsiteY59" fmla="*/ 580759 h 4243025"/>
                <a:gd name="connsiteX60" fmla="*/ 1407055 w 4203112"/>
                <a:gd name="connsiteY60" fmla="*/ 95893 h 4243025"/>
                <a:gd name="connsiteX61" fmla="*/ 1845112 w 4203112"/>
                <a:gd name="connsiteY61" fmla="*/ 220542 h 4243025"/>
                <a:gd name="connsiteX62" fmla="*/ 1869929 w 4203112"/>
                <a:gd name="connsiteY62" fmla="*/ 929659 h 4243025"/>
                <a:gd name="connsiteX63" fmla="*/ 830647 w 4203112"/>
                <a:gd name="connsiteY63" fmla="*/ 2091072 h 4243025"/>
                <a:gd name="connsiteX64" fmla="*/ 111882 w 4203112"/>
                <a:gd name="connsiteY64" fmla="*/ 2120043 h 4243025"/>
                <a:gd name="connsiteX65" fmla="*/ 509974 w 4203112"/>
                <a:gd name="connsiteY65" fmla="*/ 1414120 h 4243025"/>
                <a:gd name="connsiteX66" fmla="*/ 530788 w 4203112"/>
                <a:gd name="connsiteY66" fmla="*/ 798380 h 4243025"/>
                <a:gd name="connsiteX67" fmla="*/ 608369 w 4203112"/>
                <a:gd name="connsiteY67" fmla="*/ 694440 h 4243025"/>
                <a:gd name="connsiteX0" fmla="*/ 2711097 w 4203112"/>
                <a:gd name="connsiteY0" fmla="*/ 2522365 h 4174267"/>
                <a:gd name="connsiteX1" fmla="*/ 2769667 w 4203112"/>
                <a:gd name="connsiteY1" fmla="*/ 2483486 h 4174267"/>
                <a:gd name="connsiteX2" fmla="*/ 2887654 w 4203112"/>
                <a:gd name="connsiteY2" fmla="*/ 2517639 h 4174267"/>
                <a:gd name="connsiteX3" fmla="*/ 2942683 w 4203112"/>
                <a:gd name="connsiteY3" fmla="*/ 2704966 h 4174267"/>
                <a:gd name="connsiteX4" fmla="*/ 2935472 w 4203112"/>
                <a:gd name="connsiteY4" fmla="*/ 2728139 h 4174267"/>
                <a:gd name="connsiteX5" fmla="*/ 2711097 w 4203112"/>
                <a:gd name="connsiteY5" fmla="*/ 2522365 h 4174267"/>
                <a:gd name="connsiteX6" fmla="*/ 2171384 w 4203112"/>
                <a:gd name="connsiteY6" fmla="*/ 2268857 h 4174267"/>
                <a:gd name="connsiteX7" fmla="*/ 2373058 w 4203112"/>
                <a:gd name="connsiteY7" fmla="*/ 2453813 h 4174267"/>
                <a:gd name="connsiteX8" fmla="*/ 2370959 w 4203112"/>
                <a:gd name="connsiteY8" fmla="*/ 2454344 h 4174267"/>
                <a:gd name="connsiteX9" fmla="*/ 2214151 w 4203112"/>
                <a:gd name="connsiteY9" fmla="*/ 2409328 h 4174267"/>
                <a:gd name="connsiteX10" fmla="*/ 2213034 w 4203112"/>
                <a:gd name="connsiteY10" fmla="*/ 2410653 h 4174267"/>
                <a:gd name="connsiteX11" fmla="*/ 2171384 w 4203112"/>
                <a:gd name="connsiteY11" fmla="*/ 2268857 h 4174267"/>
                <a:gd name="connsiteX12" fmla="*/ 1919108 w 4203112"/>
                <a:gd name="connsiteY12" fmla="*/ 2037495 h 4174267"/>
                <a:gd name="connsiteX13" fmla="*/ 1977212 w 4203112"/>
                <a:gd name="connsiteY13" fmla="*/ 2090782 h 4174267"/>
                <a:gd name="connsiteX14" fmla="*/ 1925891 w 4203112"/>
                <a:gd name="connsiteY14" fmla="*/ 2197747 h 4174267"/>
                <a:gd name="connsiteX15" fmla="*/ 2052710 w 4203112"/>
                <a:gd name="connsiteY15" fmla="*/ 2600627 h 4174267"/>
                <a:gd name="connsiteX16" fmla="*/ 2400744 w 4203112"/>
                <a:gd name="connsiteY16" fmla="*/ 2702905 h 4174267"/>
                <a:gd name="connsiteX17" fmla="*/ 2573309 w 4203112"/>
                <a:gd name="connsiteY17" fmla="*/ 2637462 h 4174267"/>
                <a:gd name="connsiteX18" fmla="*/ 2803909 w 4203112"/>
                <a:gd name="connsiteY18" fmla="*/ 2848945 h 4174267"/>
                <a:gd name="connsiteX19" fmla="*/ 2611209 w 4203112"/>
                <a:gd name="connsiteY19" fmla="*/ 2797944 h 4174267"/>
                <a:gd name="connsiteX20" fmla="*/ 2418743 w 4203112"/>
                <a:gd name="connsiteY20" fmla="*/ 2988840 h 4174267"/>
                <a:gd name="connsiteX21" fmla="*/ 2877490 w 4203112"/>
                <a:gd name="connsiteY21" fmla="*/ 3109900 h 4174267"/>
                <a:gd name="connsiteX22" fmla="*/ 3016268 w 4203112"/>
                <a:gd name="connsiteY22" fmla="*/ 3043699 h 4174267"/>
                <a:gd name="connsiteX23" fmla="*/ 3074759 w 4203112"/>
                <a:gd name="connsiteY23" fmla="*/ 3097341 h 4174267"/>
                <a:gd name="connsiteX24" fmla="*/ 3195039 w 4203112"/>
                <a:gd name="connsiteY24" fmla="*/ 2966188 h 4174267"/>
                <a:gd name="connsiteX25" fmla="*/ 3140917 w 4203112"/>
                <a:gd name="connsiteY25" fmla="*/ 2916552 h 4174267"/>
                <a:gd name="connsiteX26" fmla="*/ 3206354 w 4203112"/>
                <a:gd name="connsiteY26" fmla="*/ 2767914 h 4174267"/>
                <a:gd name="connsiteX27" fmla="*/ 3073603 w 4203112"/>
                <a:gd name="connsiteY27" fmla="*/ 2320715 h 4174267"/>
                <a:gd name="connsiteX28" fmla="*/ 3074334 w 4203112"/>
                <a:gd name="connsiteY28" fmla="*/ 2319859 h 4174267"/>
                <a:gd name="connsiteX29" fmla="*/ 3069192 w 4203112"/>
                <a:gd name="connsiteY29" fmla="*/ 2316085 h 4174267"/>
                <a:gd name="connsiteX30" fmla="*/ 3067445 w 4203112"/>
                <a:gd name="connsiteY30" fmla="*/ 2314252 h 4174267"/>
                <a:gd name="connsiteX31" fmla="*/ 3067143 w 4203112"/>
                <a:gd name="connsiteY31" fmla="*/ 2314581 h 4174267"/>
                <a:gd name="connsiteX32" fmla="*/ 2729016 w 4203112"/>
                <a:gd name="connsiteY32" fmla="*/ 2227760 h 4174267"/>
                <a:gd name="connsiteX33" fmla="*/ 2522385 w 4203112"/>
                <a:gd name="connsiteY33" fmla="*/ 2349298 h 4174267"/>
                <a:gd name="connsiteX34" fmla="*/ 2283741 w 4203112"/>
                <a:gd name="connsiteY34" fmla="*/ 2130437 h 4174267"/>
                <a:gd name="connsiteX35" fmla="*/ 2297678 w 4203112"/>
                <a:gd name="connsiteY35" fmla="*/ 2124423 h 4174267"/>
                <a:gd name="connsiteX36" fmla="*/ 2471482 w 4203112"/>
                <a:gd name="connsiteY36" fmla="*/ 2170289 h 4174267"/>
                <a:gd name="connsiteX37" fmla="*/ 2644745 w 4203112"/>
                <a:gd name="connsiteY37" fmla="*/ 1998440 h 4174267"/>
                <a:gd name="connsiteX38" fmla="*/ 2231772 w 4203112"/>
                <a:gd name="connsiteY38" fmla="*/ 1889459 h 4174267"/>
                <a:gd name="connsiteX39" fmla="*/ 2094967 w 4203112"/>
                <a:gd name="connsiteY39" fmla="*/ 1957313 h 4174267"/>
                <a:gd name="connsiteX40" fmla="*/ 2039388 w 4203112"/>
                <a:gd name="connsiteY40" fmla="*/ 1906342 h 4174267"/>
                <a:gd name="connsiteX41" fmla="*/ 1919108 w 4203112"/>
                <a:gd name="connsiteY41" fmla="*/ 2037495 h 4174267"/>
                <a:gd name="connsiteX42" fmla="*/ 1078927 w 4203112"/>
                <a:gd name="connsiteY42" fmla="*/ 2380007 h 4174267"/>
                <a:gd name="connsiteX43" fmla="*/ 2259074 w 4203112"/>
                <a:gd name="connsiteY43" fmla="*/ 1102232 h 4174267"/>
                <a:gd name="connsiteX44" fmla="*/ 3829901 w 4203112"/>
                <a:gd name="connsiteY44" fmla="*/ 1391170 h 4174267"/>
                <a:gd name="connsiteX45" fmla="*/ 3448965 w 4203112"/>
                <a:gd name="connsiteY45" fmla="*/ 3315483 h 4174267"/>
                <a:gd name="connsiteX46" fmla="*/ 1444117 w 4203112"/>
                <a:gd name="connsiteY46" fmla="*/ 3842908 h 4174267"/>
                <a:gd name="connsiteX47" fmla="*/ 1441457 w 4203112"/>
                <a:gd name="connsiteY47" fmla="*/ 3838911 h 4174267"/>
                <a:gd name="connsiteX48" fmla="*/ 1078927 w 4203112"/>
                <a:gd name="connsiteY48" fmla="*/ 2380007 h 4174267"/>
                <a:gd name="connsiteX49" fmla="*/ 844073 w 4203112"/>
                <a:gd name="connsiteY49" fmla="*/ 2114210 h 4174267"/>
                <a:gd name="connsiteX50" fmla="*/ 1947259 w 4203112"/>
                <a:gd name="connsiteY50" fmla="*/ 911301 h 4174267"/>
                <a:gd name="connsiteX51" fmla="*/ 2015087 w 4203112"/>
                <a:gd name="connsiteY51" fmla="*/ 908368 h 4174267"/>
                <a:gd name="connsiteX52" fmla="*/ 2156605 w 4203112"/>
                <a:gd name="connsiteY52" fmla="*/ 1038153 h 4174267"/>
                <a:gd name="connsiteX53" fmla="*/ 2159538 w 4203112"/>
                <a:gd name="connsiteY53" fmla="*/ 1105981 h 4174267"/>
                <a:gd name="connsiteX54" fmla="*/ 1056351 w 4203112"/>
                <a:gd name="connsiteY54" fmla="*/ 2308890 h 4174267"/>
                <a:gd name="connsiteX55" fmla="*/ 988524 w 4203112"/>
                <a:gd name="connsiteY55" fmla="*/ 2311823 h 4174267"/>
                <a:gd name="connsiteX56" fmla="*/ 847006 w 4203112"/>
                <a:gd name="connsiteY56" fmla="*/ 2182037 h 4174267"/>
                <a:gd name="connsiteX57" fmla="*/ 844073 w 4203112"/>
                <a:gd name="connsiteY57" fmla="*/ 2114210 h 4174267"/>
                <a:gd name="connsiteX58" fmla="*/ 608369 w 4203112"/>
                <a:gd name="connsiteY58" fmla="*/ 625682 h 4174267"/>
                <a:gd name="connsiteX59" fmla="*/ 1230346 w 4203112"/>
                <a:gd name="connsiteY59" fmla="*/ 529532 h 4174267"/>
                <a:gd name="connsiteX60" fmla="*/ 1407055 w 4203112"/>
                <a:gd name="connsiteY60" fmla="*/ 27135 h 4174267"/>
                <a:gd name="connsiteX61" fmla="*/ 1845112 w 4203112"/>
                <a:gd name="connsiteY61" fmla="*/ 151784 h 4174267"/>
                <a:gd name="connsiteX62" fmla="*/ 1869929 w 4203112"/>
                <a:gd name="connsiteY62" fmla="*/ 860901 h 4174267"/>
                <a:gd name="connsiteX63" fmla="*/ 830647 w 4203112"/>
                <a:gd name="connsiteY63" fmla="*/ 2022314 h 4174267"/>
                <a:gd name="connsiteX64" fmla="*/ 111882 w 4203112"/>
                <a:gd name="connsiteY64" fmla="*/ 2051285 h 4174267"/>
                <a:gd name="connsiteX65" fmla="*/ 509974 w 4203112"/>
                <a:gd name="connsiteY65" fmla="*/ 1345362 h 4174267"/>
                <a:gd name="connsiteX66" fmla="*/ 530788 w 4203112"/>
                <a:gd name="connsiteY66" fmla="*/ 729622 h 4174267"/>
                <a:gd name="connsiteX67" fmla="*/ 608369 w 4203112"/>
                <a:gd name="connsiteY67" fmla="*/ 625682 h 417426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7353 w 4183969"/>
                <a:gd name="connsiteY66" fmla="*/ 75378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2673 w 4183969"/>
                <a:gd name="connsiteY66" fmla="*/ 749490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685517 w 4177532"/>
                <a:gd name="connsiteY0" fmla="*/ 2541845 h 4193747"/>
                <a:gd name="connsiteX1" fmla="*/ 2744087 w 4177532"/>
                <a:gd name="connsiteY1" fmla="*/ 2502966 h 4193747"/>
                <a:gd name="connsiteX2" fmla="*/ 2862074 w 4177532"/>
                <a:gd name="connsiteY2" fmla="*/ 2537119 h 4193747"/>
                <a:gd name="connsiteX3" fmla="*/ 2917103 w 4177532"/>
                <a:gd name="connsiteY3" fmla="*/ 2724446 h 4193747"/>
                <a:gd name="connsiteX4" fmla="*/ 2909892 w 4177532"/>
                <a:gd name="connsiteY4" fmla="*/ 2747619 h 4193747"/>
                <a:gd name="connsiteX5" fmla="*/ 2685517 w 4177532"/>
                <a:gd name="connsiteY5" fmla="*/ 2541845 h 4193747"/>
                <a:gd name="connsiteX6" fmla="*/ 2145804 w 4177532"/>
                <a:gd name="connsiteY6" fmla="*/ 2288337 h 4193747"/>
                <a:gd name="connsiteX7" fmla="*/ 2347478 w 4177532"/>
                <a:gd name="connsiteY7" fmla="*/ 2473293 h 4193747"/>
                <a:gd name="connsiteX8" fmla="*/ 2345379 w 4177532"/>
                <a:gd name="connsiteY8" fmla="*/ 2473824 h 4193747"/>
                <a:gd name="connsiteX9" fmla="*/ 2188571 w 4177532"/>
                <a:gd name="connsiteY9" fmla="*/ 2428808 h 4193747"/>
                <a:gd name="connsiteX10" fmla="*/ 2187454 w 4177532"/>
                <a:gd name="connsiteY10" fmla="*/ 2430133 h 4193747"/>
                <a:gd name="connsiteX11" fmla="*/ 2145804 w 4177532"/>
                <a:gd name="connsiteY11" fmla="*/ 2288337 h 4193747"/>
                <a:gd name="connsiteX12" fmla="*/ 1893528 w 4177532"/>
                <a:gd name="connsiteY12" fmla="*/ 2056975 h 4193747"/>
                <a:gd name="connsiteX13" fmla="*/ 1951632 w 4177532"/>
                <a:gd name="connsiteY13" fmla="*/ 2110262 h 4193747"/>
                <a:gd name="connsiteX14" fmla="*/ 1900311 w 4177532"/>
                <a:gd name="connsiteY14" fmla="*/ 2217227 h 4193747"/>
                <a:gd name="connsiteX15" fmla="*/ 2027130 w 4177532"/>
                <a:gd name="connsiteY15" fmla="*/ 2620107 h 4193747"/>
                <a:gd name="connsiteX16" fmla="*/ 2375164 w 4177532"/>
                <a:gd name="connsiteY16" fmla="*/ 2722385 h 4193747"/>
                <a:gd name="connsiteX17" fmla="*/ 2547729 w 4177532"/>
                <a:gd name="connsiteY17" fmla="*/ 2656942 h 4193747"/>
                <a:gd name="connsiteX18" fmla="*/ 2778329 w 4177532"/>
                <a:gd name="connsiteY18" fmla="*/ 2868425 h 4193747"/>
                <a:gd name="connsiteX19" fmla="*/ 2585629 w 4177532"/>
                <a:gd name="connsiteY19" fmla="*/ 2817424 h 4193747"/>
                <a:gd name="connsiteX20" fmla="*/ 2393163 w 4177532"/>
                <a:gd name="connsiteY20" fmla="*/ 3008320 h 4193747"/>
                <a:gd name="connsiteX21" fmla="*/ 2851910 w 4177532"/>
                <a:gd name="connsiteY21" fmla="*/ 3129380 h 4193747"/>
                <a:gd name="connsiteX22" fmla="*/ 2990688 w 4177532"/>
                <a:gd name="connsiteY22" fmla="*/ 3063179 h 4193747"/>
                <a:gd name="connsiteX23" fmla="*/ 3049179 w 4177532"/>
                <a:gd name="connsiteY23" fmla="*/ 3116821 h 4193747"/>
                <a:gd name="connsiteX24" fmla="*/ 3169459 w 4177532"/>
                <a:gd name="connsiteY24" fmla="*/ 2985668 h 4193747"/>
                <a:gd name="connsiteX25" fmla="*/ 3115337 w 4177532"/>
                <a:gd name="connsiteY25" fmla="*/ 2936032 h 4193747"/>
                <a:gd name="connsiteX26" fmla="*/ 3180774 w 4177532"/>
                <a:gd name="connsiteY26" fmla="*/ 2787394 h 4193747"/>
                <a:gd name="connsiteX27" fmla="*/ 3048023 w 4177532"/>
                <a:gd name="connsiteY27" fmla="*/ 2340195 h 4193747"/>
                <a:gd name="connsiteX28" fmla="*/ 3048754 w 4177532"/>
                <a:gd name="connsiteY28" fmla="*/ 2339339 h 4193747"/>
                <a:gd name="connsiteX29" fmla="*/ 3043612 w 4177532"/>
                <a:gd name="connsiteY29" fmla="*/ 2335565 h 4193747"/>
                <a:gd name="connsiteX30" fmla="*/ 3041865 w 4177532"/>
                <a:gd name="connsiteY30" fmla="*/ 2333732 h 4193747"/>
                <a:gd name="connsiteX31" fmla="*/ 3041563 w 4177532"/>
                <a:gd name="connsiteY31" fmla="*/ 2334061 h 4193747"/>
                <a:gd name="connsiteX32" fmla="*/ 2703436 w 4177532"/>
                <a:gd name="connsiteY32" fmla="*/ 2247240 h 4193747"/>
                <a:gd name="connsiteX33" fmla="*/ 2496805 w 4177532"/>
                <a:gd name="connsiteY33" fmla="*/ 2368778 h 4193747"/>
                <a:gd name="connsiteX34" fmla="*/ 2258161 w 4177532"/>
                <a:gd name="connsiteY34" fmla="*/ 2149917 h 4193747"/>
                <a:gd name="connsiteX35" fmla="*/ 2272098 w 4177532"/>
                <a:gd name="connsiteY35" fmla="*/ 2143903 h 4193747"/>
                <a:gd name="connsiteX36" fmla="*/ 2445902 w 4177532"/>
                <a:gd name="connsiteY36" fmla="*/ 2189769 h 4193747"/>
                <a:gd name="connsiteX37" fmla="*/ 2619165 w 4177532"/>
                <a:gd name="connsiteY37" fmla="*/ 2017920 h 4193747"/>
                <a:gd name="connsiteX38" fmla="*/ 2206192 w 4177532"/>
                <a:gd name="connsiteY38" fmla="*/ 1908939 h 4193747"/>
                <a:gd name="connsiteX39" fmla="*/ 2069387 w 4177532"/>
                <a:gd name="connsiteY39" fmla="*/ 1976793 h 4193747"/>
                <a:gd name="connsiteX40" fmla="*/ 2013808 w 4177532"/>
                <a:gd name="connsiteY40" fmla="*/ 1925822 h 4193747"/>
                <a:gd name="connsiteX41" fmla="*/ 1893528 w 4177532"/>
                <a:gd name="connsiteY41" fmla="*/ 2056975 h 4193747"/>
                <a:gd name="connsiteX42" fmla="*/ 1053347 w 4177532"/>
                <a:gd name="connsiteY42" fmla="*/ 2399487 h 4193747"/>
                <a:gd name="connsiteX43" fmla="*/ 2233494 w 4177532"/>
                <a:gd name="connsiteY43" fmla="*/ 1121712 h 4193747"/>
                <a:gd name="connsiteX44" fmla="*/ 3804321 w 4177532"/>
                <a:gd name="connsiteY44" fmla="*/ 1410650 h 4193747"/>
                <a:gd name="connsiteX45" fmla="*/ 3423385 w 4177532"/>
                <a:gd name="connsiteY45" fmla="*/ 3334963 h 4193747"/>
                <a:gd name="connsiteX46" fmla="*/ 1418537 w 4177532"/>
                <a:gd name="connsiteY46" fmla="*/ 3862388 h 4193747"/>
                <a:gd name="connsiteX47" fmla="*/ 1415877 w 4177532"/>
                <a:gd name="connsiteY47" fmla="*/ 3858391 h 4193747"/>
                <a:gd name="connsiteX48" fmla="*/ 1053347 w 4177532"/>
                <a:gd name="connsiteY48" fmla="*/ 2399487 h 4193747"/>
                <a:gd name="connsiteX49" fmla="*/ 818493 w 4177532"/>
                <a:gd name="connsiteY49" fmla="*/ 2133690 h 4193747"/>
                <a:gd name="connsiteX50" fmla="*/ 1921679 w 4177532"/>
                <a:gd name="connsiteY50" fmla="*/ 930781 h 4193747"/>
                <a:gd name="connsiteX51" fmla="*/ 1989507 w 4177532"/>
                <a:gd name="connsiteY51" fmla="*/ 927848 h 4193747"/>
                <a:gd name="connsiteX52" fmla="*/ 2131025 w 4177532"/>
                <a:gd name="connsiteY52" fmla="*/ 1057633 h 4193747"/>
                <a:gd name="connsiteX53" fmla="*/ 2133958 w 4177532"/>
                <a:gd name="connsiteY53" fmla="*/ 1125461 h 4193747"/>
                <a:gd name="connsiteX54" fmla="*/ 1030771 w 4177532"/>
                <a:gd name="connsiteY54" fmla="*/ 2328370 h 4193747"/>
                <a:gd name="connsiteX55" fmla="*/ 962944 w 4177532"/>
                <a:gd name="connsiteY55" fmla="*/ 2331303 h 4193747"/>
                <a:gd name="connsiteX56" fmla="*/ 821426 w 4177532"/>
                <a:gd name="connsiteY56" fmla="*/ 2201517 h 4193747"/>
                <a:gd name="connsiteX57" fmla="*/ 818493 w 4177532"/>
                <a:gd name="connsiteY57" fmla="*/ 2133690 h 4193747"/>
                <a:gd name="connsiteX58" fmla="*/ 582789 w 4177532"/>
                <a:gd name="connsiteY58" fmla="*/ 645162 h 4193747"/>
                <a:gd name="connsiteX59" fmla="*/ 1204766 w 4177532"/>
                <a:gd name="connsiteY59" fmla="*/ 549012 h 4193747"/>
                <a:gd name="connsiteX60" fmla="*/ 1381475 w 4177532"/>
                <a:gd name="connsiteY60" fmla="*/ 46615 h 4193747"/>
                <a:gd name="connsiteX61" fmla="*/ 1819532 w 4177532"/>
                <a:gd name="connsiteY61" fmla="*/ 171264 h 4193747"/>
                <a:gd name="connsiteX62" fmla="*/ 1844349 w 4177532"/>
                <a:gd name="connsiteY62" fmla="*/ 880381 h 4193747"/>
                <a:gd name="connsiteX63" fmla="*/ 805067 w 4177532"/>
                <a:gd name="connsiteY63" fmla="*/ 2041794 h 4193747"/>
                <a:gd name="connsiteX64" fmla="*/ 86302 w 4177532"/>
                <a:gd name="connsiteY64" fmla="*/ 2070765 h 4193747"/>
                <a:gd name="connsiteX65" fmla="*/ 406751 w 4177532"/>
                <a:gd name="connsiteY65" fmla="*/ 1440109 h 4193747"/>
                <a:gd name="connsiteX66" fmla="*/ 582789 w 4177532"/>
                <a:gd name="connsiteY66" fmla="*/ 645162 h 4193747"/>
                <a:gd name="connsiteX0" fmla="*/ 2706143 w 4198158"/>
                <a:gd name="connsiteY0" fmla="*/ 2541845 h 4193747"/>
                <a:gd name="connsiteX1" fmla="*/ 2764713 w 4198158"/>
                <a:gd name="connsiteY1" fmla="*/ 2502966 h 4193747"/>
                <a:gd name="connsiteX2" fmla="*/ 2882700 w 4198158"/>
                <a:gd name="connsiteY2" fmla="*/ 2537119 h 4193747"/>
                <a:gd name="connsiteX3" fmla="*/ 2937729 w 4198158"/>
                <a:gd name="connsiteY3" fmla="*/ 2724446 h 4193747"/>
                <a:gd name="connsiteX4" fmla="*/ 2930518 w 4198158"/>
                <a:gd name="connsiteY4" fmla="*/ 2747619 h 4193747"/>
                <a:gd name="connsiteX5" fmla="*/ 2706143 w 4198158"/>
                <a:gd name="connsiteY5" fmla="*/ 2541845 h 4193747"/>
                <a:gd name="connsiteX6" fmla="*/ 2166430 w 4198158"/>
                <a:gd name="connsiteY6" fmla="*/ 2288337 h 4193747"/>
                <a:gd name="connsiteX7" fmla="*/ 2368104 w 4198158"/>
                <a:gd name="connsiteY7" fmla="*/ 2473293 h 4193747"/>
                <a:gd name="connsiteX8" fmla="*/ 2366005 w 4198158"/>
                <a:gd name="connsiteY8" fmla="*/ 2473824 h 4193747"/>
                <a:gd name="connsiteX9" fmla="*/ 2209197 w 4198158"/>
                <a:gd name="connsiteY9" fmla="*/ 2428808 h 4193747"/>
                <a:gd name="connsiteX10" fmla="*/ 2208080 w 4198158"/>
                <a:gd name="connsiteY10" fmla="*/ 2430133 h 4193747"/>
                <a:gd name="connsiteX11" fmla="*/ 2166430 w 4198158"/>
                <a:gd name="connsiteY11" fmla="*/ 2288337 h 4193747"/>
                <a:gd name="connsiteX12" fmla="*/ 1914154 w 4198158"/>
                <a:gd name="connsiteY12" fmla="*/ 2056975 h 4193747"/>
                <a:gd name="connsiteX13" fmla="*/ 1972258 w 4198158"/>
                <a:gd name="connsiteY13" fmla="*/ 2110262 h 4193747"/>
                <a:gd name="connsiteX14" fmla="*/ 1920937 w 4198158"/>
                <a:gd name="connsiteY14" fmla="*/ 2217227 h 4193747"/>
                <a:gd name="connsiteX15" fmla="*/ 2047756 w 4198158"/>
                <a:gd name="connsiteY15" fmla="*/ 2620107 h 4193747"/>
                <a:gd name="connsiteX16" fmla="*/ 2395790 w 4198158"/>
                <a:gd name="connsiteY16" fmla="*/ 2722385 h 4193747"/>
                <a:gd name="connsiteX17" fmla="*/ 2568355 w 4198158"/>
                <a:gd name="connsiteY17" fmla="*/ 2656942 h 4193747"/>
                <a:gd name="connsiteX18" fmla="*/ 2798955 w 4198158"/>
                <a:gd name="connsiteY18" fmla="*/ 2868425 h 4193747"/>
                <a:gd name="connsiteX19" fmla="*/ 2606255 w 4198158"/>
                <a:gd name="connsiteY19" fmla="*/ 2817424 h 4193747"/>
                <a:gd name="connsiteX20" fmla="*/ 2413789 w 4198158"/>
                <a:gd name="connsiteY20" fmla="*/ 3008320 h 4193747"/>
                <a:gd name="connsiteX21" fmla="*/ 2872536 w 4198158"/>
                <a:gd name="connsiteY21" fmla="*/ 3129380 h 4193747"/>
                <a:gd name="connsiteX22" fmla="*/ 3011314 w 4198158"/>
                <a:gd name="connsiteY22" fmla="*/ 3063179 h 4193747"/>
                <a:gd name="connsiteX23" fmla="*/ 3069805 w 4198158"/>
                <a:gd name="connsiteY23" fmla="*/ 3116821 h 4193747"/>
                <a:gd name="connsiteX24" fmla="*/ 3190085 w 4198158"/>
                <a:gd name="connsiteY24" fmla="*/ 2985668 h 4193747"/>
                <a:gd name="connsiteX25" fmla="*/ 3135963 w 4198158"/>
                <a:gd name="connsiteY25" fmla="*/ 2936032 h 4193747"/>
                <a:gd name="connsiteX26" fmla="*/ 3201400 w 4198158"/>
                <a:gd name="connsiteY26" fmla="*/ 2787394 h 4193747"/>
                <a:gd name="connsiteX27" fmla="*/ 3068649 w 4198158"/>
                <a:gd name="connsiteY27" fmla="*/ 2340195 h 4193747"/>
                <a:gd name="connsiteX28" fmla="*/ 3069380 w 4198158"/>
                <a:gd name="connsiteY28" fmla="*/ 2339339 h 4193747"/>
                <a:gd name="connsiteX29" fmla="*/ 3064238 w 4198158"/>
                <a:gd name="connsiteY29" fmla="*/ 2335565 h 4193747"/>
                <a:gd name="connsiteX30" fmla="*/ 3062491 w 4198158"/>
                <a:gd name="connsiteY30" fmla="*/ 2333732 h 4193747"/>
                <a:gd name="connsiteX31" fmla="*/ 3062189 w 4198158"/>
                <a:gd name="connsiteY31" fmla="*/ 2334061 h 4193747"/>
                <a:gd name="connsiteX32" fmla="*/ 2724062 w 4198158"/>
                <a:gd name="connsiteY32" fmla="*/ 2247240 h 4193747"/>
                <a:gd name="connsiteX33" fmla="*/ 2517431 w 4198158"/>
                <a:gd name="connsiteY33" fmla="*/ 2368778 h 4193747"/>
                <a:gd name="connsiteX34" fmla="*/ 2278787 w 4198158"/>
                <a:gd name="connsiteY34" fmla="*/ 2149917 h 4193747"/>
                <a:gd name="connsiteX35" fmla="*/ 2292724 w 4198158"/>
                <a:gd name="connsiteY35" fmla="*/ 2143903 h 4193747"/>
                <a:gd name="connsiteX36" fmla="*/ 2466528 w 4198158"/>
                <a:gd name="connsiteY36" fmla="*/ 2189769 h 4193747"/>
                <a:gd name="connsiteX37" fmla="*/ 2639791 w 4198158"/>
                <a:gd name="connsiteY37" fmla="*/ 2017920 h 4193747"/>
                <a:gd name="connsiteX38" fmla="*/ 2226818 w 4198158"/>
                <a:gd name="connsiteY38" fmla="*/ 1908939 h 4193747"/>
                <a:gd name="connsiteX39" fmla="*/ 2090013 w 4198158"/>
                <a:gd name="connsiteY39" fmla="*/ 1976793 h 4193747"/>
                <a:gd name="connsiteX40" fmla="*/ 2034434 w 4198158"/>
                <a:gd name="connsiteY40" fmla="*/ 1925822 h 4193747"/>
                <a:gd name="connsiteX41" fmla="*/ 1914154 w 4198158"/>
                <a:gd name="connsiteY41" fmla="*/ 2056975 h 4193747"/>
                <a:gd name="connsiteX42" fmla="*/ 1073973 w 4198158"/>
                <a:gd name="connsiteY42" fmla="*/ 2399487 h 4193747"/>
                <a:gd name="connsiteX43" fmla="*/ 2254120 w 4198158"/>
                <a:gd name="connsiteY43" fmla="*/ 1121712 h 4193747"/>
                <a:gd name="connsiteX44" fmla="*/ 3824947 w 4198158"/>
                <a:gd name="connsiteY44" fmla="*/ 1410650 h 4193747"/>
                <a:gd name="connsiteX45" fmla="*/ 3444011 w 4198158"/>
                <a:gd name="connsiteY45" fmla="*/ 3334963 h 4193747"/>
                <a:gd name="connsiteX46" fmla="*/ 1439163 w 4198158"/>
                <a:gd name="connsiteY46" fmla="*/ 3862388 h 4193747"/>
                <a:gd name="connsiteX47" fmla="*/ 1436503 w 4198158"/>
                <a:gd name="connsiteY47" fmla="*/ 3858391 h 4193747"/>
                <a:gd name="connsiteX48" fmla="*/ 1073973 w 4198158"/>
                <a:gd name="connsiteY48" fmla="*/ 2399487 h 4193747"/>
                <a:gd name="connsiteX49" fmla="*/ 839119 w 4198158"/>
                <a:gd name="connsiteY49" fmla="*/ 2133690 h 4193747"/>
                <a:gd name="connsiteX50" fmla="*/ 1942305 w 4198158"/>
                <a:gd name="connsiteY50" fmla="*/ 930781 h 4193747"/>
                <a:gd name="connsiteX51" fmla="*/ 2010133 w 4198158"/>
                <a:gd name="connsiteY51" fmla="*/ 927848 h 4193747"/>
                <a:gd name="connsiteX52" fmla="*/ 2151651 w 4198158"/>
                <a:gd name="connsiteY52" fmla="*/ 1057633 h 4193747"/>
                <a:gd name="connsiteX53" fmla="*/ 2154584 w 4198158"/>
                <a:gd name="connsiteY53" fmla="*/ 1125461 h 4193747"/>
                <a:gd name="connsiteX54" fmla="*/ 1051397 w 4198158"/>
                <a:gd name="connsiteY54" fmla="*/ 2328370 h 4193747"/>
                <a:gd name="connsiteX55" fmla="*/ 983570 w 4198158"/>
                <a:gd name="connsiteY55" fmla="*/ 2331303 h 4193747"/>
                <a:gd name="connsiteX56" fmla="*/ 842052 w 4198158"/>
                <a:gd name="connsiteY56" fmla="*/ 2201517 h 4193747"/>
                <a:gd name="connsiteX57" fmla="*/ 839119 w 4198158"/>
                <a:gd name="connsiteY57" fmla="*/ 2133690 h 4193747"/>
                <a:gd name="connsiteX58" fmla="*/ 603415 w 4198158"/>
                <a:gd name="connsiteY58" fmla="*/ 645162 h 4193747"/>
                <a:gd name="connsiteX59" fmla="*/ 1225392 w 4198158"/>
                <a:gd name="connsiteY59" fmla="*/ 549012 h 4193747"/>
                <a:gd name="connsiteX60" fmla="*/ 1402101 w 4198158"/>
                <a:gd name="connsiteY60" fmla="*/ 46615 h 4193747"/>
                <a:gd name="connsiteX61" fmla="*/ 1840158 w 4198158"/>
                <a:gd name="connsiteY61" fmla="*/ 171264 h 4193747"/>
                <a:gd name="connsiteX62" fmla="*/ 1864975 w 4198158"/>
                <a:gd name="connsiteY62" fmla="*/ 880381 h 4193747"/>
                <a:gd name="connsiteX63" fmla="*/ 825693 w 4198158"/>
                <a:gd name="connsiteY63" fmla="*/ 2041794 h 4193747"/>
                <a:gd name="connsiteX64" fmla="*/ 106928 w 4198158"/>
                <a:gd name="connsiteY64" fmla="*/ 2070765 h 4193747"/>
                <a:gd name="connsiteX65" fmla="*/ 427377 w 4198158"/>
                <a:gd name="connsiteY65" fmla="*/ 1440109 h 4193747"/>
                <a:gd name="connsiteX66" fmla="*/ 603415 w 4198158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498676 h 4150578"/>
                <a:gd name="connsiteX1" fmla="*/ 2785542 w 4218987"/>
                <a:gd name="connsiteY1" fmla="*/ 2459797 h 4150578"/>
                <a:gd name="connsiteX2" fmla="*/ 2903529 w 4218987"/>
                <a:gd name="connsiteY2" fmla="*/ 2493950 h 4150578"/>
                <a:gd name="connsiteX3" fmla="*/ 2958558 w 4218987"/>
                <a:gd name="connsiteY3" fmla="*/ 2681277 h 4150578"/>
                <a:gd name="connsiteX4" fmla="*/ 2951347 w 4218987"/>
                <a:gd name="connsiteY4" fmla="*/ 2704450 h 4150578"/>
                <a:gd name="connsiteX5" fmla="*/ 2726972 w 4218987"/>
                <a:gd name="connsiteY5" fmla="*/ 2498676 h 4150578"/>
                <a:gd name="connsiteX6" fmla="*/ 2187259 w 4218987"/>
                <a:gd name="connsiteY6" fmla="*/ 2245168 h 4150578"/>
                <a:gd name="connsiteX7" fmla="*/ 2388933 w 4218987"/>
                <a:gd name="connsiteY7" fmla="*/ 2430124 h 4150578"/>
                <a:gd name="connsiteX8" fmla="*/ 2386834 w 4218987"/>
                <a:gd name="connsiteY8" fmla="*/ 2430655 h 4150578"/>
                <a:gd name="connsiteX9" fmla="*/ 2230026 w 4218987"/>
                <a:gd name="connsiteY9" fmla="*/ 2385639 h 4150578"/>
                <a:gd name="connsiteX10" fmla="*/ 2228909 w 4218987"/>
                <a:gd name="connsiteY10" fmla="*/ 2386964 h 4150578"/>
                <a:gd name="connsiteX11" fmla="*/ 2187259 w 4218987"/>
                <a:gd name="connsiteY11" fmla="*/ 2245168 h 4150578"/>
                <a:gd name="connsiteX12" fmla="*/ 1934983 w 4218987"/>
                <a:gd name="connsiteY12" fmla="*/ 2013806 h 4150578"/>
                <a:gd name="connsiteX13" fmla="*/ 1993087 w 4218987"/>
                <a:gd name="connsiteY13" fmla="*/ 2067093 h 4150578"/>
                <a:gd name="connsiteX14" fmla="*/ 1941766 w 4218987"/>
                <a:gd name="connsiteY14" fmla="*/ 2174058 h 4150578"/>
                <a:gd name="connsiteX15" fmla="*/ 2068585 w 4218987"/>
                <a:gd name="connsiteY15" fmla="*/ 2576938 h 4150578"/>
                <a:gd name="connsiteX16" fmla="*/ 2416619 w 4218987"/>
                <a:gd name="connsiteY16" fmla="*/ 2679216 h 4150578"/>
                <a:gd name="connsiteX17" fmla="*/ 2589184 w 4218987"/>
                <a:gd name="connsiteY17" fmla="*/ 2613773 h 4150578"/>
                <a:gd name="connsiteX18" fmla="*/ 2819784 w 4218987"/>
                <a:gd name="connsiteY18" fmla="*/ 2825256 h 4150578"/>
                <a:gd name="connsiteX19" fmla="*/ 2627084 w 4218987"/>
                <a:gd name="connsiteY19" fmla="*/ 2774255 h 4150578"/>
                <a:gd name="connsiteX20" fmla="*/ 2434618 w 4218987"/>
                <a:gd name="connsiteY20" fmla="*/ 2965151 h 4150578"/>
                <a:gd name="connsiteX21" fmla="*/ 2893365 w 4218987"/>
                <a:gd name="connsiteY21" fmla="*/ 3086211 h 4150578"/>
                <a:gd name="connsiteX22" fmla="*/ 3032143 w 4218987"/>
                <a:gd name="connsiteY22" fmla="*/ 3020010 h 4150578"/>
                <a:gd name="connsiteX23" fmla="*/ 3090634 w 4218987"/>
                <a:gd name="connsiteY23" fmla="*/ 3073652 h 4150578"/>
                <a:gd name="connsiteX24" fmla="*/ 3210914 w 4218987"/>
                <a:gd name="connsiteY24" fmla="*/ 2942499 h 4150578"/>
                <a:gd name="connsiteX25" fmla="*/ 3156792 w 4218987"/>
                <a:gd name="connsiteY25" fmla="*/ 2892863 h 4150578"/>
                <a:gd name="connsiteX26" fmla="*/ 3222229 w 4218987"/>
                <a:gd name="connsiteY26" fmla="*/ 2744225 h 4150578"/>
                <a:gd name="connsiteX27" fmla="*/ 3089478 w 4218987"/>
                <a:gd name="connsiteY27" fmla="*/ 2297026 h 4150578"/>
                <a:gd name="connsiteX28" fmla="*/ 3090209 w 4218987"/>
                <a:gd name="connsiteY28" fmla="*/ 2296170 h 4150578"/>
                <a:gd name="connsiteX29" fmla="*/ 3085067 w 4218987"/>
                <a:gd name="connsiteY29" fmla="*/ 2292396 h 4150578"/>
                <a:gd name="connsiteX30" fmla="*/ 3083320 w 4218987"/>
                <a:gd name="connsiteY30" fmla="*/ 2290563 h 4150578"/>
                <a:gd name="connsiteX31" fmla="*/ 3083018 w 4218987"/>
                <a:gd name="connsiteY31" fmla="*/ 2290892 h 4150578"/>
                <a:gd name="connsiteX32" fmla="*/ 2744891 w 4218987"/>
                <a:gd name="connsiteY32" fmla="*/ 2204071 h 4150578"/>
                <a:gd name="connsiteX33" fmla="*/ 2538260 w 4218987"/>
                <a:gd name="connsiteY33" fmla="*/ 2325609 h 4150578"/>
                <a:gd name="connsiteX34" fmla="*/ 2299616 w 4218987"/>
                <a:gd name="connsiteY34" fmla="*/ 2106748 h 4150578"/>
                <a:gd name="connsiteX35" fmla="*/ 2313553 w 4218987"/>
                <a:gd name="connsiteY35" fmla="*/ 2100734 h 4150578"/>
                <a:gd name="connsiteX36" fmla="*/ 2487357 w 4218987"/>
                <a:gd name="connsiteY36" fmla="*/ 2146600 h 4150578"/>
                <a:gd name="connsiteX37" fmla="*/ 2660620 w 4218987"/>
                <a:gd name="connsiteY37" fmla="*/ 1974751 h 4150578"/>
                <a:gd name="connsiteX38" fmla="*/ 2247647 w 4218987"/>
                <a:gd name="connsiteY38" fmla="*/ 1865770 h 4150578"/>
                <a:gd name="connsiteX39" fmla="*/ 2110842 w 4218987"/>
                <a:gd name="connsiteY39" fmla="*/ 1933624 h 4150578"/>
                <a:gd name="connsiteX40" fmla="*/ 2055263 w 4218987"/>
                <a:gd name="connsiteY40" fmla="*/ 1882653 h 4150578"/>
                <a:gd name="connsiteX41" fmla="*/ 1934983 w 4218987"/>
                <a:gd name="connsiteY41" fmla="*/ 2013806 h 4150578"/>
                <a:gd name="connsiteX42" fmla="*/ 1094802 w 4218987"/>
                <a:gd name="connsiteY42" fmla="*/ 2356318 h 4150578"/>
                <a:gd name="connsiteX43" fmla="*/ 2274949 w 4218987"/>
                <a:gd name="connsiteY43" fmla="*/ 1078543 h 4150578"/>
                <a:gd name="connsiteX44" fmla="*/ 3845776 w 4218987"/>
                <a:gd name="connsiteY44" fmla="*/ 1367481 h 4150578"/>
                <a:gd name="connsiteX45" fmla="*/ 3464840 w 4218987"/>
                <a:gd name="connsiteY45" fmla="*/ 3291794 h 4150578"/>
                <a:gd name="connsiteX46" fmla="*/ 1459992 w 4218987"/>
                <a:gd name="connsiteY46" fmla="*/ 3819219 h 4150578"/>
                <a:gd name="connsiteX47" fmla="*/ 1457332 w 4218987"/>
                <a:gd name="connsiteY47" fmla="*/ 3815222 h 4150578"/>
                <a:gd name="connsiteX48" fmla="*/ 1094802 w 4218987"/>
                <a:gd name="connsiteY48" fmla="*/ 2356318 h 4150578"/>
                <a:gd name="connsiteX49" fmla="*/ 859948 w 4218987"/>
                <a:gd name="connsiteY49" fmla="*/ 2090521 h 4150578"/>
                <a:gd name="connsiteX50" fmla="*/ 1963134 w 4218987"/>
                <a:gd name="connsiteY50" fmla="*/ 887612 h 4150578"/>
                <a:gd name="connsiteX51" fmla="*/ 2030962 w 4218987"/>
                <a:gd name="connsiteY51" fmla="*/ 884679 h 4150578"/>
                <a:gd name="connsiteX52" fmla="*/ 2172480 w 4218987"/>
                <a:gd name="connsiteY52" fmla="*/ 1014464 h 4150578"/>
                <a:gd name="connsiteX53" fmla="*/ 2175413 w 4218987"/>
                <a:gd name="connsiteY53" fmla="*/ 1082292 h 4150578"/>
                <a:gd name="connsiteX54" fmla="*/ 1072226 w 4218987"/>
                <a:gd name="connsiteY54" fmla="*/ 2285201 h 4150578"/>
                <a:gd name="connsiteX55" fmla="*/ 1004399 w 4218987"/>
                <a:gd name="connsiteY55" fmla="*/ 2288134 h 4150578"/>
                <a:gd name="connsiteX56" fmla="*/ 862881 w 4218987"/>
                <a:gd name="connsiteY56" fmla="*/ 2158348 h 4150578"/>
                <a:gd name="connsiteX57" fmla="*/ 859948 w 4218987"/>
                <a:gd name="connsiteY57" fmla="*/ 2090521 h 4150578"/>
                <a:gd name="connsiteX58" fmla="*/ 624244 w 4218987"/>
                <a:gd name="connsiteY58" fmla="*/ 601993 h 4150578"/>
                <a:gd name="connsiteX59" fmla="*/ 1246221 w 4218987"/>
                <a:gd name="connsiteY59" fmla="*/ 505843 h 4150578"/>
                <a:gd name="connsiteX60" fmla="*/ 1422930 w 4218987"/>
                <a:gd name="connsiteY60" fmla="*/ 3446 h 4150578"/>
                <a:gd name="connsiteX61" fmla="*/ 1885804 w 4218987"/>
                <a:gd name="connsiteY61" fmla="*/ 837212 h 4150578"/>
                <a:gd name="connsiteX62" fmla="*/ 846522 w 4218987"/>
                <a:gd name="connsiteY62" fmla="*/ 1998625 h 4150578"/>
                <a:gd name="connsiteX63" fmla="*/ 127757 w 4218987"/>
                <a:gd name="connsiteY63" fmla="*/ 2027596 h 4150578"/>
                <a:gd name="connsiteX64" fmla="*/ 448206 w 4218987"/>
                <a:gd name="connsiteY64" fmla="*/ 1396940 h 4150578"/>
                <a:gd name="connsiteX65" fmla="*/ 624244 w 4218987"/>
                <a:gd name="connsiteY65" fmla="*/ 601993 h 4150578"/>
                <a:gd name="connsiteX0" fmla="*/ 2726972 w 4218987"/>
                <a:gd name="connsiteY0" fmla="*/ 2657094 h 4308996"/>
                <a:gd name="connsiteX1" fmla="*/ 2785542 w 4218987"/>
                <a:gd name="connsiteY1" fmla="*/ 2618215 h 4308996"/>
                <a:gd name="connsiteX2" fmla="*/ 2903529 w 4218987"/>
                <a:gd name="connsiteY2" fmla="*/ 2652368 h 4308996"/>
                <a:gd name="connsiteX3" fmla="*/ 2958558 w 4218987"/>
                <a:gd name="connsiteY3" fmla="*/ 2839695 h 4308996"/>
                <a:gd name="connsiteX4" fmla="*/ 2951347 w 4218987"/>
                <a:gd name="connsiteY4" fmla="*/ 2862868 h 4308996"/>
                <a:gd name="connsiteX5" fmla="*/ 2726972 w 4218987"/>
                <a:gd name="connsiteY5" fmla="*/ 2657094 h 4308996"/>
                <a:gd name="connsiteX6" fmla="*/ 2187259 w 4218987"/>
                <a:gd name="connsiteY6" fmla="*/ 2403586 h 4308996"/>
                <a:gd name="connsiteX7" fmla="*/ 2388933 w 4218987"/>
                <a:gd name="connsiteY7" fmla="*/ 2588542 h 4308996"/>
                <a:gd name="connsiteX8" fmla="*/ 2386834 w 4218987"/>
                <a:gd name="connsiteY8" fmla="*/ 2589073 h 4308996"/>
                <a:gd name="connsiteX9" fmla="*/ 2230026 w 4218987"/>
                <a:gd name="connsiteY9" fmla="*/ 2544057 h 4308996"/>
                <a:gd name="connsiteX10" fmla="*/ 2228909 w 4218987"/>
                <a:gd name="connsiteY10" fmla="*/ 2545382 h 4308996"/>
                <a:gd name="connsiteX11" fmla="*/ 2187259 w 4218987"/>
                <a:gd name="connsiteY11" fmla="*/ 2403586 h 4308996"/>
                <a:gd name="connsiteX12" fmla="*/ 1934983 w 4218987"/>
                <a:gd name="connsiteY12" fmla="*/ 2172224 h 4308996"/>
                <a:gd name="connsiteX13" fmla="*/ 1993087 w 4218987"/>
                <a:gd name="connsiteY13" fmla="*/ 2225511 h 4308996"/>
                <a:gd name="connsiteX14" fmla="*/ 1941766 w 4218987"/>
                <a:gd name="connsiteY14" fmla="*/ 2332476 h 4308996"/>
                <a:gd name="connsiteX15" fmla="*/ 2068585 w 4218987"/>
                <a:gd name="connsiteY15" fmla="*/ 2735356 h 4308996"/>
                <a:gd name="connsiteX16" fmla="*/ 2416619 w 4218987"/>
                <a:gd name="connsiteY16" fmla="*/ 2837634 h 4308996"/>
                <a:gd name="connsiteX17" fmla="*/ 2589184 w 4218987"/>
                <a:gd name="connsiteY17" fmla="*/ 2772191 h 4308996"/>
                <a:gd name="connsiteX18" fmla="*/ 2819784 w 4218987"/>
                <a:gd name="connsiteY18" fmla="*/ 2983674 h 4308996"/>
                <a:gd name="connsiteX19" fmla="*/ 2627084 w 4218987"/>
                <a:gd name="connsiteY19" fmla="*/ 2932673 h 4308996"/>
                <a:gd name="connsiteX20" fmla="*/ 2434618 w 4218987"/>
                <a:gd name="connsiteY20" fmla="*/ 3123569 h 4308996"/>
                <a:gd name="connsiteX21" fmla="*/ 2893365 w 4218987"/>
                <a:gd name="connsiteY21" fmla="*/ 3244629 h 4308996"/>
                <a:gd name="connsiteX22" fmla="*/ 3032143 w 4218987"/>
                <a:gd name="connsiteY22" fmla="*/ 3178428 h 4308996"/>
                <a:gd name="connsiteX23" fmla="*/ 3090634 w 4218987"/>
                <a:gd name="connsiteY23" fmla="*/ 3232070 h 4308996"/>
                <a:gd name="connsiteX24" fmla="*/ 3210914 w 4218987"/>
                <a:gd name="connsiteY24" fmla="*/ 3100917 h 4308996"/>
                <a:gd name="connsiteX25" fmla="*/ 3156792 w 4218987"/>
                <a:gd name="connsiteY25" fmla="*/ 3051281 h 4308996"/>
                <a:gd name="connsiteX26" fmla="*/ 3222229 w 4218987"/>
                <a:gd name="connsiteY26" fmla="*/ 2902643 h 4308996"/>
                <a:gd name="connsiteX27" fmla="*/ 3089478 w 4218987"/>
                <a:gd name="connsiteY27" fmla="*/ 2455444 h 4308996"/>
                <a:gd name="connsiteX28" fmla="*/ 3090209 w 4218987"/>
                <a:gd name="connsiteY28" fmla="*/ 2454588 h 4308996"/>
                <a:gd name="connsiteX29" fmla="*/ 3085067 w 4218987"/>
                <a:gd name="connsiteY29" fmla="*/ 2450814 h 4308996"/>
                <a:gd name="connsiteX30" fmla="*/ 3083320 w 4218987"/>
                <a:gd name="connsiteY30" fmla="*/ 2448981 h 4308996"/>
                <a:gd name="connsiteX31" fmla="*/ 3083018 w 4218987"/>
                <a:gd name="connsiteY31" fmla="*/ 2449310 h 4308996"/>
                <a:gd name="connsiteX32" fmla="*/ 2744891 w 4218987"/>
                <a:gd name="connsiteY32" fmla="*/ 2362489 h 4308996"/>
                <a:gd name="connsiteX33" fmla="*/ 2538260 w 4218987"/>
                <a:gd name="connsiteY33" fmla="*/ 2484027 h 4308996"/>
                <a:gd name="connsiteX34" fmla="*/ 2299616 w 4218987"/>
                <a:gd name="connsiteY34" fmla="*/ 2265166 h 4308996"/>
                <a:gd name="connsiteX35" fmla="*/ 2313553 w 4218987"/>
                <a:gd name="connsiteY35" fmla="*/ 2259152 h 4308996"/>
                <a:gd name="connsiteX36" fmla="*/ 2487357 w 4218987"/>
                <a:gd name="connsiteY36" fmla="*/ 2305018 h 4308996"/>
                <a:gd name="connsiteX37" fmla="*/ 2660620 w 4218987"/>
                <a:gd name="connsiteY37" fmla="*/ 2133169 h 4308996"/>
                <a:gd name="connsiteX38" fmla="*/ 2247647 w 4218987"/>
                <a:gd name="connsiteY38" fmla="*/ 2024188 h 4308996"/>
                <a:gd name="connsiteX39" fmla="*/ 2110842 w 4218987"/>
                <a:gd name="connsiteY39" fmla="*/ 2092042 h 4308996"/>
                <a:gd name="connsiteX40" fmla="*/ 2055263 w 4218987"/>
                <a:gd name="connsiteY40" fmla="*/ 2041071 h 4308996"/>
                <a:gd name="connsiteX41" fmla="*/ 1934983 w 4218987"/>
                <a:gd name="connsiteY41" fmla="*/ 2172224 h 4308996"/>
                <a:gd name="connsiteX42" fmla="*/ 1094802 w 4218987"/>
                <a:gd name="connsiteY42" fmla="*/ 2514736 h 4308996"/>
                <a:gd name="connsiteX43" fmla="*/ 2274949 w 4218987"/>
                <a:gd name="connsiteY43" fmla="*/ 1236961 h 4308996"/>
                <a:gd name="connsiteX44" fmla="*/ 3845776 w 4218987"/>
                <a:gd name="connsiteY44" fmla="*/ 1525899 h 4308996"/>
                <a:gd name="connsiteX45" fmla="*/ 3464840 w 4218987"/>
                <a:gd name="connsiteY45" fmla="*/ 3450212 h 4308996"/>
                <a:gd name="connsiteX46" fmla="*/ 1459992 w 4218987"/>
                <a:gd name="connsiteY46" fmla="*/ 3977637 h 4308996"/>
                <a:gd name="connsiteX47" fmla="*/ 1457332 w 4218987"/>
                <a:gd name="connsiteY47" fmla="*/ 3973640 h 4308996"/>
                <a:gd name="connsiteX48" fmla="*/ 1094802 w 4218987"/>
                <a:gd name="connsiteY48" fmla="*/ 2514736 h 4308996"/>
                <a:gd name="connsiteX49" fmla="*/ 859948 w 4218987"/>
                <a:gd name="connsiteY49" fmla="*/ 2248939 h 4308996"/>
                <a:gd name="connsiteX50" fmla="*/ 1963134 w 4218987"/>
                <a:gd name="connsiteY50" fmla="*/ 1046030 h 4308996"/>
                <a:gd name="connsiteX51" fmla="*/ 2030962 w 4218987"/>
                <a:gd name="connsiteY51" fmla="*/ 1043097 h 4308996"/>
                <a:gd name="connsiteX52" fmla="*/ 2172480 w 4218987"/>
                <a:gd name="connsiteY52" fmla="*/ 1172882 h 4308996"/>
                <a:gd name="connsiteX53" fmla="*/ 2175413 w 4218987"/>
                <a:gd name="connsiteY53" fmla="*/ 1240710 h 4308996"/>
                <a:gd name="connsiteX54" fmla="*/ 1072226 w 4218987"/>
                <a:gd name="connsiteY54" fmla="*/ 2443619 h 4308996"/>
                <a:gd name="connsiteX55" fmla="*/ 1004399 w 4218987"/>
                <a:gd name="connsiteY55" fmla="*/ 2446552 h 4308996"/>
                <a:gd name="connsiteX56" fmla="*/ 862881 w 4218987"/>
                <a:gd name="connsiteY56" fmla="*/ 2316766 h 4308996"/>
                <a:gd name="connsiteX57" fmla="*/ 859948 w 4218987"/>
                <a:gd name="connsiteY57" fmla="*/ 2248939 h 4308996"/>
                <a:gd name="connsiteX58" fmla="*/ 624244 w 4218987"/>
                <a:gd name="connsiteY58" fmla="*/ 760411 h 4308996"/>
                <a:gd name="connsiteX59" fmla="*/ 1246221 w 4218987"/>
                <a:gd name="connsiteY59" fmla="*/ 664261 h 4308996"/>
                <a:gd name="connsiteX60" fmla="*/ 1422930 w 4218987"/>
                <a:gd name="connsiteY60" fmla="*/ 161864 h 4308996"/>
                <a:gd name="connsiteX61" fmla="*/ 1885804 w 4218987"/>
                <a:gd name="connsiteY61" fmla="*/ 995630 h 4308996"/>
                <a:gd name="connsiteX62" fmla="*/ 846522 w 4218987"/>
                <a:gd name="connsiteY62" fmla="*/ 2157043 h 4308996"/>
                <a:gd name="connsiteX63" fmla="*/ 127757 w 4218987"/>
                <a:gd name="connsiteY63" fmla="*/ 2186014 h 4308996"/>
                <a:gd name="connsiteX64" fmla="*/ 448206 w 4218987"/>
                <a:gd name="connsiteY64" fmla="*/ 1555358 h 4308996"/>
                <a:gd name="connsiteX65" fmla="*/ 624244 w 4218987"/>
                <a:gd name="connsiteY65" fmla="*/ 760411 h 4308996"/>
                <a:gd name="connsiteX0" fmla="*/ 2726972 w 4218987"/>
                <a:gd name="connsiteY0" fmla="*/ 2714720 h 4366622"/>
                <a:gd name="connsiteX1" fmla="*/ 2785542 w 4218987"/>
                <a:gd name="connsiteY1" fmla="*/ 2675841 h 4366622"/>
                <a:gd name="connsiteX2" fmla="*/ 2903529 w 4218987"/>
                <a:gd name="connsiteY2" fmla="*/ 2709994 h 4366622"/>
                <a:gd name="connsiteX3" fmla="*/ 2958558 w 4218987"/>
                <a:gd name="connsiteY3" fmla="*/ 2897321 h 4366622"/>
                <a:gd name="connsiteX4" fmla="*/ 2951347 w 4218987"/>
                <a:gd name="connsiteY4" fmla="*/ 2920494 h 4366622"/>
                <a:gd name="connsiteX5" fmla="*/ 2726972 w 4218987"/>
                <a:gd name="connsiteY5" fmla="*/ 2714720 h 4366622"/>
                <a:gd name="connsiteX6" fmla="*/ 2187259 w 4218987"/>
                <a:gd name="connsiteY6" fmla="*/ 2461212 h 4366622"/>
                <a:gd name="connsiteX7" fmla="*/ 2388933 w 4218987"/>
                <a:gd name="connsiteY7" fmla="*/ 2646168 h 4366622"/>
                <a:gd name="connsiteX8" fmla="*/ 2386834 w 4218987"/>
                <a:gd name="connsiteY8" fmla="*/ 2646699 h 4366622"/>
                <a:gd name="connsiteX9" fmla="*/ 2230026 w 4218987"/>
                <a:gd name="connsiteY9" fmla="*/ 2601683 h 4366622"/>
                <a:gd name="connsiteX10" fmla="*/ 2228909 w 4218987"/>
                <a:gd name="connsiteY10" fmla="*/ 2603008 h 4366622"/>
                <a:gd name="connsiteX11" fmla="*/ 2187259 w 4218987"/>
                <a:gd name="connsiteY11" fmla="*/ 2461212 h 4366622"/>
                <a:gd name="connsiteX12" fmla="*/ 1934983 w 4218987"/>
                <a:gd name="connsiteY12" fmla="*/ 2229850 h 4366622"/>
                <a:gd name="connsiteX13" fmla="*/ 1993087 w 4218987"/>
                <a:gd name="connsiteY13" fmla="*/ 2283137 h 4366622"/>
                <a:gd name="connsiteX14" fmla="*/ 1941766 w 4218987"/>
                <a:gd name="connsiteY14" fmla="*/ 2390102 h 4366622"/>
                <a:gd name="connsiteX15" fmla="*/ 2068585 w 4218987"/>
                <a:gd name="connsiteY15" fmla="*/ 2792982 h 4366622"/>
                <a:gd name="connsiteX16" fmla="*/ 2416619 w 4218987"/>
                <a:gd name="connsiteY16" fmla="*/ 2895260 h 4366622"/>
                <a:gd name="connsiteX17" fmla="*/ 2589184 w 4218987"/>
                <a:gd name="connsiteY17" fmla="*/ 2829817 h 4366622"/>
                <a:gd name="connsiteX18" fmla="*/ 2819784 w 4218987"/>
                <a:gd name="connsiteY18" fmla="*/ 3041300 h 4366622"/>
                <a:gd name="connsiteX19" fmla="*/ 2627084 w 4218987"/>
                <a:gd name="connsiteY19" fmla="*/ 2990299 h 4366622"/>
                <a:gd name="connsiteX20" fmla="*/ 2434618 w 4218987"/>
                <a:gd name="connsiteY20" fmla="*/ 3181195 h 4366622"/>
                <a:gd name="connsiteX21" fmla="*/ 2893365 w 4218987"/>
                <a:gd name="connsiteY21" fmla="*/ 3302255 h 4366622"/>
                <a:gd name="connsiteX22" fmla="*/ 3032143 w 4218987"/>
                <a:gd name="connsiteY22" fmla="*/ 3236054 h 4366622"/>
                <a:gd name="connsiteX23" fmla="*/ 3090634 w 4218987"/>
                <a:gd name="connsiteY23" fmla="*/ 3289696 h 4366622"/>
                <a:gd name="connsiteX24" fmla="*/ 3210914 w 4218987"/>
                <a:gd name="connsiteY24" fmla="*/ 3158543 h 4366622"/>
                <a:gd name="connsiteX25" fmla="*/ 3156792 w 4218987"/>
                <a:gd name="connsiteY25" fmla="*/ 3108907 h 4366622"/>
                <a:gd name="connsiteX26" fmla="*/ 3222229 w 4218987"/>
                <a:gd name="connsiteY26" fmla="*/ 2960269 h 4366622"/>
                <a:gd name="connsiteX27" fmla="*/ 3089478 w 4218987"/>
                <a:gd name="connsiteY27" fmla="*/ 2513070 h 4366622"/>
                <a:gd name="connsiteX28" fmla="*/ 3090209 w 4218987"/>
                <a:gd name="connsiteY28" fmla="*/ 2512214 h 4366622"/>
                <a:gd name="connsiteX29" fmla="*/ 3085067 w 4218987"/>
                <a:gd name="connsiteY29" fmla="*/ 2508440 h 4366622"/>
                <a:gd name="connsiteX30" fmla="*/ 3083320 w 4218987"/>
                <a:gd name="connsiteY30" fmla="*/ 2506607 h 4366622"/>
                <a:gd name="connsiteX31" fmla="*/ 3083018 w 4218987"/>
                <a:gd name="connsiteY31" fmla="*/ 2506936 h 4366622"/>
                <a:gd name="connsiteX32" fmla="*/ 2744891 w 4218987"/>
                <a:gd name="connsiteY32" fmla="*/ 2420115 h 4366622"/>
                <a:gd name="connsiteX33" fmla="*/ 2538260 w 4218987"/>
                <a:gd name="connsiteY33" fmla="*/ 2541653 h 4366622"/>
                <a:gd name="connsiteX34" fmla="*/ 2299616 w 4218987"/>
                <a:gd name="connsiteY34" fmla="*/ 2322792 h 4366622"/>
                <a:gd name="connsiteX35" fmla="*/ 2313553 w 4218987"/>
                <a:gd name="connsiteY35" fmla="*/ 2316778 h 4366622"/>
                <a:gd name="connsiteX36" fmla="*/ 2487357 w 4218987"/>
                <a:gd name="connsiteY36" fmla="*/ 2362644 h 4366622"/>
                <a:gd name="connsiteX37" fmla="*/ 2660620 w 4218987"/>
                <a:gd name="connsiteY37" fmla="*/ 2190795 h 4366622"/>
                <a:gd name="connsiteX38" fmla="*/ 2247647 w 4218987"/>
                <a:gd name="connsiteY38" fmla="*/ 2081814 h 4366622"/>
                <a:gd name="connsiteX39" fmla="*/ 2110842 w 4218987"/>
                <a:gd name="connsiteY39" fmla="*/ 2149668 h 4366622"/>
                <a:gd name="connsiteX40" fmla="*/ 2055263 w 4218987"/>
                <a:gd name="connsiteY40" fmla="*/ 2098697 h 4366622"/>
                <a:gd name="connsiteX41" fmla="*/ 1934983 w 4218987"/>
                <a:gd name="connsiteY41" fmla="*/ 2229850 h 4366622"/>
                <a:gd name="connsiteX42" fmla="*/ 1094802 w 4218987"/>
                <a:gd name="connsiteY42" fmla="*/ 2572362 h 4366622"/>
                <a:gd name="connsiteX43" fmla="*/ 2274949 w 4218987"/>
                <a:gd name="connsiteY43" fmla="*/ 1294587 h 4366622"/>
                <a:gd name="connsiteX44" fmla="*/ 3845776 w 4218987"/>
                <a:gd name="connsiteY44" fmla="*/ 1583525 h 4366622"/>
                <a:gd name="connsiteX45" fmla="*/ 3464840 w 4218987"/>
                <a:gd name="connsiteY45" fmla="*/ 3507838 h 4366622"/>
                <a:gd name="connsiteX46" fmla="*/ 1459992 w 4218987"/>
                <a:gd name="connsiteY46" fmla="*/ 4035263 h 4366622"/>
                <a:gd name="connsiteX47" fmla="*/ 1457332 w 4218987"/>
                <a:gd name="connsiteY47" fmla="*/ 4031266 h 4366622"/>
                <a:gd name="connsiteX48" fmla="*/ 1094802 w 4218987"/>
                <a:gd name="connsiteY48" fmla="*/ 2572362 h 4366622"/>
                <a:gd name="connsiteX49" fmla="*/ 859948 w 4218987"/>
                <a:gd name="connsiteY49" fmla="*/ 2306565 h 4366622"/>
                <a:gd name="connsiteX50" fmla="*/ 1963134 w 4218987"/>
                <a:gd name="connsiteY50" fmla="*/ 1103656 h 4366622"/>
                <a:gd name="connsiteX51" fmla="*/ 2030962 w 4218987"/>
                <a:gd name="connsiteY51" fmla="*/ 1100723 h 4366622"/>
                <a:gd name="connsiteX52" fmla="*/ 2172480 w 4218987"/>
                <a:gd name="connsiteY52" fmla="*/ 1230508 h 4366622"/>
                <a:gd name="connsiteX53" fmla="*/ 2175413 w 4218987"/>
                <a:gd name="connsiteY53" fmla="*/ 1298336 h 4366622"/>
                <a:gd name="connsiteX54" fmla="*/ 1072226 w 4218987"/>
                <a:gd name="connsiteY54" fmla="*/ 2501245 h 4366622"/>
                <a:gd name="connsiteX55" fmla="*/ 1004399 w 4218987"/>
                <a:gd name="connsiteY55" fmla="*/ 2504178 h 4366622"/>
                <a:gd name="connsiteX56" fmla="*/ 862881 w 4218987"/>
                <a:gd name="connsiteY56" fmla="*/ 2374392 h 4366622"/>
                <a:gd name="connsiteX57" fmla="*/ 859948 w 4218987"/>
                <a:gd name="connsiteY57" fmla="*/ 2306565 h 4366622"/>
                <a:gd name="connsiteX58" fmla="*/ 624244 w 4218987"/>
                <a:gd name="connsiteY58" fmla="*/ 818037 h 4366622"/>
                <a:gd name="connsiteX59" fmla="*/ 1246221 w 4218987"/>
                <a:gd name="connsiteY59" fmla="*/ 721887 h 4366622"/>
                <a:gd name="connsiteX60" fmla="*/ 1422930 w 4218987"/>
                <a:gd name="connsiteY60" fmla="*/ 219490 h 4366622"/>
                <a:gd name="connsiteX61" fmla="*/ 1885804 w 4218987"/>
                <a:gd name="connsiteY61" fmla="*/ 1053256 h 4366622"/>
                <a:gd name="connsiteX62" fmla="*/ 846522 w 4218987"/>
                <a:gd name="connsiteY62" fmla="*/ 2214669 h 4366622"/>
                <a:gd name="connsiteX63" fmla="*/ 127757 w 4218987"/>
                <a:gd name="connsiteY63" fmla="*/ 2243640 h 4366622"/>
                <a:gd name="connsiteX64" fmla="*/ 448206 w 4218987"/>
                <a:gd name="connsiteY64" fmla="*/ 1612984 h 4366622"/>
                <a:gd name="connsiteX65" fmla="*/ 624244 w 4218987"/>
                <a:gd name="connsiteY65" fmla="*/ 818037 h 4366622"/>
                <a:gd name="connsiteX0" fmla="*/ 2726972 w 4218987"/>
                <a:gd name="connsiteY0" fmla="*/ 2679961 h 4331863"/>
                <a:gd name="connsiteX1" fmla="*/ 2785542 w 4218987"/>
                <a:gd name="connsiteY1" fmla="*/ 2641082 h 4331863"/>
                <a:gd name="connsiteX2" fmla="*/ 2903529 w 4218987"/>
                <a:gd name="connsiteY2" fmla="*/ 2675235 h 4331863"/>
                <a:gd name="connsiteX3" fmla="*/ 2958558 w 4218987"/>
                <a:gd name="connsiteY3" fmla="*/ 2862562 h 4331863"/>
                <a:gd name="connsiteX4" fmla="*/ 2951347 w 4218987"/>
                <a:gd name="connsiteY4" fmla="*/ 2885735 h 4331863"/>
                <a:gd name="connsiteX5" fmla="*/ 2726972 w 4218987"/>
                <a:gd name="connsiteY5" fmla="*/ 2679961 h 4331863"/>
                <a:gd name="connsiteX6" fmla="*/ 2187259 w 4218987"/>
                <a:gd name="connsiteY6" fmla="*/ 2426453 h 4331863"/>
                <a:gd name="connsiteX7" fmla="*/ 2388933 w 4218987"/>
                <a:gd name="connsiteY7" fmla="*/ 2611409 h 4331863"/>
                <a:gd name="connsiteX8" fmla="*/ 2386834 w 4218987"/>
                <a:gd name="connsiteY8" fmla="*/ 2611940 h 4331863"/>
                <a:gd name="connsiteX9" fmla="*/ 2230026 w 4218987"/>
                <a:gd name="connsiteY9" fmla="*/ 2566924 h 4331863"/>
                <a:gd name="connsiteX10" fmla="*/ 2228909 w 4218987"/>
                <a:gd name="connsiteY10" fmla="*/ 2568249 h 4331863"/>
                <a:gd name="connsiteX11" fmla="*/ 2187259 w 4218987"/>
                <a:gd name="connsiteY11" fmla="*/ 2426453 h 4331863"/>
                <a:gd name="connsiteX12" fmla="*/ 1934983 w 4218987"/>
                <a:gd name="connsiteY12" fmla="*/ 2195091 h 4331863"/>
                <a:gd name="connsiteX13" fmla="*/ 1993087 w 4218987"/>
                <a:gd name="connsiteY13" fmla="*/ 2248378 h 4331863"/>
                <a:gd name="connsiteX14" fmla="*/ 1941766 w 4218987"/>
                <a:gd name="connsiteY14" fmla="*/ 2355343 h 4331863"/>
                <a:gd name="connsiteX15" fmla="*/ 2068585 w 4218987"/>
                <a:gd name="connsiteY15" fmla="*/ 2758223 h 4331863"/>
                <a:gd name="connsiteX16" fmla="*/ 2416619 w 4218987"/>
                <a:gd name="connsiteY16" fmla="*/ 2860501 h 4331863"/>
                <a:gd name="connsiteX17" fmla="*/ 2589184 w 4218987"/>
                <a:gd name="connsiteY17" fmla="*/ 2795058 h 4331863"/>
                <a:gd name="connsiteX18" fmla="*/ 2819784 w 4218987"/>
                <a:gd name="connsiteY18" fmla="*/ 3006541 h 4331863"/>
                <a:gd name="connsiteX19" fmla="*/ 2627084 w 4218987"/>
                <a:gd name="connsiteY19" fmla="*/ 2955540 h 4331863"/>
                <a:gd name="connsiteX20" fmla="*/ 2434618 w 4218987"/>
                <a:gd name="connsiteY20" fmla="*/ 3146436 h 4331863"/>
                <a:gd name="connsiteX21" fmla="*/ 2893365 w 4218987"/>
                <a:gd name="connsiteY21" fmla="*/ 3267496 h 4331863"/>
                <a:gd name="connsiteX22" fmla="*/ 3032143 w 4218987"/>
                <a:gd name="connsiteY22" fmla="*/ 3201295 h 4331863"/>
                <a:gd name="connsiteX23" fmla="*/ 3090634 w 4218987"/>
                <a:gd name="connsiteY23" fmla="*/ 3254937 h 4331863"/>
                <a:gd name="connsiteX24" fmla="*/ 3210914 w 4218987"/>
                <a:gd name="connsiteY24" fmla="*/ 3123784 h 4331863"/>
                <a:gd name="connsiteX25" fmla="*/ 3156792 w 4218987"/>
                <a:gd name="connsiteY25" fmla="*/ 3074148 h 4331863"/>
                <a:gd name="connsiteX26" fmla="*/ 3222229 w 4218987"/>
                <a:gd name="connsiteY26" fmla="*/ 2925510 h 4331863"/>
                <a:gd name="connsiteX27" fmla="*/ 3089478 w 4218987"/>
                <a:gd name="connsiteY27" fmla="*/ 2478311 h 4331863"/>
                <a:gd name="connsiteX28" fmla="*/ 3090209 w 4218987"/>
                <a:gd name="connsiteY28" fmla="*/ 2477455 h 4331863"/>
                <a:gd name="connsiteX29" fmla="*/ 3085067 w 4218987"/>
                <a:gd name="connsiteY29" fmla="*/ 2473681 h 4331863"/>
                <a:gd name="connsiteX30" fmla="*/ 3083320 w 4218987"/>
                <a:gd name="connsiteY30" fmla="*/ 2471848 h 4331863"/>
                <a:gd name="connsiteX31" fmla="*/ 3083018 w 4218987"/>
                <a:gd name="connsiteY31" fmla="*/ 2472177 h 4331863"/>
                <a:gd name="connsiteX32" fmla="*/ 2744891 w 4218987"/>
                <a:gd name="connsiteY32" fmla="*/ 2385356 h 4331863"/>
                <a:gd name="connsiteX33" fmla="*/ 2538260 w 4218987"/>
                <a:gd name="connsiteY33" fmla="*/ 2506894 h 4331863"/>
                <a:gd name="connsiteX34" fmla="*/ 2299616 w 4218987"/>
                <a:gd name="connsiteY34" fmla="*/ 2288033 h 4331863"/>
                <a:gd name="connsiteX35" fmla="*/ 2313553 w 4218987"/>
                <a:gd name="connsiteY35" fmla="*/ 2282019 h 4331863"/>
                <a:gd name="connsiteX36" fmla="*/ 2487357 w 4218987"/>
                <a:gd name="connsiteY36" fmla="*/ 2327885 h 4331863"/>
                <a:gd name="connsiteX37" fmla="*/ 2660620 w 4218987"/>
                <a:gd name="connsiteY37" fmla="*/ 2156036 h 4331863"/>
                <a:gd name="connsiteX38" fmla="*/ 2247647 w 4218987"/>
                <a:gd name="connsiteY38" fmla="*/ 2047055 h 4331863"/>
                <a:gd name="connsiteX39" fmla="*/ 2110842 w 4218987"/>
                <a:gd name="connsiteY39" fmla="*/ 2114909 h 4331863"/>
                <a:gd name="connsiteX40" fmla="*/ 2055263 w 4218987"/>
                <a:gd name="connsiteY40" fmla="*/ 2063938 h 4331863"/>
                <a:gd name="connsiteX41" fmla="*/ 1934983 w 4218987"/>
                <a:gd name="connsiteY41" fmla="*/ 2195091 h 4331863"/>
                <a:gd name="connsiteX42" fmla="*/ 1094802 w 4218987"/>
                <a:gd name="connsiteY42" fmla="*/ 2537603 h 4331863"/>
                <a:gd name="connsiteX43" fmla="*/ 2274949 w 4218987"/>
                <a:gd name="connsiteY43" fmla="*/ 1259828 h 4331863"/>
                <a:gd name="connsiteX44" fmla="*/ 3845776 w 4218987"/>
                <a:gd name="connsiteY44" fmla="*/ 1548766 h 4331863"/>
                <a:gd name="connsiteX45" fmla="*/ 3464840 w 4218987"/>
                <a:gd name="connsiteY45" fmla="*/ 3473079 h 4331863"/>
                <a:gd name="connsiteX46" fmla="*/ 1459992 w 4218987"/>
                <a:gd name="connsiteY46" fmla="*/ 4000504 h 4331863"/>
                <a:gd name="connsiteX47" fmla="*/ 1457332 w 4218987"/>
                <a:gd name="connsiteY47" fmla="*/ 3996507 h 4331863"/>
                <a:gd name="connsiteX48" fmla="*/ 1094802 w 4218987"/>
                <a:gd name="connsiteY48" fmla="*/ 2537603 h 4331863"/>
                <a:gd name="connsiteX49" fmla="*/ 859948 w 4218987"/>
                <a:gd name="connsiteY49" fmla="*/ 2271806 h 4331863"/>
                <a:gd name="connsiteX50" fmla="*/ 1963134 w 4218987"/>
                <a:gd name="connsiteY50" fmla="*/ 1068897 h 4331863"/>
                <a:gd name="connsiteX51" fmla="*/ 2030962 w 4218987"/>
                <a:gd name="connsiteY51" fmla="*/ 1065964 h 4331863"/>
                <a:gd name="connsiteX52" fmla="*/ 2172480 w 4218987"/>
                <a:gd name="connsiteY52" fmla="*/ 1195749 h 4331863"/>
                <a:gd name="connsiteX53" fmla="*/ 2175413 w 4218987"/>
                <a:gd name="connsiteY53" fmla="*/ 1263577 h 4331863"/>
                <a:gd name="connsiteX54" fmla="*/ 1072226 w 4218987"/>
                <a:gd name="connsiteY54" fmla="*/ 2466486 h 4331863"/>
                <a:gd name="connsiteX55" fmla="*/ 1004399 w 4218987"/>
                <a:gd name="connsiteY55" fmla="*/ 2469419 h 4331863"/>
                <a:gd name="connsiteX56" fmla="*/ 862881 w 4218987"/>
                <a:gd name="connsiteY56" fmla="*/ 2339633 h 4331863"/>
                <a:gd name="connsiteX57" fmla="*/ 859948 w 4218987"/>
                <a:gd name="connsiteY57" fmla="*/ 2271806 h 4331863"/>
                <a:gd name="connsiteX58" fmla="*/ 624244 w 4218987"/>
                <a:gd name="connsiteY58" fmla="*/ 783278 h 4331863"/>
                <a:gd name="connsiteX59" fmla="*/ 1246221 w 4218987"/>
                <a:gd name="connsiteY59" fmla="*/ 687128 h 4331863"/>
                <a:gd name="connsiteX60" fmla="*/ 1422930 w 4218987"/>
                <a:gd name="connsiteY60" fmla="*/ 184731 h 4331863"/>
                <a:gd name="connsiteX61" fmla="*/ 1885804 w 4218987"/>
                <a:gd name="connsiteY61" fmla="*/ 1018497 h 4331863"/>
                <a:gd name="connsiteX62" fmla="*/ 846522 w 4218987"/>
                <a:gd name="connsiteY62" fmla="*/ 2179910 h 4331863"/>
                <a:gd name="connsiteX63" fmla="*/ 127757 w 4218987"/>
                <a:gd name="connsiteY63" fmla="*/ 2208881 h 4331863"/>
                <a:gd name="connsiteX64" fmla="*/ 448206 w 4218987"/>
                <a:gd name="connsiteY64" fmla="*/ 1578225 h 4331863"/>
                <a:gd name="connsiteX65" fmla="*/ 624244 w 4218987"/>
                <a:gd name="connsiteY65" fmla="*/ 783278 h 433186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24244 w 4218987"/>
                <a:gd name="connsiteY58" fmla="*/ 804258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24244 w 4218987"/>
                <a:gd name="connsiteY65" fmla="*/ 804258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498006 h 4149908"/>
                <a:gd name="connsiteX1" fmla="*/ 2785542 w 4218987"/>
                <a:gd name="connsiteY1" fmla="*/ 2459127 h 4149908"/>
                <a:gd name="connsiteX2" fmla="*/ 2903529 w 4218987"/>
                <a:gd name="connsiteY2" fmla="*/ 2493280 h 4149908"/>
                <a:gd name="connsiteX3" fmla="*/ 2958558 w 4218987"/>
                <a:gd name="connsiteY3" fmla="*/ 2680607 h 4149908"/>
                <a:gd name="connsiteX4" fmla="*/ 2951347 w 4218987"/>
                <a:gd name="connsiteY4" fmla="*/ 2703780 h 4149908"/>
                <a:gd name="connsiteX5" fmla="*/ 2726972 w 4218987"/>
                <a:gd name="connsiteY5" fmla="*/ 2498006 h 4149908"/>
                <a:gd name="connsiteX6" fmla="*/ 2187259 w 4218987"/>
                <a:gd name="connsiteY6" fmla="*/ 2244498 h 4149908"/>
                <a:gd name="connsiteX7" fmla="*/ 2388933 w 4218987"/>
                <a:gd name="connsiteY7" fmla="*/ 2429454 h 4149908"/>
                <a:gd name="connsiteX8" fmla="*/ 2386834 w 4218987"/>
                <a:gd name="connsiteY8" fmla="*/ 2429985 h 4149908"/>
                <a:gd name="connsiteX9" fmla="*/ 2230026 w 4218987"/>
                <a:gd name="connsiteY9" fmla="*/ 2384969 h 4149908"/>
                <a:gd name="connsiteX10" fmla="*/ 2228909 w 4218987"/>
                <a:gd name="connsiteY10" fmla="*/ 2386294 h 4149908"/>
                <a:gd name="connsiteX11" fmla="*/ 2187259 w 4218987"/>
                <a:gd name="connsiteY11" fmla="*/ 2244498 h 4149908"/>
                <a:gd name="connsiteX12" fmla="*/ 1934983 w 4218987"/>
                <a:gd name="connsiteY12" fmla="*/ 2013136 h 4149908"/>
                <a:gd name="connsiteX13" fmla="*/ 1993087 w 4218987"/>
                <a:gd name="connsiteY13" fmla="*/ 2066423 h 4149908"/>
                <a:gd name="connsiteX14" fmla="*/ 1941766 w 4218987"/>
                <a:gd name="connsiteY14" fmla="*/ 2173388 h 4149908"/>
                <a:gd name="connsiteX15" fmla="*/ 2068585 w 4218987"/>
                <a:gd name="connsiteY15" fmla="*/ 2576268 h 4149908"/>
                <a:gd name="connsiteX16" fmla="*/ 2416619 w 4218987"/>
                <a:gd name="connsiteY16" fmla="*/ 2678546 h 4149908"/>
                <a:gd name="connsiteX17" fmla="*/ 2589184 w 4218987"/>
                <a:gd name="connsiteY17" fmla="*/ 2613103 h 4149908"/>
                <a:gd name="connsiteX18" fmla="*/ 2819784 w 4218987"/>
                <a:gd name="connsiteY18" fmla="*/ 2824586 h 4149908"/>
                <a:gd name="connsiteX19" fmla="*/ 2627084 w 4218987"/>
                <a:gd name="connsiteY19" fmla="*/ 2773585 h 4149908"/>
                <a:gd name="connsiteX20" fmla="*/ 2434618 w 4218987"/>
                <a:gd name="connsiteY20" fmla="*/ 2964481 h 4149908"/>
                <a:gd name="connsiteX21" fmla="*/ 2893365 w 4218987"/>
                <a:gd name="connsiteY21" fmla="*/ 3085541 h 4149908"/>
                <a:gd name="connsiteX22" fmla="*/ 3032143 w 4218987"/>
                <a:gd name="connsiteY22" fmla="*/ 3019340 h 4149908"/>
                <a:gd name="connsiteX23" fmla="*/ 3090634 w 4218987"/>
                <a:gd name="connsiteY23" fmla="*/ 3072982 h 4149908"/>
                <a:gd name="connsiteX24" fmla="*/ 3210914 w 4218987"/>
                <a:gd name="connsiteY24" fmla="*/ 2941829 h 4149908"/>
                <a:gd name="connsiteX25" fmla="*/ 3156792 w 4218987"/>
                <a:gd name="connsiteY25" fmla="*/ 2892193 h 4149908"/>
                <a:gd name="connsiteX26" fmla="*/ 3222229 w 4218987"/>
                <a:gd name="connsiteY26" fmla="*/ 2743555 h 4149908"/>
                <a:gd name="connsiteX27" fmla="*/ 3089478 w 4218987"/>
                <a:gd name="connsiteY27" fmla="*/ 2296356 h 4149908"/>
                <a:gd name="connsiteX28" fmla="*/ 3090209 w 4218987"/>
                <a:gd name="connsiteY28" fmla="*/ 2295500 h 4149908"/>
                <a:gd name="connsiteX29" fmla="*/ 3085067 w 4218987"/>
                <a:gd name="connsiteY29" fmla="*/ 2291726 h 4149908"/>
                <a:gd name="connsiteX30" fmla="*/ 3083320 w 4218987"/>
                <a:gd name="connsiteY30" fmla="*/ 2289893 h 4149908"/>
                <a:gd name="connsiteX31" fmla="*/ 3083018 w 4218987"/>
                <a:gd name="connsiteY31" fmla="*/ 2290222 h 4149908"/>
                <a:gd name="connsiteX32" fmla="*/ 2744891 w 4218987"/>
                <a:gd name="connsiteY32" fmla="*/ 2203401 h 4149908"/>
                <a:gd name="connsiteX33" fmla="*/ 2538260 w 4218987"/>
                <a:gd name="connsiteY33" fmla="*/ 2324939 h 4149908"/>
                <a:gd name="connsiteX34" fmla="*/ 2299616 w 4218987"/>
                <a:gd name="connsiteY34" fmla="*/ 2106078 h 4149908"/>
                <a:gd name="connsiteX35" fmla="*/ 2313553 w 4218987"/>
                <a:gd name="connsiteY35" fmla="*/ 2100064 h 4149908"/>
                <a:gd name="connsiteX36" fmla="*/ 2487357 w 4218987"/>
                <a:gd name="connsiteY36" fmla="*/ 2145930 h 4149908"/>
                <a:gd name="connsiteX37" fmla="*/ 2660620 w 4218987"/>
                <a:gd name="connsiteY37" fmla="*/ 1974081 h 4149908"/>
                <a:gd name="connsiteX38" fmla="*/ 2247647 w 4218987"/>
                <a:gd name="connsiteY38" fmla="*/ 1865100 h 4149908"/>
                <a:gd name="connsiteX39" fmla="*/ 2110842 w 4218987"/>
                <a:gd name="connsiteY39" fmla="*/ 1932954 h 4149908"/>
                <a:gd name="connsiteX40" fmla="*/ 2055263 w 4218987"/>
                <a:gd name="connsiteY40" fmla="*/ 1881983 h 4149908"/>
                <a:gd name="connsiteX41" fmla="*/ 1934983 w 4218987"/>
                <a:gd name="connsiteY41" fmla="*/ 2013136 h 4149908"/>
                <a:gd name="connsiteX42" fmla="*/ 1094802 w 4218987"/>
                <a:gd name="connsiteY42" fmla="*/ 2355648 h 4149908"/>
                <a:gd name="connsiteX43" fmla="*/ 2274949 w 4218987"/>
                <a:gd name="connsiteY43" fmla="*/ 1077873 h 4149908"/>
                <a:gd name="connsiteX44" fmla="*/ 3845776 w 4218987"/>
                <a:gd name="connsiteY44" fmla="*/ 1366811 h 4149908"/>
                <a:gd name="connsiteX45" fmla="*/ 3464840 w 4218987"/>
                <a:gd name="connsiteY45" fmla="*/ 3291124 h 4149908"/>
                <a:gd name="connsiteX46" fmla="*/ 1459992 w 4218987"/>
                <a:gd name="connsiteY46" fmla="*/ 3818549 h 4149908"/>
                <a:gd name="connsiteX47" fmla="*/ 1457332 w 4218987"/>
                <a:gd name="connsiteY47" fmla="*/ 3814552 h 4149908"/>
                <a:gd name="connsiteX48" fmla="*/ 1094802 w 4218987"/>
                <a:gd name="connsiteY48" fmla="*/ 2355648 h 4149908"/>
                <a:gd name="connsiteX49" fmla="*/ 859948 w 4218987"/>
                <a:gd name="connsiteY49" fmla="*/ 2089851 h 4149908"/>
                <a:gd name="connsiteX50" fmla="*/ 1963134 w 4218987"/>
                <a:gd name="connsiteY50" fmla="*/ 886942 h 4149908"/>
                <a:gd name="connsiteX51" fmla="*/ 2030962 w 4218987"/>
                <a:gd name="connsiteY51" fmla="*/ 884009 h 4149908"/>
                <a:gd name="connsiteX52" fmla="*/ 2172480 w 4218987"/>
                <a:gd name="connsiteY52" fmla="*/ 1013794 h 4149908"/>
                <a:gd name="connsiteX53" fmla="*/ 2175413 w 4218987"/>
                <a:gd name="connsiteY53" fmla="*/ 1081622 h 4149908"/>
                <a:gd name="connsiteX54" fmla="*/ 1072226 w 4218987"/>
                <a:gd name="connsiteY54" fmla="*/ 2284531 h 4149908"/>
                <a:gd name="connsiteX55" fmla="*/ 1004399 w 4218987"/>
                <a:gd name="connsiteY55" fmla="*/ 2287464 h 4149908"/>
                <a:gd name="connsiteX56" fmla="*/ 862881 w 4218987"/>
                <a:gd name="connsiteY56" fmla="*/ 2157678 h 4149908"/>
                <a:gd name="connsiteX57" fmla="*/ 859948 w 4218987"/>
                <a:gd name="connsiteY57" fmla="*/ 2089851 h 4149908"/>
                <a:gd name="connsiteX58" fmla="*/ 617213 w 4218987"/>
                <a:gd name="connsiteY58" fmla="*/ 646571 h 4149908"/>
                <a:gd name="connsiteX59" fmla="*/ 1193554 w 4218987"/>
                <a:gd name="connsiteY59" fmla="*/ 534417 h 4149908"/>
                <a:gd name="connsiteX60" fmla="*/ 1422930 w 4218987"/>
                <a:gd name="connsiteY60" fmla="*/ 2776 h 4149908"/>
                <a:gd name="connsiteX61" fmla="*/ 1885804 w 4218987"/>
                <a:gd name="connsiteY61" fmla="*/ 836542 h 4149908"/>
                <a:gd name="connsiteX62" fmla="*/ 846522 w 4218987"/>
                <a:gd name="connsiteY62" fmla="*/ 1997955 h 4149908"/>
                <a:gd name="connsiteX63" fmla="*/ 127757 w 4218987"/>
                <a:gd name="connsiteY63" fmla="*/ 2026926 h 4149908"/>
                <a:gd name="connsiteX64" fmla="*/ 448206 w 4218987"/>
                <a:gd name="connsiteY64" fmla="*/ 1396270 h 4149908"/>
                <a:gd name="connsiteX65" fmla="*/ 617213 w 4218987"/>
                <a:gd name="connsiteY65" fmla="*/ 646571 h 4149908"/>
                <a:gd name="connsiteX0" fmla="*/ 2726972 w 4218987"/>
                <a:gd name="connsiteY0" fmla="*/ 2558980 h 4210882"/>
                <a:gd name="connsiteX1" fmla="*/ 2785542 w 4218987"/>
                <a:gd name="connsiteY1" fmla="*/ 2520101 h 4210882"/>
                <a:gd name="connsiteX2" fmla="*/ 2903529 w 4218987"/>
                <a:gd name="connsiteY2" fmla="*/ 2554254 h 4210882"/>
                <a:gd name="connsiteX3" fmla="*/ 2958558 w 4218987"/>
                <a:gd name="connsiteY3" fmla="*/ 2741581 h 4210882"/>
                <a:gd name="connsiteX4" fmla="*/ 2951347 w 4218987"/>
                <a:gd name="connsiteY4" fmla="*/ 2764754 h 4210882"/>
                <a:gd name="connsiteX5" fmla="*/ 2726972 w 4218987"/>
                <a:gd name="connsiteY5" fmla="*/ 2558980 h 4210882"/>
                <a:gd name="connsiteX6" fmla="*/ 2187259 w 4218987"/>
                <a:gd name="connsiteY6" fmla="*/ 2305472 h 4210882"/>
                <a:gd name="connsiteX7" fmla="*/ 2388933 w 4218987"/>
                <a:gd name="connsiteY7" fmla="*/ 2490428 h 4210882"/>
                <a:gd name="connsiteX8" fmla="*/ 2386834 w 4218987"/>
                <a:gd name="connsiteY8" fmla="*/ 2490959 h 4210882"/>
                <a:gd name="connsiteX9" fmla="*/ 2230026 w 4218987"/>
                <a:gd name="connsiteY9" fmla="*/ 2445943 h 4210882"/>
                <a:gd name="connsiteX10" fmla="*/ 2228909 w 4218987"/>
                <a:gd name="connsiteY10" fmla="*/ 2447268 h 4210882"/>
                <a:gd name="connsiteX11" fmla="*/ 2187259 w 4218987"/>
                <a:gd name="connsiteY11" fmla="*/ 2305472 h 4210882"/>
                <a:gd name="connsiteX12" fmla="*/ 1934983 w 4218987"/>
                <a:gd name="connsiteY12" fmla="*/ 2074110 h 4210882"/>
                <a:gd name="connsiteX13" fmla="*/ 1993087 w 4218987"/>
                <a:gd name="connsiteY13" fmla="*/ 2127397 h 4210882"/>
                <a:gd name="connsiteX14" fmla="*/ 1941766 w 4218987"/>
                <a:gd name="connsiteY14" fmla="*/ 2234362 h 4210882"/>
                <a:gd name="connsiteX15" fmla="*/ 2068585 w 4218987"/>
                <a:gd name="connsiteY15" fmla="*/ 2637242 h 4210882"/>
                <a:gd name="connsiteX16" fmla="*/ 2416619 w 4218987"/>
                <a:gd name="connsiteY16" fmla="*/ 2739520 h 4210882"/>
                <a:gd name="connsiteX17" fmla="*/ 2589184 w 4218987"/>
                <a:gd name="connsiteY17" fmla="*/ 2674077 h 4210882"/>
                <a:gd name="connsiteX18" fmla="*/ 2819784 w 4218987"/>
                <a:gd name="connsiteY18" fmla="*/ 2885560 h 4210882"/>
                <a:gd name="connsiteX19" fmla="*/ 2627084 w 4218987"/>
                <a:gd name="connsiteY19" fmla="*/ 2834559 h 4210882"/>
                <a:gd name="connsiteX20" fmla="*/ 2434618 w 4218987"/>
                <a:gd name="connsiteY20" fmla="*/ 3025455 h 4210882"/>
                <a:gd name="connsiteX21" fmla="*/ 2893365 w 4218987"/>
                <a:gd name="connsiteY21" fmla="*/ 3146515 h 4210882"/>
                <a:gd name="connsiteX22" fmla="*/ 3032143 w 4218987"/>
                <a:gd name="connsiteY22" fmla="*/ 3080314 h 4210882"/>
                <a:gd name="connsiteX23" fmla="*/ 3090634 w 4218987"/>
                <a:gd name="connsiteY23" fmla="*/ 3133956 h 4210882"/>
                <a:gd name="connsiteX24" fmla="*/ 3210914 w 4218987"/>
                <a:gd name="connsiteY24" fmla="*/ 3002803 h 4210882"/>
                <a:gd name="connsiteX25" fmla="*/ 3156792 w 4218987"/>
                <a:gd name="connsiteY25" fmla="*/ 2953167 h 4210882"/>
                <a:gd name="connsiteX26" fmla="*/ 3222229 w 4218987"/>
                <a:gd name="connsiteY26" fmla="*/ 2804529 h 4210882"/>
                <a:gd name="connsiteX27" fmla="*/ 3089478 w 4218987"/>
                <a:gd name="connsiteY27" fmla="*/ 2357330 h 4210882"/>
                <a:gd name="connsiteX28" fmla="*/ 3090209 w 4218987"/>
                <a:gd name="connsiteY28" fmla="*/ 2356474 h 4210882"/>
                <a:gd name="connsiteX29" fmla="*/ 3085067 w 4218987"/>
                <a:gd name="connsiteY29" fmla="*/ 2352700 h 4210882"/>
                <a:gd name="connsiteX30" fmla="*/ 3083320 w 4218987"/>
                <a:gd name="connsiteY30" fmla="*/ 2350867 h 4210882"/>
                <a:gd name="connsiteX31" fmla="*/ 3083018 w 4218987"/>
                <a:gd name="connsiteY31" fmla="*/ 2351196 h 4210882"/>
                <a:gd name="connsiteX32" fmla="*/ 2744891 w 4218987"/>
                <a:gd name="connsiteY32" fmla="*/ 2264375 h 4210882"/>
                <a:gd name="connsiteX33" fmla="*/ 2538260 w 4218987"/>
                <a:gd name="connsiteY33" fmla="*/ 2385913 h 4210882"/>
                <a:gd name="connsiteX34" fmla="*/ 2299616 w 4218987"/>
                <a:gd name="connsiteY34" fmla="*/ 2167052 h 4210882"/>
                <a:gd name="connsiteX35" fmla="*/ 2313553 w 4218987"/>
                <a:gd name="connsiteY35" fmla="*/ 2161038 h 4210882"/>
                <a:gd name="connsiteX36" fmla="*/ 2487357 w 4218987"/>
                <a:gd name="connsiteY36" fmla="*/ 2206904 h 4210882"/>
                <a:gd name="connsiteX37" fmla="*/ 2660620 w 4218987"/>
                <a:gd name="connsiteY37" fmla="*/ 2035055 h 4210882"/>
                <a:gd name="connsiteX38" fmla="*/ 2247647 w 4218987"/>
                <a:gd name="connsiteY38" fmla="*/ 1926074 h 4210882"/>
                <a:gd name="connsiteX39" fmla="*/ 2110842 w 4218987"/>
                <a:gd name="connsiteY39" fmla="*/ 1993928 h 4210882"/>
                <a:gd name="connsiteX40" fmla="*/ 2055263 w 4218987"/>
                <a:gd name="connsiteY40" fmla="*/ 1942957 h 4210882"/>
                <a:gd name="connsiteX41" fmla="*/ 1934983 w 4218987"/>
                <a:gd name="connsiteY41" fmla="*/ 2074110 h 4210882"/>
                <a:gd name="connsiteX42" fmla="*/ 1094802 w 4218987"/>
                <a:gd name="connsiteY42" fmla="*/ 2416622 h 4210882"/>
                <a:gd name="connsiteX43" fmla="*/ 2274949 w 4218987"/>
                <a:gd name="connsiteY43" fmla="*/ 1138847 h 4210882"/>
                <a:gd name="connsiteX44" fmla="*/ 3845776 w 4218987"/>
                <a:gd name="connsiteY44" fmla="*/ 1427785 h 4210882"/>
                <a:gd name="connsiteX45" fmla="*/ 3464840 w 4218987"/>
                <a:gd name="connsiteY45" fmla="*/ 3352098 h 4210882"/>
                <a:gd name="connsiteX46" fmla="*/ 1459992 w 4218987"/>
                <a:gd name="connsiteY46" fmla="*/ 3879523 h 4210882"/>
                <a:gd name="connsiteX47" fmla="*/ 1457332 w 4218987"/>
                <a:gd name="connsiteY47" fmla="*/ 3875526 h 4210882"/>
                <a:gd name="connsiteX48" fmla="*/ 1094802 w 4218987"/>
                <a:gd name="connsiteY48" fmla="*/ 2416622 h 4210882"/>
                <a:gd name="connsiteX49" fmla="*/ 859948 w 4218987"/>
                <a:gd name="connsiteY49" fmla="*/ 2150825 h 4210882"/>
                <a:gd name="connsiteX50" fmla="*/ 1963134 w 4218987"/>
                <a:gd name="connsiteY50" fmla="*/ 947916 h 4210882"/>
                <a:gd name="connsiteX51" fmla="*/ 2030962 w 4218987"/>
                <a:gd name="connsiteY51" fmla="*/ 944983 h 4210882"/>
                <a:gd name="connsiteX52" fmla="*/ 2172480 w 4218987"/>
                <a:gd name="connsiteY52" fmla="*/ 1074768 h 4210882"/>
                <a:gd name="connsiteX53" fmla="*/ 2175413 w 4218987"/>
                <a:gd name="connsiteY53" fmla="*/ 1142596 h 4210882"/>
                <a:gd name="connsiteX54" fmla="*/ 1072226 w 4218987"/>
                <a:gd name="connsiteY54" fmla="*/ 2345505 h 4210882"/>
                <a:gd name="connsiteX55" fmla="*/ 1004399 w 4218987"/>
                <a:gd name="connsiteY55" fmla="*/ 2348438 h 4210882"/>
                <a:gd name="connsiteX56" fmla="*/ 862881 w 4218987"/>
                <a:gd name="connsiteY56" fmla="*/ 2218652 h 4210882"/>
                <a:gd name="connsiteX57" fmla="*/ 859948 w 4218987"/>
                <a:gd name="connsiteY57" fmla="*/ 2150825 h 4210882"/>
                <a:gd name="connsiteX58" fmla="*/ 617213 w 4218987"/>
                <a:gd name="connsiteY58" fmla="*/ 707545 h 4210882"/>
                <a:gd name="connsiteX59" fmla="*/ 1193554 w 4218987"/>
                <a:gd name="connsiteY59" fmla="*/ 595391 h 4210882"/>
                <a:gd name="connsiteX60" fmla="*/ 1591068 w 4218987"/>
                <a:gd name="connsiteY60" fmla="*/ 2547 h 4210882"/>
                <a:gd name="connsiteX61" fmla="*/ 1885804 w 4218987"/>
                <a:gd name="connsiteY61" fmla="*/ 897516 h 4210882"/>
                <a:gd name="connsiteX62" fmla="*/ 846522 w 4218987"/>
                <a:gd name="connsiteY62" fmla="*/ 2058929 h 4210882"/>
                <a:gd name="connsiteX63" fmla="*/ 127757 w 4218987"/>
                <a:gd name="connsiteY63" fmla="*/ 2087900 h 4210882"/>
                <a:gd name="connsiteX64" fmla="*/ 448206 w 4218987"/>
                <a:gd name="connsiteY64" fmla="*/ 1457244 h 4210882"/>
                <a:gd name="connsiteX65" fmla="*/ 617213 w 4218987"/>
                <a:gd name="connsiteY65" fmla="*/ 707545 h 4210882"/>
                <a:gd name="connsiteX0" fmla="*/ 2726972 w 4218987"/>
                <a:gd name="connsiteY0" fmla="*/ 2566931 h 4218833"/>
                <a:gd name="connsiteX1" fmla="*/ 2785542 w 4218987"/>
                <a:gd name="connsiteY1" fmla="*/ 2528052 h 4218833"/>
                <a:gd name="connsiteX2" fmla="*/ 2903529 w 4218987"/>
                <a:gd name="connsiteY2" fmla="*/ 2562205 h 4218833"/>
                <a:gd name="connsiteX3" fmla="*/ 2958558 w 4218987"/>
                <a:gd name="connsiteY3" fmla="*/ 2749532 h 4218833"/>
                <a:gd name="connsiteX4" fmla="*/ 2951347 w 4218987"/>
                <a:gd name="connsiteY4" fmla="*/ 2772705 h 4218833"/>
                <a:gd name="connsiteX5" fmla="*/ 2726972 w 4218987"/>
                <a:gd name="connsiteY5" fmla="*/ 2566931 h 4218833"/>
                <a:gd name="connsiteX6" fmla="*/ 2187259 w 4218987"/>
                <a:gd name="connsiteY6" fmla="*/ 2313423 h 4218833"/>
                <a:gd name="connsiteX7" fmla="*/ 2388933 w 4218987"/>
                <a:gd name="connsiteY7" fmla="*/ 2498379 h 4218833"/>
                <a:gd name="connsiteX8" fmla="*/ 2386834 w 4218987"/>
                <a:gd name="connsiteY8" fmla="*/ 2498910 h 4218833"/>
                <a:gd name="connsiteX9" fmla="*/ 2230026 w 4218987"/>
                <a:gd name="connsiteY9" fmla="*/ 2453894 h 4218833"/>
                <a:gd name="connsiteX10" fmla="*/ 2228909 w 4218987"/>
                <a:gd name="connsiteY10" fmla="*/ 2455219 h 4218833"/>
                <a:gd name="connsiteX11" fmla="*/ 2187259 w 4218987"/>
                <a:gd name="connsiteY11" fmla="*/ 2313423 h 4218833"/>
                <a:gd name="connsiteX12" fmla="*/ 1934983 w 4218987"/>
                <a:gd name="connsiteY12" fmla="*/ 2082061 h 4218833"/>
                <a:gd name="connsiteX13" fmla="*/ 1993087 w 4218987"/>
                <a:gd name="connsiteY13" fmla="*/ 2135348 h 4218833"/>
                <a:gd name="connsiteX14" fmla="*/ 1941766 w 4218987"/>
                <a:gd name="connsiteY14" fmla="*/ 2242313 h 4218833"/>
                <a:gd name="connsiteX15" fmla="*/ 2068585 w 4218987"/>
                <a:gd name="connsiteY15" fmla="*/ 2645193 h 4218833"/>
                <a:gd name="connsiteX16" fmla="*/ 2416619 w 4218987"/>
                <a:gd name="connsiteY16" fmla="*/ 2747471 h 4218833"/>
                <a:gd name="connsiteX17" fmla="*/ 2589184 w 4218987"/>
                <a:gd name="connsiteY17" fmla="*/ 2682028 h 4218833"/>
                <a:gd name="connsiteX18" fmla="*/ 2819784 w 4218987"/>
                <a:gd name="connsiteY18" fmla="*/ 2893511 h 4218833"/>
                <a:gd name="connsiteX19" fmla="*/ 2627084 w 4218987"/>
                <a:gd name="connsiteY19" fmla="*/ 2842510 h 4218833"/>
                <a:gd name="connsiteX20" fmla="*/ 2434618 w 4218987"/>
                <a:gd name="connsiteY20" fmla="*/ 3033406 h 4218833"/>
                <a:gd name="connsiteX21" fmla="*/ 2893365 w 4218987"/>
                <a:gd name="connsiteY21" fmla="*/ 3154466 h 4218833"/>
                <a:gd name="connsiteX22" fmla="*/ 3032143 w 4218987"/>
                <a:gd name="connsiteY22" fmla="*/ 3088265 h 4218833"/>
                <a:gd name="connsiteX23" fmla="*/ 3090634 w 4218987"/>
                <a:gd name="connsiteY23" fmla="*/ 3141907 h 4218833"/>
                <a:gd name="connsiteX24" fmla="*/ 3210914 w 4218987"/>
                <a:gd name="connsiteY24" fmla="*/ 3010754 h 4218833"/>
                <a:gd name="connsiteX25" fmla="*/ 3156792 w 4218987"/>
                <a:gd name="connsiteY25" fmla="*/ 2961118 h 4218833"/>
                <a:gd name="connsiteX26" fmla="*/ 3222229 w 4218987"/>
                <a:gd name="connsiteY26" fmla="*/ 2812480 h 4218833"/>
                <a:gd name="connsiteX27" fmla="*/ 3089478 w 4218987"/>
                <a:gd name="connsiteY27" fmla="*/ 2365281 h 4218833"/>
                <a:gd name="connsiteX28" fmla="*/ 3090209 w 4218987"/>
                <a:gd name="connsiteY28" fmla="*/ 2364425 h 4218833"/>
                <a:gd name="connsiteX29" fmla="*/ 3085067 w 4218987"/>
                <a:gd name="connsiteY29" fmla="*/ 2360651 h 4218833"/>
                <a:gd name="connsiteX30" fmla="*/ 3083320 w 4218987"/>
                <a:gd name="connsiteY30" fmla="*/ 2358818 h 4218833"/>
                <a:gd name="connsiteX31" fmla="*/ 3083018 w 4218987"/>
                <a:gd name="connsiteY31" fmla="*/ 2359147 h 4218833"/>
                <a:gd name="connsiteX32" fmla="*/ 2744891 w 4218987"/>
                <a:gd name="connsiteY32" fmla="*/ 2272326 h 4218833"/>
                <a:gd name="connsiteX33" fmla="*/ 2538260 w 4218987"/>
                <a:gd name="connsiteY33" fmla="*/ 2393864 h 4218833"/>
                <a:gd name="connsiteX34" fmla="*/ 2299616 w 4218987"/>
                <a:gd name="connsiteY34" fmla="*/ 2175003 h 4218833"/>
                <a:gd name="connsiteX35" fmla="*/ 2313553 w 4218987"/>
                <a:gd name="connsiteY35" fmla="*/ 2168989 h 4218833"/>
                <a:gd name="connsiteX36" fmla="*/ 2487357 w 4218987"/>
                <a:gd name="connsiteY36" fmla="*/ 2214855 h 4218833"/>
                <a:gd name="connsiteX37" fmla="*/ 2660620 w 4218987"/>
                <a:gd name="connsiteY37" fmla="*/ 2043006 h 4218833"/>
                <a:gd name="connsiteX38" fmla="*/ 2247647 w 4218987"/>
                <a:gd name="connsiteY38" fmla="*/ 1934025 h 4218833"/>
                <a:gd name="connsiteX39" fmla="*/ 2110842 w 4218987"/>
                <a:gd name="connsiteY39" fmla="*/ 2001879 h 4218833"/>
                <a:gd name="connsiteX40" fmla="*/ 2055263 w 4218987"/>
                <a:gd name="connsiteY40" fmla="*/ 1950908 h 4218833"/>
                <a:gd name="connsiteX41" fmla="*/ 1934983 w 4218987"/>
                <a:gd name="connsiteY41" fmla="*/ 2082061 h 4218833"/>
                <a:gd name="connsiteX42" fmla="*/ 1094802 w 4218987"/>
                <a:gd name="connsiteY42" fmla="*/ 2424573 h 4218833"/>
                <a:gd name="connsiteX43" fmla="*/ 2274949 w 4218987"/>
                <a:gd name="connsiteY43" fmla="*/ 1146798 h 4218833"/>
                <a:gd name="connsiteX44" fmla="*/ 3845776 w 4218987"/>
                <a:gd name="connsiteY44" fmla="*/ 1435736 h 4218833"/>
                <a:gd name="connsiteX45" fmla="*/ 3464840 w 4218987"/>
                <a:gd name="connsiteY45" fmla="*/ 3360049 h 4218833"/>
                <a:gd name="connsiteX46" fmla="*/ 1459992 w 4218987"/>
                <a:gd name="connsiteY46" fmla="*/ 3887474 h 4218833"/>
                <a:gd name="connsiteX47" fmla="*/ 1457332 w 4218987"/>
                <a:gd name="connsiteY47" fmla="*/ 3883477 h 4218833"/>
                <a:gd name="connsiteX48" fmla="*/ 1094802 w 4218987"/>
                <a:gd name="connsiteY48" fmla="*/ 2424573 h 4218833"/>
                <a:gd name="connsiteX49" fmla="*/ 859948 w 4218987"/>
                <a:gd name="connsiteY49" fmla="*/ 2158776 h 4218833"/>
                <a:gd name="connsiteX50" fmla="*/ 1963134 w 4218987"/>
                <a:gd name="connsiteY50" fmla="*/ 955867 h 4218833"/>
                <a:gd name="connsiteX51" fmla="*/ 2030962 w 4218987"/>
                <a:gd name="connsiteY51" fmla="*/ 952934 h 4218833"/>
                <a:gd name="connsiteX52" fmla="*/ 2172480 w 4218987"/>
                <a:gd name="connsiteY52" fmla="*/ 1082719 h 4218833"/>
                <a:gd name="connsiteX53" fmla="*/ 2175413 w 4218987"/>
                <a:gd name="connsiteY53" fmla="*/ 1150547 h 4218833"/>
                <a:gd name="connsiteX54" fmla="*/ 1072226 w 4218987"/>
                <a:gd name="connsiteY54" fmla="*/ 2353456 h 4218833"/>
                <a:gd name="connsiteX55" fmla="*/ 1004399 w 4218987"/>
                <a:gd name="connsiteY55" fmla="*/ 2356389 h 4218833"/>
                <a:gd name="connsiteX56" fmla="*/ 862881 w 4218987"/>
                <a:gd name="connsiteY56" fmla="*/ 2226603 h 4218833"/>
                <a:gd name="connsiteX57" fmla="*/ 859948 w 4218987"/>
                <a:gd name="connsiteY57" fmla="*/ 2158776 h 4218833"/>
                <a:gd name="connsiteX58" fmla="*/ 617213 w 4218987"/>
                <a:gd name="connsiteY58" fmla="*/ 715496 h 4218833"/>
                <a:gd name="connsiteX59" fmla="*/ 1193554 w 4218987"/>
                <a:gd name="connsiteY59" fmla="*/ 603342 h 4218833"/>
                <a:gd name="connsiteX60" fmla="*/ 1591068 w 4218987"/>
                <a:gd name="connsiteY60" fmla="*/ 10498 h 4218833"/>
                <a:gd name="connsiteX61" fmla="*/ 1885804 w 4218987"/>
                <a:gd name="connsiteY61" fmla="*/ 905467 h 4218833"/>
                <a:gd name="connsiteX62" fmla="*/ 846522 w 4218987"/>
                <a:gd name="connsiteY62" fmla="*/ 2066880 h 4218833"/>
                <a:gd name="connsiteX63" fmla="*/ 127757 w 4218987"/>
                <a:gd name="connsiteY63" fmla="*/ 2095851 h 4218833"/>
                <a:gd name="connsiteX64" fmla="*/ 448206 w 4218987"/>
                <a:gd name="connsiteY64" fmla="*/ 1465195 h 4218833"/>
                <a:gd name="connsiteX65" fmla="*/ 617213 w 4218987"/>
                <a:gd name="connsiteY65" fmla="*/ 715496 h 4218833"/>
                <a:gd name="connsiteX0" fmla="*/ 2726972 w 4218987"/>
                <a:gd name="connsiteY0" fmla="*/ 2560838 h 4212740"/>
                <a:gd name="connsiteX1" fmla="*/ 2785542 w 4218987"/>
                <a:gd name="connsiteY1" fmla="*/ 2521959 h 4212740"/>
                <a:gd name="connsiteX2" fmla="*/ 2903529 w 4218987"/>
                <a:gd name="connsiteY2" fmla="*/ 2556112 h 4212740"/>
                <a:gd name="connsiteX3" fmla="*/ 2958558 w 4218987"/>
                <a:gd name="connsiteY3" fmla="*/ 2743439 h 4212740"/>
                <a:gd name="connsiteX4" fmla="*/ 2951347 w 4218987"/>
                <a:gd name="connsiteY4" fmla="*/ 2766612 h 4212740"/>
                <a:gd name="connsiteX5" fmla="*/ 2726972 w 4218987"/>
                <a:gd name="connsiteY5" fmla="*/ 2560838 h 4212740"/>
                <a:gd name="connsiteX6" fmla="*/ 2187259 w 4218987"/>
                <a:gd name="connsiteY6" fmla="*/ 2307330 h 4212740"/>
                <a:gd name="connsiteX7" fmla="*/ 2388933 w 4218987"/>
                <a:gd name="connsiteY7" fmla="*/ 2492286 h 4212740"/>
                <a:gd name="connsiteX8" fmla="*/ 2386834 w 4218987"/>
                <a:gd name="connsiteY8" fmla="*/ 2492817 h 4212740"/>
                <a:gd name="connsiteX9" fmla="*/ 2230026 w 4218987"/>
                <a:gd name="connsiteY9" fmla="*/ 2447801 h 4212740"/>
                <a:gd name="connsiteX10" fmla="*/ 2228909 w 4218987"/>
                <a:gd name="connsiteY10" fmla="*/ 2449126 h 4212740"/>
                <a:gd name="connsiteX11" fmla="*/ 2187259 w 4218987"/>
                <a:gd name="connsiteY11" fmla="*/ 2307330 h 4212740"/>
                <a:gd name="connsiteX12" fmla="*/ 1934983 w 4218987"/>
                <a:gd name="connsiteY12" fmla="*/ 2075968 h 4212740"/>
                <a:gd name="connsiteX13" fmla="*/ 1993087 w 4218987"/>
                <a:gd name="connsiteY13" fmla="*/ 2129255 h 4212740"/>
                <a:gd name="connsiteX14" fmla="*/ 1941766 w 4218987"/>
                <a:gd name="connsiteY14" fmla="*/ 2236220 h 4212740"/>
                <a:gd name="connsiteX15" fmla="*/ 2068585 w 4218987"/>
                <a:gd name="connsiteY15" fmla="*/ 2639100 h 4212740"/>
                <a:gd name="connsiteX16" fmla="*/ 2416619 w 4218987"/>
                <a:gd name="connsiteY16" fmla="*/ 2741378 h 4212740"/>
                <a:gd name="connsiteX17" fmla="*/ 2589184 w 4218987"/>
                <a:gd name="connsiteY17" fmla="*/ 2675935 h 4212740"/>
                <a:gd name="connsiteX18" fmla="*/ 2819784 w 4218987"/>
                <a:gd name="connsiteY18" fmla="*/ 2887418 h 4212740"/>
                <a:gd name="connsiteX19" fmla="*/ 2627084 w 4218987"/>
                <a:gd name="connsiteY19" fmla="*/ 2836417 h 4212740"/>
                <a:gd name="connsiteX20" fmla="*/ 2434618 w 4218987"/>
                <a:gd name="connsiteY20" fmla="*/ 3027313 h 4212740"/>
                <a:gd name="connsiteX21" fmla="*/ 2893365 w 4218987"/>
                <a:gd name="connsiteY21" fmla="*/ 3148373 h 4212740"/>
                <a:gd name="connsiteX22" fmla="*/ 3032143 w 4218987"/>
                <a:gd name="connsiteY22" fmla="*/ 3082172 h 4212740"/>
                <a:gd name="connsiteX23" fmla="*/ 3090634 w 4218987"/>
                <a:gd name="connsiteY23" fmla="*/ 3135814 h 4212740"/>
                <a:gd name="connsiteX24" fmla="*/ 3210914 w 4218987"/>
                <a:gd name="connsiteY24" fmla="*/ 3004661 h 4212740"/>
                <a:gd name="connsiteX25" fmla="*/ 3156792 w 4218987"/>
                <a:gd name="connsiteY25" fmla="*/ 2955025 h 4212740"/>
                <a:gd name="connsiteX26" fmla="*/ 3222229 w 4218987"/>
                <a:gd name="connsiteY26" fmla="*/ 2806387 h 4212740"/>
                <a:gd name="connsiteX27" fmla="*/ 3089478 w 4218987"/>
                <a:gd name="connsiteY27" fmla="*/ 2359188 h 4212740"/>
                <a:gd name="connsiteX28" fmla="*/ 3090209 w 4218987"/>
                <a:gd name="connsiteY28" fmla="*/ 2358332 h 4212740"/>
                <a:gd name="connsiteX29" fmla="*/ 3085067 w 4218987"/>
                <a:gd name="connsiteY29" fmla="*/ 2354558 h 4212740"/>
                <a:gd name="connsiteX30" fmla="*/ 3083320 w 4218987"/>
                <a:gd name="connsiteY30" fmla="*/ 2352725 h 4212740"/>
                <a:gd name="connsiteX31" fmla="*/ 3083018 w 4218987"/>
                <a:gd name="connsiteY31" fmla="*/ 2353054 h 4212740"/>
                <a:gd name="connsiteX32" fmla="*/ 2744891 w 4218987"/>
                <a:gd name="connsiteY32" fmla="*/ 2266233 h 4212740"/>
                <a:gd name="connsiteX33" fmla="*/ 2538260 w 4218987"/>
                <a:gd name="connsiteY33" fmla="*/ 2387771 h 4212740"/>
                <a:gd name="connsiteX34" fmla="*/ 2299616 w 4218987"/>
                <a:gd name="connsiteY34" fmla="*/ 2168910 h 4212740"/>
                <a:gd name="connsiteX35" fmla="*/ 2313553 w 4218987"/>
                <a:gd name="connsiteY35" fmla="*/ 2162896 h 4212740"/>
                <a:gd name="connsiteX36" fmla="*/ 2487357 w 4218987"/>
                <a:gd name="connsiteY36" fmla="*/ 2208762 h 4212740"/>
                <a:gd name="connsiteX37" fmla="*/ 2660620 w 4218987"/>
                <a:gd name="connsiteY37" fmla="*/ 2036913 h 4212740"/>
                <a:gd name="connsiteX38" fmla="*/ 2247647 w 4218987"/>
                <a:gd name="connsiteY38" fmla="*/ 1927932 h 4212740"/>
                <a:gd name="connsiteX39" fmla="*/ 2110842 w 4218987"/>
                <a:gd name="connsiteY39" fmla="*/ 1995786 h 4212740"/>
                <a:gd name="connsiteX40" fmla="*/ 2055263 w 4218987"/>
                <a:gd name="connsiteY40" fmla="*/ 1944815 h 4212740"/>
                <a:gd name="connsiteX41" fmla="*/ 1934983 w 4218987"/>
                <a:gd name="connsiteY41" fmla="*/ 2075968 h 4212740"/>
                <a:gd name="connsiteX42" fmla="*/ 1094802 w 4218987"/>
                <a:gd name="connsiteY42" fmla="*/ 2418480 h 4212740"/>
                <a:gd name="connsiteX43" fmla="*/ 2274949 w 4218987"/>
                <a:gd name="connsiteY43" fmla="*/ 1140705 h 4212740"/>
                <a:gd name="connsiteX44" fmla="*/ 3845776 w 4218987"/>
                <a:gd name="connsiteY44" fmla="*/ 1429643 h 4212740"/>
                <a:gd name="connsiteX45" fmla="*/ 3464840 w 4218987"/>
                <a:gd name="connsiteY45" fmla="*/ 3353956 h 4212740"/>
                <a:gd name="connsiteX46" fmla="*/ 1459992 w 4218987"/>
                <a:gd name="connsiteY46" fmla="*/ 3881381 h 4212740"/>
                <a:gd name="connsiteX47" fmla="*/ 1457332 w 4218987"/>
                <a:gd name="connsiteY47" fmla="*/ 3877384 h 4212740"/>
                <a:gd name="connsiteX48" fmla="*/ 1094802 w 4218987"/>
                <a:gd name="connsiteY48" fmla="*/ 2418480 h 4212740"/>
                <a:gd name="connsiteX49" fmla="*/ 859948 w 4218987"/>
                <a:gd name="connsiteY49" fmla="*/ 2152683 h 4212740"/>
                <a:gd name="connsiteX50" fmla="*/ 1963134 w 4218987"/>
                <a:gd name="connsiteY50" fmla="*/ 949774 h 4212740"/>
                <a:gd name="connsiteX51" fmla="*/ 2030962 w 4218987"/>
                <a:gd name="connsiteY51" fmla="*/ 946841 h 4212740"/>
                <a:gd name="connsiteX52" fmla="*/ 2172480 w 4218987"/>
                <a:gd name="connsiteY52" fmla="*/ 1076626 h 4212740"/>
                <a:gd name="connsiteX53" fmla="*/ 2175413 w 4218987"/>
                <a:gd name="connsiteY53" fmla="*/ 1144454 h 4212740"/>
                <a:gd name="connsiteX54" fmla="*/ 1072226 w 4218987"/>
                <a:gd name="connsiteY54" fmla="*/ 2347363 h 4212740"/>
                <a:gd name="connsiteX55" fmla="*/ 1004399 w 4218987"/>
                <a:gd name="connsiteY55" fmla="*/ 2350296 h 4212740"/>
                <a:gd name="connsiteX56" fmla="*/ 862881 w 4218987"/>
                <a:gd name="connsiteY56" fmla="*/ 2220510 h 4212740"/>
                <a:gd name="connsiteX57" fmla="*/ 859948 w 4218987"/>
                <a:gd name="connsiteY57" fmla="*/ 2152683 h 4212740"/>
                <a:gd name="connsiteX58" fmla="*/ 617213 w 4218987"/>
                <a:gd name="connsiteY58" fmla="*/ 709403 h 4212740"/>
                <a:gd name="connsiteX59" fmla="*/ 1193554 w 4218987"/>
                <a:gd name="connsiteY59" fmla="*/ 597249 h 4212740"/>
                <a:gd name="connsiteX60" fmla="*/ 1591068 w 4218987"/>
                <a:gd name="connsiteY60" fmla="*/ 4405 h 4212740"/>
                <a:gd name="connsiteX61" fmla="*/ 1885804 w 4218987"/>
                <a:gd name="connsiteY61" fmla="*/ 899374 h 4212740"/>
                <a:gd name="connsiteX62" fmla="*/ 846522 w 4218987"/>
                <a:gd name="connsiteY62" fmla="*/ 2060787 h 4212740"/>
                <a:gd name="connsiteX63" fmla="*/ 127757 w 4218987"/>
                <a:gd name="connsiteY63" fmla="*/ 2089758 h 4212740"/>
                <a:gd name="connsiteX64" fmla="*/ 448206 w 4218987"/>
                <a:gd name="connsiteY64" fmla="*/ 1459102 h 4212740"/>
                <a:gd name="connsiteX65" fmla="*/ 617213 w 4218987"/>
                <a:gd name="connsiteY65" fmla="*/ 709403 h 421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18987" h="4212740">
                  <a:moveTo>
                    <a:pt x="2726972" y="2560838"/>
                  </a:moveTo>
                  <a:cubicBezTo>
                    <a:pt x="2742919" y="2545669"/>
                    <a:pt x="2761036" y="2532131"/>
                    <a:pt x="2785542" y="2521959"/>
                  </a:cubicBezTo>
                  <a:cubicBezTo>
                    <a:pt x="2842367" y="2511454"/>
                    <a:pt x="2866050" y="2521010"/>
                    <a:pt x="2903529" y="2556112"/>
                  </a:cubicBezTo>
                  <a:cubicBezTo>
                    <a:pt x="2953803" y="2604223"/>
                    <a:pt x="2974773" y="2675518"/>
                    <a:pt x="2958558" y="2743439"/>
                  </a:cubicBezTo>
                  <a:cubicBezTo>
                    <a:pt x="2956662" y="2751378"/>
                    <a:pt x="2954293" y="2759129"/>
                    <a:pt x="2951347" y="2766612"/>
                  </a:cubicBezTo>
                  <a:lnTo>
                    <a:pt x="2726972" y="2560838"/>
                  </a:lnTo>
                  <a:close/>
                  <a:moveTo>
                    <a:pt x="2187259" y="2307330"/>
                  </a:moveTo>
                  <a:lnTo>
                    <a:pt x="2388933" y="2492286"/>
                  </a:lnTo>
                  <a:lnTo>
                    <a:pt x="2386834" y="2492817"/>
                  </a:lnTo>
                  <a:cubicBezTo>
                    <a:pt x="2324502" y="2508724"/>
                    <a:pt x="2271072" y="2488504"/>
                    <a:pt x="2230026" y="2447801"/>
                  </a:cubicBezTo>
                  <a:lnTo>
                    <a:pt x="2228909" y="2449126"/>
                  </a:lnTo>
                  <a:cubicBezTo>
                    <a:pt x="2193714" y="2410899"/>
                    <a:pt x="2178315" y="2358663"/>
                    <a:pt x="2187259" y="2307330"/>
                  </a:cubicBezTo>
                  <a:close/>
                  <a:moveTo>
                    <a:pt x="1934983" y="2075968"/>
                  </a:moveTo>
                  <a:lnTo>
                    <a:pt x="1993087" y="2129255"/>
                  </a:lnTo>
                  <a:cubicBezTo>
                    <a:pt x="1974652" y="2162240"/>
                    <a:pt x="1950785" y="2198446"/>
                    <a:pt x="1941766" y="2236220"/>
                  </a:cubicBezTo>
                  <a:cubicBezTo>
                    <a:pt x="1904674" y="2387735"/>
                    <a:pt x="1931447" y="2512849"/>
                    <a:pt x="2068585" y="2639100"/>
                  </a:cubicBezTo>
                  <a:cubicBezTo>
                    <a:pt x="2164747" y="2720768"/>
                    <a:pt x="2290975" y="2757863"/>
                    <a:pt x="2416619" y="2741378"/>
                  </a:cubicBezTo>
                  <a:cubicBezTo>
                    <a:pt x="2479450" y="2733135"/>
                    <a:pt x="2537492" y="2710222"/>
                    <a:pt x="2589184" y="2675935"/>
                  </a:cubicBezTo>
                  <a:lnTo>
                    <a:pt x="2819784" y="2887418"/>
                  </a:lnTo>
                  <a:cubicBezTo>
                    <a:pt x="2751065" y="2906608"/>
                    <a:pt x="2677341" y="2887088"/>
                    <a:pt x="2627084" y="2836417"/>
                  </a:cubicBezTo>
                  <a:lnTo>
                    <a:pt x="2434618" y="3027313"/>
                  </a:lnTo>
                  <a:cubicBezTo>
                    <a:pt x="2554238" y="3147918"/>
                    <a:pt x="2729811" y="3194250"/>
                    <a:pt x="2893365" y="3148373"/>
                  </a:cubicBezTo>
                  <a:cubicBezTo>
                    <a:pt x="2943893" y="3134200"/>
                    <a:pt x="2990823" y="3111914"/>
                    <a:pt x="3032143" y="3082172"/>
                  </a:cubicBezTo>
                  <a:lnTo>
                    <a:pt x="3090634" y="3135814"/>
                  </a:lnTo>
                  <a:lnTo>
                    <a:pt x="3210914" y="3004661"/>
                  </a:lnTo>
                  <a:lnTo>
                    <a:pt x="3156792" y="2955025"/>
                  </a:lnTo>
                  <a:cubicBezTo>
                    <a:pt x="3187233" y="2910677"/>
                    <a:pt x="3209343" y="2860364"/>
                    <a:pt x="3222229" y="2806387"/>
                  </a:cubicBezTo>
                  <a:cubicBezTo>
                    <a:pt x="3260983" y="2644060"/>
                    <a:pt x="3210346" y="2473619"/>
                    <a:pt x="3089478" y="2359188"/>
                  </a:cubicBezTo>
                  <a:lnTo>
                    <a:pt x="3090209" y="2358332"/>
                  </a:lnTo>
                  <a:cubicBezTo>
                    <a:pt x="3088590" y="2356959"/>
                    <a:pt x="3086958" y="2355602"/>
                    <a:pt x="3085067" y="2354558"/>
                  </a:cubicBezTo>
                  <a:lnTo>
                    <a:pt x="3083320" y="2352725"/>
                  </a:lnTo>
                  <a:lnTo>
                    <a:pt x="3083018" y="2353054"/>
                  </a:lnTo>
                  <a:cubicBezTo>
                    <a:pt x="2988175" y="2276339"/>
                    <a:pt x="2860427" y="2234599"/>
                    <a:pt x="2744891" y="2266233"/>
                  </a:cubicBezTo>
                  <a:cubicBezTo>
                    <a:pt x="2669329" y="2286922"/>
                    <a:pt x="2604815" y="2324138"/>
                    <a:pt x="2538260" y="2387771"/>
                  </a:cubicBezTo>
                  <a:lnTo>
                    <a:pt x="2299616" y="2168910"/>
                  </a:lnTo>
                  <a:lnTo>
                    <a:pt x="2313553" y="2162896"/>
                  </a:lnTo>
                  <a:cubicBezTo>
                    <a:pt x="2375518" y="2145515"/>
                    <a:pt x="2442037" y="2163069"/>
                    <a:pt x="2487357" y="2208762"/>
                  </a:cubicBezTo>
                  <a:lnTo>
                    <a:pt x="2660620" y="2036913"/>
                  </a:lnTo>
                  <a:cubicBezTo>
                    <a:pt x="2552935" y="1928342"/>
                    <a:pt x="2394881" y="1886633"/>
                    <a:pt x="2247647" y="1927932"/>
                  </a:cubicBezTo>
                  <a:cubicBezTo>
                    <a:pt x="2197362" y="1942037"/>
                    <a:pt x="2151035" y="1965068"/>
                    <a:pt x="2110842" y="1995786"/>
                  </a:cubicBezTo>
                  <a:lnTo>
                    <a:pt x="2055263" y="1944815"/>
                  </a:lnTo>
                  <a:lnTo>
                    <a:pt x="1934983" y="2075968"/>
                  </a:lnTo>
                  <a:close/>
                  <a:moveTo>
                    <a:pt x="1094802" y="2418480"/>
                  </a:moveTo>
                  <a:lnTo>
                    <a:pt x="2274949" y="1140705"/>
                  </a:lnTo>
                  <a:cubicBezTo>
                    <a:pt x="3066920" y="1107715"/>
                    <a:pt x="3506098" y="1181630"/>
                    <a:pt x="3845776" y="1429643"/>
                  </a:cubicBezTo>
                  <a:cubicBezTo>
                    <a:pt x="4361123" y="1802856"/>
                    <a:pt x="4436743" y="2218686"/>
                    <a:pt x="3464840" y="3353956"/>
                  </a:cubicBezTo>
                  <a:cubicBezTo>
                    <a:pt x="2372477" y="4481621"/>
                    <a:pt x="1885659" y="4318774"/>
                    <a:pt x="1459992" y="3881381"/>
                  </a:cubicBezTo>
                  <a:lnTo>
                    <a:pt x="1457332" y="3877384"/>
                  </a:lnTo>
                  <a:cubicBezTo>
                    <a:pt x="1174687" y="3560083"/>
                    <a:pt x="1093021" y="3193236"/>
                    <a:pt x="1094802" y="2418480"/>
                  </a:cubicBezTo>
                  <a:close/>
                  <a:moveTo>
                    <a:pt x="859948" y="2152683"/>
                  </a:moveTo>
                  <a:lnTo>
                    <a:pt x="1963134" y="949774"/>
                  </a:lnTo>
                  <a:cubicBezTo>
                    <a:pt x="1981055" y="930234"/>
                    <a:pt x="2011422" y="928920"/>
                    <a:pt x="2030962" y="946841"/>
                  </a:cubicBezTo>
                  <a:lnTo>
                    <a:pt x="2172480" y="1076626"/>
                  </a:lnTo>
                  <a:cubicBezTo>
                    <a:pt x="2192020" y="1094546"/>
                    <a:pt x="2193333" y="1124914"/>
                    <a:pt x="2175413" y="1144454"/>
                  </a:cubicBezTo>
                  <a:lnTo>
                    <a:pt x="1072226" y="2347363"/>
                  </a:lnTo>
                  <a:cubicBezTo>
                    <a:pt x="1054306" y="2366903"/>
                    <a:pt x="1023939" y="2368216"/>
                    <a:pt x="1004399" y="2350296"/>
                  </a:cubicBezTo>
                  <a:lnTo>
                    <a:pt x="862881" y="2220510"/>
                  </a:lnTo>
                  <a:cubicBezTo>
                    <a:pt x="843341" y="2202590"/>
                    <a:pt x="842028" y="2172223"/>
                    <a:pt x="859948" y="2152683"/>
                  </a:cubicBezTo>
                  <a:close/>
                  <a:moveTo>
                    <a:pt x="617213" y="709403"/>
                  </a:moveTo>
                  <a:cubicBezTo>
                    <a:pt x="867493" y="482409"/>
                    <a:pt x="905041" y="540987"/>
                    <a:pt x="1193554" y="597249"/>
                  </a:cubicBezTo>
                  <a:cubicBezTo>
                    <a:pt x="1611640" y="667547"/>
                    <a:pt x="1434098" y="64942"/>
                    <a:pt x="1591068" y="4405"/>
                  </a:cubicBezTo>
                  <a:cubicBezTo>
                    <a:pt x="1728507" y="-48600"/>
                    <a:pt x="2045888" y="384303"/>
                    <a:pt x="1885804" y="899374"/>
                  </a:cubicBezTo>
                  <a:cubicBezTo>
                    <a:pt x="1524682" y="1293140"/>
                    <a:pt x="1207644" y="1667021"/>
                    <a:pt x="846522" y="2060787"/>
                  </a:cubicBezTo>
                  <a:cubicBezTo>
                    <a:pt x="455578" y="2242802"/>
                    <a:pt x="293609" y="2203716"/>
                    <a:pt x="127757" y="2089758"/>
                  </a:cubicBezTo>
                  <a:cubicBezTo>
                    <a:pt x="-38095" y="1975800"/>
                    <a:pt x="-136790" y="1614018"/>
                    <a:pt x="448206" y="1459102"/>
                  </a:cubicBezTo>
                  <a:cubicBezTo>
                    <a:pt x="669775" y="1417745"/>
                    <a:pt x="251827" y="1252233"/>
                    <a:pt x="617213" y="7094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xmlns="" id="{0D135301-B8D1-490F-B01F-9200DD6632FD}"/>
              </a:ext>
            </a:extLst>
          </p:cNvPr>
          <p:cNvGrpSpPr/>
          <p:nvPr/>
        </p:nvGrpSpPr>
        <p:grpSpPr>
          <a:xfrm>
            <a:off x="5834561" y="2586548"/>
            <a:ext cx="2850645" cy="520995"/>
            <a:chOff x="2079598" y="4257726"/>
            <a:chExt cx="2262901" cy="520995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xmlns="" id="{62D876B0-5DA2-4D34-BFA6-F7DB5C2E31D4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xmlns="" id="{E62DCC82-FABC-4010-B8B0-BF278E74DDE7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xmlns="" id="{688E90AE-24F6-4C14-A730-F693E0272319}"/>
              </a:ext>
            </a:extLst>
          </p:cNvPr>
          <p:cNvSpPr txBox="1"/>
          <p:nvPr/>
        </p:nvSpPr>
        <p:spPr>
          <a:xfrm>
            <a:off x="5867218" y="1293886"/>
            <a:ext cx="9752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681" y="2872264"/>
            <a:ext cx="3245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hird-party</a:t>
            </a:r>
            <a:r>
              <a:rPr lang="en-US" dirty="0"/>
              <a:t> mobile and online payment platform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5322460" y="4048387"/>
            <a:ext cx="16143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service was first launched in 2003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3773" y="5476901"/>
            <a:ext cx="1681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QR-code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payment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78414" y="4077106"/>
            <a:ext cx="1744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perates </a:t>
            </a:r>
            <a:r>
              <a:rPr lang="en-US" dirty="0"/>
              <a:t>with more than 65 </a:t>
            </a:r>
            <a:r>
              <a:rPr lang="en-US" dirty="0" smtClean="0"/>
              <a:t>financials</a:t>
            </a:r>
            <a:r>
              <a:rPr lang="en-US" dirty="0"/>
              <a:t> Visa </a:t>
            </a:r>
            <a:r>
              <a:rPr lang="en-US" dirty="0" smtClean="0"/>
              <a:t>  and</a:t>
            </a:r>
            <a:r>
              <a:rPr lang="en-US" dirty="0"/>
              <a:t> MasterCard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3202" y="5401270"/>
            <a:ext cx="1336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multiple </a:t>
            </a:r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54102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It’s a Platform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support small and medium sized enterprises (SMEs).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Alibaba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.com also offers its members and other SMEs import/export supply chain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including customs clearance, trade financing and logistics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key benefits of using alibaba.com are such as Low cost, Access to many suppliers/buyers, Quick transaction time, More transparency in transaction, Lower risk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fraud.</a:t>
            </a:r>
          </a:p>
          <a:p>
            <a:endParaRPr lang="en-US" sz="22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effectLst/>
                <a:latin typeface="Times New Roman" pitchFamily="18" charset="0"/>
                <a:cs typeface="Times New Roman" pitchFamily="18" charset="0"/>
              </a:rPr>
              <a:t> facilitate business-to-business sales, business-to-consumer sales and consumer-to-consumer sales </a:t>
            </a: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" indent="0">
              <a:buNone/>
            </a:pPr>
            <a:endParaRPr lang="en-US" sz="22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Operates in 200+ countries,1,50,000brands(18000 international brands).</a:t>
            </a:r>
          </a:p>
          <a:p>
            <a:pPr marL="18288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914400"/>
          </a:xfrm>
        </p:spPr>
        <p:txBody>
          <a:bodyPr/>
          <a:lstStyle/>
          <a:p>
            <a:r>
              <a:rPr lang="en-US" dirty="0" smtClean="0"/>
              <a:t> WHY SUCCESSFUL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7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914</TotalTime>
  <Words>506</Words>
  <Application>Microsoft Office PowerPoint</Application>
  <PresentationFormat>On-screen Show (4:3)</PresentationFormat>
  <Paragraphs>100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Office Theme</vt:lpstr>
      <vt:lpstr>Austin</vt:lpstr>
      <vt:lpstr>Waveform</vt:lpstr>
      <vt:lpstr>Elemental</vt:lpstr>
      <vt:lpstr>Metro</vt:lpstr>
      <vt:lpstr>Hardcover</vt:lpstr>
      <vt:lpstr>Solstice</vt:lpstr>
      <vt:lpstr>NewsPrint</vt:lpstr>
      <vt:lpstr>PowerPoint Presentation</vt:lpstr>
      <vt:lpstr>PowerPoint Presentation</vt:lpstr>
      <vt:lpstr>Alibaba Group</vt:lpstr>
      <vt:lpstr>Background and History</vt:lpstr>
      <vt:lpstr>PowerPoint Presentation</vt:lpstr>
      <vt:lpstr>Alibaba</vt:lpstr>
      <vt:lpstr>Taobao</vt:lpstr>
      <vt:lpstr>PowerPoint Presentation</vt:lpstr>
      <vt:lpstr> WHY SUCCESSFUL ?</vt:lpstr>
      <vt:lpstr>Competitors</vt:lpstr>
      <vt:lpstr>PowerPoint Presentation</vt:lpstr>
      <vt:lpstr>PowerPoint Presentation</vt:lpstr>
      <vt:lpstr>CONCLUSION AND VISION</vt:lpstr>
      <vt:lpstr>References </vt:lpstr>
      <vt:lpstr>THANK YOU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ALIBABA.COM</dc:title>
  <dc:creator>Ishwor Khatiwada</dc:creator>
  <cp:lastModifiedBy>Ishwor Khatiwada</cp:lastModifiedBy>
  <cp:revision>113</cp:revision>
  <dcterms:created xsi:type="dcterms:W3CDTF">2020-02-05T12:09:49Z</dcterms:created>
  <dcterms:modified xsi:type="dcterms:W3CDTF">2020-03-10T15:35:50Z</dcterms:modified>
</cp:coreProperties>
</file>