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15"/>
  </p:notesMasterIdLst>
  <p:sldIdLst>
    <p:sldId id="256" r:id="rId2"/>
    <p:sldId id="257" r:id="rId3"/>
    <p:sldId id="268" r:id="rId4"/>
    <p:sldId id="267" r:id="rId5"/>
    <p:sldId id="258" r:id="rId6"/>
    <p:sldId id="289" r:id="rId7"/>
    <p:sldId id="290" r:id="rId8"/>
    <p:sldId id="291" r:id="rId9"/>
    <p:sldId id="292" r:id="rId10"/>
    <p:sldId id="294" r:id="rId11"/>
    <p:sldId id="295" r:id="rId12"/>
    <p:sldId id="296" r:id="rId13"/>
    <p:sldId id="28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59A1E9C-5D52-45E2-A644-E0D250DD9EDB}">
  <a:tblStyle styleId="{159A1E9C-5D52-45E2-A644-E0D250DD9ED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5" autoAdjust="0"/>
    <p:restoredTop sz="86358" autoAdjust="0"/>
  </p:normalViewPr>
  <p:slideViewPr>
    <p:cSldViewPr>
      <p:cViewPr varScale="1">
        <p:scale>
          <a:sx n="79" d="100"/>
          <a:sy n="79" d="100"/>
        </p:scale>
        <p:origin x="-172" y="-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c51656726_2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1c51656726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c51656726_2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g1c51656726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c51656726_2_4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g1c51656726_2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c51656726_2_4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g1c51656726_2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c51656726_2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g1c51656726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1c51656726_2_1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g1c51656726_2_1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rgbClr val="FFCE29"/>
        </a:solidFill>
        <a:effectLst/>
      </p:bgPr>
    </p:bg>
    <p:spTree>
      <p:nvGrpSpPr>
        <p:cNvPr id="1" name="Shape 6"/>
        <p:cNvGrpSpPr/>
        <p:nvPr/>
      </p:nvGrpSpPr>
      <p:grpSpPr>
        <a:xfrm>
          <a:off x="0" y="0"/>
          <a:ext cx="0" cy="0"/>
          <a:chOff x="0" y="0"/>
          <a:chExt cx="0" cy="0"/>
        </a:xfrm>
      </p:grpSpPr>
      <p:sp>
        <p:nvSpPr>
          <p:cNvPr id="7" name="Google Shape;7;p2"/>
          <p:cNvSpPr/>
          <p:nvPr/>
        </p:nvSpPr>
        <p:spPr>
          <a:xfrm>
            <a:off x="0" y="0"/>
            <a:ext cx="9144000" cy="1347614"/>
          </a:xfrm>
          <a:prstGeom prst="rect">
            <a:avLst/>
          </a:prstGeom>
          <a:solidFill>
            <a:srgbClr val="F2BF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 name="Google Shape;8;p2"/>
          <p:cNvSpPr/>
          <p:nvPr/>
        </p:nvSpPr>
        <p:spPr>
          <a:xfrm>
            <a:off x="0" y="4731990"/>
            <a:ext cx="9144000" cy="41151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9" name="Google Shape;9;p2" descr="E:\002-KIMS BUSINESS\007-02-Fullslidesppt-Contents\20161219\08-busi\item-01.png"/>
          <p:cNvPicPr preferRelativeResize="0"/>
          <p:nvPr/>
        </p:nvPicPr>
        <p:blipFill rotWithShape="1">
          <a:blip r:embed="rId2">
            <a:alphaModFix/>
          </a:blip>
          <a:srcRect l="1" t="1" r="21285" b="11156"/>
          <a:stretch/>
        </p:blipFill>
        <p:spPr>
          <a:xfrm>
            <a:off x="4532105" y="765002"/>
            <a:ext cx="4594101" cy="4378498"/>
          </a:xfrm>
          <a:prstGeom prst="rect">
            <a:avLst/>
          </a:prstGeom>
          <a:noFill/>
          <a:ln>
            <a:noFill/>
          </a:ln>
        </p:spPr>
      </p:pic>
      <p:sp>
        <p:nvSpPr>
          <p:cNvPr id="10" name="Google Shape;10;p2"/>
          <p:cNvSpPr txBox="1">
            <a:spLocks noGrp="1"/>
          </p:cNvSpPr>
          <p:nvPr>
            <p:ph type="title"/>
          </p:nvPr>
        </p:nvSpPr>
        <p:spPr>
          <a:xfrm>
            <a:off x="351150" y="2603950"/>
            <a:ext cx="4407000" cy="12903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a:endParaRPr/>
          </a:p>
        </p:txBody>
      </p:sp>
      <p:sp>
        <p:nvSpPr>
          <p:cNvPr id="11" name="Google Shape;11;p2"/>
          <p:cNvSpPr txBox="1">
            <a:spLocks noGrp="1"/>
          </p:cNvSpPr>
          <p:nvPr>
            <p:ph type="subTitle" idx="1"/>
          </p:nvPr>
        </p:nvSpPr>
        <p:spPr>
          <a:xfrm>
            <a:off x="355030" y="3905550"/>
            <a:ext cx="4428300" cy="41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sic Layout">
  <p:cSld name="Basic Layout">
    <p:bg>
      <p:bgPr>
        <a:solidFill>
          <a:srgbClr val="FFCE29"/>
        </a:solidFill>
        <a:effectLst/>
      </p:bgPr>
    </p:bg>
    <p:spTree>
      <p:nvGrpSpPr>
        <p:cNvPr id="1" name="Shape 12"/>
        <p:cNvGrpSpPr/>
        <p:nvPr/>
      </p:nvGrpSpPr>
      <p:grpSpPr>
        <a:xfrm>
          <a:off x="0" y="0"/>
          <a:ext cx="0" cy="0"/>
          <a:chOff x="0" y="0"/>
          <a:chExt cx="0" cy="0"/>
        </a:xfrm>
      </p:grpSpPr>
      <p:sp>
        <p:nvSpPr>
          <p:cNvPr id="13" name="Google Shape;13;p3"/>
          <p:cNvSpPr/>
          <p:nvPr/>
        </p:nvSpPr>
        <p:spPr>
          <a:xfrm>
            <a:off x="0" y="4948014"/>
            <a:ext cx="9144000" cy="216024"/>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4" name="Google Shape;14;p3" descr="E:\002-KIMS BUSINESS\007-02-Fullslidesppt-Contents\20161219\08-busi\item-01.png"/>
          <p:cNvPicPr preferRelativeResize="0"/>
          <p:nvPr/>
        </p:nvPicPr>
        <p:blipFill rotWithShape="1">
          <a:blip r:embed="rId2">
            <a:alphaModFix/>
          </a:blip>
          <a:srcRect l="1" t="1" r="21285" b="11156"/>
          <a:stretch/>
        </p:blipFill>
        <p:spPr>
          <a:xfrm>
            <a:off x="7884368" y="3940074"/>
            <a:ext cx="1262683" cy="1203425"/>
          </a:xfrm>
          <a:prstGeom prst="rect">
            <a:avLst/>
          </a:prstGeom>
          <a:noFill/>
          <a:ln>
            <a:noFill/>
          </a:ln>
        </p:spPr>
      </p:pic>
      <p:sp>
        <p:nvSpPr>
          <p:cNvPr id="15" name="Google Shape;15;p3"/>
          <p:cNvSpPr txBox="1">
            <a:spLocks noGrp="1"/>
          </p:cNvSpPr>
          <p:nvPr>
            <p:ph type="title"/>
          </p:nvPr>
        </p:nvSpPr>
        <p:spPr>
          <a:xfrm>
            <a:off x="21500" y="78825"/>
            <a:ext cx="9122400" cy="587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None/>
              <a:defRPr sz="3600"/>
            </a:lvl1pPr>
            <a:lvl2pPr lvl="1" algn="ctr">
              <a:spcBef>
                <a:spcPts val="0"/>
              </a:spcBef>
              <a:spcAft>
                <a:spcPts val="0"/>
              </a:spcAft>
              <a:buNone/>
              <a:defRPr sz="3600"/>
            </a:lvl2pPr>
            <a:lvl3pPr lvl="2" algn="ctr">
              <a:spcBef>
                <a:spcPts val="0"/>
              </a:spcBef>
              <a:spcAft>
                <a:spcPts val="0"/>
              </a:spcAft>
              <a:buNone/>
              <a:defRPr sz="3600"/>
            </a:lvl3pPr>
            <a:lvl4pPr lvl="3" algn="ctr">
              <a:spcBef>
                <a:spcPts val="0"/>
              </a:spcBef>
              <a:spcAft>
                <a:spcPts val="0"/>
              </a:spcAft>
              <a:buNone/>
              <a:defRPr sz="3600"/>
            </a:lvl4pPr>
            <a:lvl5pPr lvl="4" algn="ctr">
              <a:spcBef>
                <a:spcPts val="0"/>
              </a:spcBef>
              <a:spcAft>
                <a:spcPts val="0"/>
              </a:spcAft>
              <a:buNone/>
              <a:defRPr sz="3600"/>
            </a:lvl5pPr>
            <a:lvl6pPr lvl="5" algn="ctr">
              <a:spcBef>
                <a:spcPts val="0"/>
              </a:spcBef>
              <a:spcAft>
                <a:spcPts val="0"/>
              </a:spcAft>
              <a:buNone/>
              <a:defRPr sz="3600"/>
            </a:lvl6pPr>
            <a:lvl7pPr lvl="6" algn="ctr">
              <a:spcBef>
                <a:spcPts val="0"/>
              </a:spcBef>
              <a:spcAft>
                <a:spcPts val="0"/>
              </a:spcAft>
              <a:buNone/>
              <a:defRPr sz="3600"/>
            </a:lvl7pPr>
            <a:lvl8pPr lvl="7" algn="ctr">
              <a:spcBef>
                <a:spcPts val="0"/>
              </a:spcBef>
              <a:spcAft>
                <a:spcPts val="0"/>
              </a:spcAft>
              <a:buNone/>
              <a:defRPr sz="3600"/>
            </a:lvl8pPr>
            <a:lvl9pPr lvl="8" algn="ctr">
              <a:spcBef>
                <a:spcPts val="0"/>
              </a:spcBef>
              <a:spcAft>
                <a:spcPts val="0"/>
              </a:spcAft>
              <a:buNone/>
              <a:defRPr sz="3600"/>
            </a:lvl9pPr>
          </a:lstStyle>
          <a:p>
            <a:endParaRPr/>
          </a:p>
        </p:txBody>
      </p:sp>
      <p:sp>
        <p:nvSpPr>
          <p:cNvPr id="16" name="Google Shape;16;p3"/>
          <p:cNvSpPr txBox="1">
            <a:spLocks noGrp="1"/>
          </p:cNvSpPr>
          <p:nvPr>
            <p:ph type="subTitle" idx="1"/>
          </p:nvPr>
        </p:nvSpPr>
        <p:spPr>
          <a:xfrm>
            <a:off x="0" y="673625"/>
            <a:ext cx="9165600" cy="3081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sic Layout 1">
  <p:cSld name="Basic Layout_1">
    <p:bg>
      <p:bgPr>
        <a:solidFill>
          <a:srgbClr val="FFCE29"/>
        </a:solidFill>
        <a:effectLst/>
      </p:bgPr>
    </p:bg>
    <p:spTree>
      <p:nvGrpSpPr>
        <p:cNvPr id="1" name="Shape 17"/>
        <p:cNvGrpSpPr/>
        <p:nvPr/>
      </p:nvGrpSpPr>
      <p:grpSpPr>
        <a:xfrm>
          <a:off x="0" y="0"/>
          <a:ext cx="0" cy="0"/>
          <a:chOff x="0" y="0"/>
          <a:chExt cx="0" cy="0"/>
        </a:xfrm>
      </p:grpSpPr>
      <p:sp>
        <p:nvSpPr>
          <p:cNvPr id="18" name="Google Shape;18;p4"/>
          <p:cNvSpPr/>
          <p:nvPr/>
        </p:nvSpPr>
        <p:spPr>
          <a:xfrm>
            <a:off x="0" y="4948014"/>
            <a:ext cx="9144000" cy="21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9" name="Google Shape;19;p4" descr="E:\002-KIMS BUSINESS\007-02-Fullslidesppt-Contents\20161219\08-busi\item-01.png"/>
          <p:cNvPicPr preferRelativeResize="0"/>
          <p:nvPr/>
        </p:nvPicPr>
        <p:blipFill rotWithShape="1">
          <a:blip r:embed="rId2">
            <a:alphaModFix/>
          </a:blip>
          <a:srcRect r="21284" b="11158"/>
          <a:stretch/>
        </p:blipFill>
        <p:spPr>
          <a:xfrm>
            <a:off x="7884368" y="3940074"/>
            <a:ext cx="1262700" cy="1203300"/>
          </a:xfrm>
          <a:prstGeom prst="rect">
            <a:avLst/>
          </a:prstGeom>
          <a:noFill/>
          <a:ln>
            <a:noFill/>
          </a:ln>
        </p:spPr>
      </p:pic>
      <p:sp>
        <p:nvSpPr>
          <p:cNvPr id="20" name="Google Shape;20;p4"/>
          <p:cNvSpPr txBox="1">
            <a:spLocks noGrp="1"/>
          </p:cNvSpPr>
          <p:nvPr>
            <p:ph type="title"/>
          </p:nvPr>
        </p:nvSpPr>
        <p:spPr>
          <a:xfrm>
            <a:off x="1003250" y="231225"/>
            <a:ext cx="8140500" cy="58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3600">
                <a:solidFill>
                  <a:schemeClr val="lt1"/>
                </a:solidFill>
              </a:defRPr>
            </a:lvl2pPr>
            <a:lvl3pPr lvl="2" rtl="0">
              <a:spcBef>
                <a:spcPts val="0"/>
              </a:spcBef>
              <a:spcAft>
                <a:spcPts val="0"/>
              </a:spcAft>
              <a:buNone/>
              <a:defRPr sz="3600">
                <a:solidFill>
                  <a:schemeClr val="lt1"/>
                </a:solidFill>
              </a:defRPr>
            </a:lvl3pPr>
            <a:lvl4pPr lvl="3" rtl="0">
              <a:spcBef>
                <a:spcPts val="0"/>
              </a:spcBef>
              <a:spcAft>
                <a:spcPts val="0"/>
              </a:spcAft>
              <a:buNone/>
              <a:defRPr sz="3600">
                <a:solidFill>
                  <a:schemeClr val="lt1"/>
                </a:solidFill>
              </a:defRPr>
            </a:lvl4pPr>
            <a:lvl5pPr lvl="4" rtl="0">
              <a:spcBef>
                <a:spcPts val="0"/>
              </a:spcBef>
              <a:spcAft>
                <a:spcPts val="0"/>
              </a:spcAft>
              <a:buNone/>
              <a:defRPr sz="3600">
                <a:solidFill>
                  <a:schemeClr val="lt1"/>
                </a:solidFill>
              </a:defRPr>
            </a:lvl5pPr>
            <a:lvl6pPr lvl="5" rtl="0">
              <a:spcBef>
                <a:spcPts val="0"/>
              </a:spcBef>
              <a:spcAft>
                <a:spcPts val="0"/>
              </a:spcAft>
              <a:buNone/>
              <a:defRPr sz="3600">
                <a:solidFill>
                  <a:schemeClr val="lt1"/>
                </a:solidFill>
              </a:defRPr>
            </a:lvl6pPr>
            <a:lvl7pPr lvl="6" rtl="0">
              <a:spcBef>
                <a:spcPts val="0"/>
              </a:spcBef>
              <a:spcAft>
                <a:spcPts val="0"/>
              </a:spcAft>
              <a:buNone/>
              <a:defRPr sz="3600">
                <a:solidFill>
                  <a:schemeClr val="lt1"/>
                </a:solidFill>
              </a:defRPr>
            </a:lvl7pPr>
            <a:lvl8pPr lvl="7" rtl="0">
              <a:spcBef>
                <a:spcPts val="0"/>
              </a:spcBef>
              <a:spcAft>
                <a:spcPts val="0"/>
              </a:spcAft>
              <a:buNone/>
              <a:defRPr sz="3600">
                <a:solidFill>
                  <a:schemeClr val="lt1"/>
                </a:solidFill>
              </a:defRPr>
            </a:lvl8pPr>
            <a:lvl9pPr lvl="8" rtl="0">
              <a:spcBef>
                <a:spcPts val="0"/>
              </a:spcBef>
              <a:spcAft>
                <a:spcPts val="0"/>
              </a:spcAft>
              <a:buNone/>
              <a:defRPr sz="36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Layout">
  <p:cSld name="Agenda Layout">
    <p:bg>
      <p:bgPr>
        <a:solidFill>
          <a:srgbClr val="FFCE29"/>
        </a:solidFill>
        <a:effectLst/>
      </p:bgPr>
    </p:bg>
    <p:spTree>
      <p:nvGrpSpPr>
        <p:cNvPr id="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bg>
      <p:bgPr>
        <a:solidFill>
          <a:srgbClr val="FFCE29"/>
        </a:solidFill>
        <a:effectLst/>
      </p:bgPr>
    </p:bg>
    <p:spTree>
      <p:nvGrpSpPr>
        <p:cNvPr id="1" name="Shape 54"/>
        <p:cNvGrpSpPr/>
        <p:nvPr/>
      </p:nvGrpSpPr>
      <p:grpSpPr>
        <a:xfrm>
          <a:off x="0" y="0"/>
          <a:ext cx="0" cy="0"/>
          <a:chOff x="0" y="0"/>
          <a:chExt cx="0" cy="0"/>
        </a:xfrm>
      </p:grpSpPr>
      <p:sp>
        <p:nvSpPr>
          <p:cNvPr id="55" name="Google Shape;55;p10"/>
          <p:cNvSpPr>
            <a:spLocks noGrp="1"/>
          </p:cNvSpPr>
          <p:nvPr>
            <p:ph type="pic" idx="2"/>
          </p:nvPr>
        </p:nvSpPr>
        <p:spPr>
          <a:xfrm>
            <a:off x="0" y="-1"/>
            <a:ext cx="4572000" cy="5143501"/>
          </a:xfrm>
          <a:prstGeom prst="rect">
            <a:avLst/>
          </a:prstGeom>
          <a:solidFill>
            <a:srgbClr val="D8D8D8"/>
          </a:solidFill>
          <a:ln>
            <a:noFill/>
          </a:ln>
        </p:spPr>
        <p:txBody>
          <a:bodyPr spcFirstLastPara="1" wrap="square" lIns="91425" tIns="91425" rIns="91425" bIns="91425" anchor="ctr" anchorCtr="0">
            <a:noAutofit/>
          </a:bodyPr>
          <a:lstStyle>
            <a:lvl1pPr marL="0" marR="0" lvl="0" indent="0" algn="ctr" rtl="0">
              <a:spcBef>
                <a:spcPts val="24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solidFill>
          <a:srgbClr val="FFCE29"/>
        </a:solidFill>
        <a:effectLst/>
      </p:bgPr>
    </p:bg>
    <p:spTree>
      <p:nvGrpSpPr>
        <p:cNvPr id="1" name="Shape 100"/>
        <p:cNvGrpSpPr/>
        <p:nvPr/>
      </p:nvGrpSpPr>
      <p:grpSpPr>
        <a:xfrm>
          <a:off x="0" y="0"/>
          <a:ext cx="0" cy="0"/>
          <a:chOff x="0" y="0"/>
          <a:chExt cx="0" cy="0"/>
        </a:xfrm>
      </p:grpSpPr>
      <p:sp>
        <p:nvSpPr>
          <p:cNvPr id="101" name="Google Shape;101;p18"/>
          <p:cNvSpPr/>
          <p:nvPr/>
        </p:nvSpPr>
        <p:spPr>
          <a:xfrm>
            <a:off x="0" y="0"/>
            <a:ext cx="9144000" cy="1347614"/>
          </a:xfrm>
          <a:prstGeom prst="rect">
            <a:avLst/>
          </a:prstGeom>
          <a:solidFill>
            <a:srgbClr val="F2BF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02" name="Google Shape;102;p18"/>
          <p:cNvGrpSpPr/>
          <p:nvPr/>
        </p:nvGrpSpPr>
        <p:grpSpPr>
          <a:xfrm>
            <a:off x="0" y="3798740"/>
            <a:ext cx="9144000" cy="1344760"/>
            <a:chOff x="0" y="3798740"/>
            <a:chExt cx="9144000" cy="1344760"/>
          </a:xfrm>
        </p:grpSpPr>
        <p:sp>
          <p:nvSpPr>
            <p:cNvPr id="103" name="Google Shape;103;p18"/>
            <p:cNvSpPr/>
            <p:nvPr/>
          </p:nvSpPr>
          <p:spPr>
            <a:xfrm>
              <a:off x="0" y="4731990"/>
              <a:ext cx="9144000" cy="41151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04" name="Google Shape;104;p18"/>
            <p:cNvSpPr/>
            <p:nvPr/>
          </p:nvSpPr>
          <p:spPr>
            <a:xfrm>
              <a:off x="2195736" y="4299942"/>
              <a:ext cx="576064" cy="5760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5" name="Google Shape;105;p18"/>
            <p:cNvSpPr/>
            <p:nvPr/>
          </p:nvSpPr>
          <p:spPr>
            <a:xfrm>
              <a:off x="1772072" y="4361681"/>
              <a:ext cx="576064" cy="5760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8"/>
            <p:cNvSpPr/>
            <p:nvPr/>
          </p:nvSpPr>
          <p:spPr>
            <a:xfrm>
              <a:off x="1330152" y="4539308"/>
              <a:ext cx="596602" cy="59660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8"/>
            <p:cNvSpPr/>
            <p:nvPr/>
          </p:nvSpPr>
          <p:spPr>
            <a:xfrm>
              <a:off x="7092280" y="3798740"/>
              <a:ext cx="596602" cy="59660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8"/>
            <p:cNvSpPr/>
            <p:nvPr/>
          </p:nvSpPr>
          <p:spPr>
            <a:xfrm>
              <a:off x="6495678" y="4341143"/>
              <a:ext cx="596602" cy="59660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p:nvPr/>
          </p:nvSpPr>
          <p:spPr>
            <a:xfrm>
              <a:off x="6991200" y="4240063"/>
              <a:ext cx="697682" cy="6976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0" name="Google Shape;110;p18"/>
            <p:cNvSpPr/>
            <p:nvPr/>
          </p:nvSpPr>
          <p:spPr>
            <a:xfrm>
              <a:off x="7392378" y="4244602"/>
              <a:ext cx="593007" cy="59300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8"/>
            <p:cNvSpPr/>
            <p:nvPr/>
          </p:nvSpPr>
          <p:spPr>
            <a:xfrm>
              <a:off x="7812360" y="4435486"/>
              <a:ext cx="593007" cy="59300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12" name="Google Shape;112;p18" descr="E:\002-KIMS BUSINESS\007-02-Fullslidesppt-Contents\20161219\08-busi\item-01.png"/>
          <p:cNvPicPr preferRelativeResize="0"/>
          <p:nvPr/>
        </p:nvPicPr>
        <p:blipFill rotWithShape="1">
          <a:blip r:embed="rId2">
            <a:alphaModFix/>
          </a:blip>
          <a:srcRect/>
          <a:stretch/>
        </p:blipFill>
        <p:spPr>
          <a:xfrm>
            <a:off x="1926754" y="449610"/>
            <a:ext cx="5549900" cy="4686300"/>
          </a:xfrm>
          <a:prstGeom prst="rect">
            <a:avLst/>
          </a:prstGeom>
          <a:noFill/>
          <a:ln>
            <a:noFill/>
          </a:ln>
        </p:spPr>
      </p:pic>
      <p:grpSp>
        <p:nvGrpSpPr>
          <p:cNvPr id="113" name="Google Shape;113;p18"/>
          <p:cNvGrpSpPr/>
          <p:nvPr/>
        </p:nvGrpSpPr>
        <p:grpSpPr>
          <a:xfrm>
            <a:off x="6535596" y="1104508"/>
            <a:ext cx="672848" cy="486211"/>
            <a:chOff x="6495678" y="1779663"/>
            <a:chExt cx="672848" cy="486211"/>
          </a:xfrm>
        </p:grpSpPr>
        <p:sp>
          <p:nvSpPr>
            <p:cNvPr id="114" name="Google Shape;114;p18"/>
            <p:cNvSpPr/>
            <p:nvPr/>
          </p:nvSpPr>
          <p:spPr>
            <a:xfrm>
              <a:off x="6588225" y="1779663"/>
              <a:ext cx="432048" cy="43204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8"/>
            <p:cNvSpPr/>
            <p:nvPr/>
          </p:nvSpPr>
          <p:spPr>
            <a:xfrm>
              <a:off x="6872020" y="1913390"/>
              <a:ext cx="296506" cy="29650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6" name="Google Shape;116;p18"/>
            <p:cNvSpPr/>
            <p:nvPr/>
          </p:nvSpPr>
          <p:spPr>
            <a:xfrm>
              <a:off x="6495678" y="1995687"/>
              <a:ext cx="270187" cy="27018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8"/>
            <p:cNvSpPr/>
            <p:nvPr/>
          </p:nvSpPr>
          <p:spPr>
            <a:xfrm>
              <a:off x="6698826" y="1995687"/>
              <a:ext cx="270187" cy="27018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18" name="Google Shape;118;p18"/>
          <p:cNvGrpSpPr/>
          <p:nvPr/>
        </p:nvGrpSpPr>
        <p:grpSpPr>
          <a:xfrm>
            <a:off x="2098952" y="2183144"/>
            <a:ext cx="524595" cy="379081"/>
            <a:chOff x="6495678" y="1779663"/>
            <a:chExt cx="672848" cy="486211"/>
          </a:xfrm>
        </p:grpSpPr>
        <p:sp>
          <p:nvSpPr>
            <p:cNvPr id="119" name="Google Shape;119;p18"/>
            <p:cNvSpPr/>
            <p:nvPr/>
          </p:nvSpPr>
          <p:spPr>
            <a:xfrm>
              <a:off x="6588225" y="1779663"/>
              <a:ext cx="432048" cy="43204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0" name="Google Shape;120;p18"/>
            <p:cNvSpPr/>
            <p:nvPr/>
          </p:nvSpPr>
          <p:spPr>
            <a:xfrm>
              <a:off x="6872020" y="1913390"/>
              <a:ext cx="296506" cy="29650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1" name="Google Shape;121;p18"/>
            <p:cNvSpPr/>
            <p:nvPr/>
          </p:nvSpPr>
          <p:spPr>
            <a:xfrm>
              <a:off x="6495678" y="1995687"/>
              <a:ext cx="270187" cy="27018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2" name="Google Shape;122;p18"/>
            <p:cNvSpPr/>
            <p:nvPr/>
          </p:nvSpPr>
          <p:spPr>
            <a:xfrm>
              <a:off x="6698826" y="1995687"/>
              <a:ext cx="270187" cy="27018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23" name="Google Shape;123;p18"/>
          <p:cNvSpPr txBox="1">
            <a:spLocks noGrp="1"/>
          </p:cNvSpPr>
          <p:nvPr>
            <p:ph type="title"/>
          </p:nvPr>
        </p:nvSpPr>
        <p:spPr>
          <a:xfrm>
            <a:off x="21500" y="3203025"/>
            <a:ext cx="9122400" cy="58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sz="3600"/>
            </a:lvl1pPr>
            <a:lvl2pPr lvl="1" algn="ctr" rtl="0">
              <a:spcBef>
                <a:spcPts val="0"/>
              </a:spcBef>
              <a:spcAft>
                <a:spcPts val="0"/>
              </a:spcAft>
              <a:buNone/>
              <a:defRPr sz="3600"/>
            </a:lvl2pPr>
            <a:lvl3pPr lvl="2" algn="ctr" rtl="0">
              <a:spcBef>
                <a:spcPts val="0"/>
              </a:spcBef>
              <a:spcAft>
                <a:spcPts val="0"/>
              </a:spcAft>
              <a:buNone/>
              <a:defRPr sz="3600"/>
            </a:lvl3pPr>
            <a:lvl4pPr lvl="3" algn="ctr" rtl="0">
              <a:spcBef>
                <a:spcPts val="0"/>
              </a:spcBef>
              <a:spcAft>
                <a:spcPts val="0"/>
              </a:spcAft>
              <a:buNone/>
              <a:defRPr sz="3600"/>
            </a:lvl4pPr>
            <a:lvl5pPr lvl="4" algn="ctr" rtl="0">
              <a:spcBef>
                <a:spcPts val="0"/>
              </a:spcBef>
              <a:spcAft>
                <a:spcPts val="0"/>
              </a:spcAft>
              <a:buNone/>
              <a:defRPr sz="3600"/>
            </a:lvl5pPr>
            <a:lvl6pPr lvl="5" algn="ctr" rtl="0">
              <a:spcBef>
                <a:spcPts val="0"/>
              </a:spcBef>
              <a:spcAft>
                <a:spcPts val="0"/>
              </a:spcAft>
              <a:buNone/>
              <a:defRPr sz="3600"/>
            </a:lvl6pPr>
            <a:lvl7pPr lvl="6" algn="ctr" rtl="0">
              <a:spcBef>
                <a:spcPts val="0"/>
              </a:spcBef>
              <a:spcAft>
                <a:spcPts val="0"/>
              </a:spcAft>
              <a:buNone/>
              <a:defRPr sz="3600"/>
            </a:lvl7pPr>
            <a:lvl8pPr lvl="7" algn="ctr" rtl="0">
              <a:spcBef>
                <a:spcPts val="0"/>
              </a:spcBef>
              <a:spcAft>
                <a:spcPts val="0"/>
              </a:spcAft>
              <a:buNone/>
              <a:defRPr sz="3600"/>
            </a:lvl8pPr>
            <a:lvl9pPr lvl="8" algn="ctr" rtl="0">
              <a:spcBef>
                <a:spcPts val="0"/>
              </a:spcBef>
              <a:spcAft>
                <a:spcPts val="0"/>
              </a:spcAft>
              <a:buNone/>
              <a:defRPr sz="3600"/>
            </a:lvl9pPr>
          </a:lstStyle>
          <a:p>
            <a:endParaRPr/>
          </a:p>
        </p:txBody>
      </p:sp>
      <p:sp>
        <p:nvSpPr>
          <p:cNvPr id="124" name="Google Shape;124;p18"/>
          <p:cNvSpPr txBox="1">
            <a:spLocks noGrp="1"/>
          </p:cNvSpPr>
          <p:nvPr>
            <p:ph type="subTitle" idx="1"/>
          </p:nvPr>
        </p:nvSpPr>
        <p:spPr>
          <a:xfrm>
            <a:off x="0" y="3874025"/>
            <a:ext cx="9165600" cy="308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p:nvPr/>
        </p:nvSpPr>
        <p:spPr>
          <a:xfrm>
            <a:off x="7552903" y="176436"/>
            <a:ext cx="1440160" cy="132851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0" i="0" u="none" strike="noStrike" cap="none">
              <a:solidFill>
                <a:srgbClr val="3F3F3F"/>
              </a:solidFill>
              <a:latin typeface="Arial"/>
              <a:ea typeface="Arial"/>
              <a:cs typeface="Arial"/>
              <a:sym typeface="Arial"/>
            </a:endParaRPr>
          </a:p>
        </p:txBody>
      </p:sp>
      <p:sp>
        <p:nvSpPr>
          <p:cNvPr id="142" name="Google Shape;142;p21"/>
          <p:cNvSpPr txBox="1">
            <a:spLocks noGrp="1"/>
          </p:cNvSpPr>
          <p:nvPr>
            <p:ph type="title"/>
          </p:nvPr>
        </p:nvSpPr>
        <p:spPr>
          <a:xfrm>
            <a:off x="0" y="0"/>
            <a:ext cx="5410200" cy="4705350"/>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Clr>
                <a:schemeClr val="dk1"/>
              </a:buClr>
              <a:buFont typeface="Arial"/>
              <a:buNone/>
            </a:pPr>
            <a:r>
              <a:rPr lang="en-US" b="1" dirty="0" smtClean="0">
                <a:solidFill>
                  <a:schemeClr val="dk1"/>
                </a:solidFill>
              </a:rPr>
              <a:t>  </a:t>
            </a:r>
            <a:r>
              <a:rPr lang="en-US" sz="4400" b="1" dirty="0" smtClean="0">
                <a:solidFill>
                  <a:schemeClr val="bg2"/>
                </a:solidFill>
              </a:rPr>
              <a:t>PRESENTATION </a:t>
            </a:r>
            <a:br>
              <a:rPr lang="en-US" sz="4400" b="1" dirty="0" smtClean="0">
                <a:solidFill>
                  <a:schemeClr val="bg2"/>
                </a:solidFill>
              </a:rPr>
            </a:br>
            <a:r>
              <a:rPr lang="en-US" sz="4400" b="1" dirty="0" smtClean="0">
                <a:solidFill>
                  <a:schemeClr val="bg2"/>
                </a:solidFill>
              </a:rPr>
              <a:t/>
            </a:r>
            <a:br>
              <a:rPr lang="en-US" sz="4400" b="1" dirty="0" smtClean="0">
                <a:solidFill>
                  <a:schemeClr val="bg2"/>
                </a:solidFill>
              </a:rPr>
            </a:br>
            <a:r>
              <a:rPr lang="en-US" sz="4400" b="1" dirty="0" smtClean="0">
                <a:solidFill>
                  <a:schemeClr val="bg2"/>
                </a:solidFill>
              </a:rPr>
              <a:t>            ON</a:t>
            </a:r>
            <a:br>
              <a:rPr lang="en-US" sz="4400" b="1" dirty="0" smtClean="0">
                <a:solidFill>
                  <a:schemeClr val="bg2"/>
                </a:solidFill>
              </a:rPr>
            </a:br>
            <a:r>
              <a:rPr lang="en-US" sz="4400" b="1" dirty="0" smtClean="0">
                <a:solidFill>
                  <a:schemeClr val="bg2"/>
                </a:solidFill>
              </a:rPr>
              <a:t/>
            </a:r>
            <a:br>
              <a:rPr lang="en-US" sz="4400" b="1" dirty="0" smtClean="0">
                <a:solidFill>
                  <a:schemeClr val="bg2"/>
                </a:solidFill>
              </a:rPr>
            </a:br>
            <a:r>
              <a:rPr lang="en-US" sz="4400" b="1" dirty="0" smtClean="0">
                <a:solidFill>
                  <a:schemeClr val="bg2"/>
                </a:solidFill>
              </a:rPr>
              <a:t> CYBER SECURITY</a:t>
            </a:r>
            <a:endParaRPr sz="4400" b="1">
              <a:solidFill>
                <a:schemeClr val="bg2"/>
              </a:solidFill>
            </a:endParaRPr>
          </a:p>
        </p:txBody>
      </p:sp>
      <p:sp>
        <p:nvSpPr>
          <p:cNvPr id="143" name="Google Shape;143;p21"/>
          <p:cNvSpPr txBox="1">
            <a:spLocks noGrp="1"/>
          </p:cNvSpPr>
          <p:nvPr>
            <p:ph type="subTitle" idx="1"/>
          </p:nvPr>
        </p:nvSpPr>
        <p:spPr>
          <a:xfrm>
            <a:off x="6400800" y="3105150"/>
            <a:ext cx="4724400" cy="2038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Arial"/>
              <a:buNone/>
            </a:pPr>
            <a:r>
              <a:rPr lang="en" sz="1800" b="1" dirty="0" smtClean="0">
                <a:solidFill>
                  <a:schemeClr val="bg2"/>
                </a:solidFill>
              </a:rPr>
              <a:t>PRESENTED BY:</a:t>
            </a:r>
          </a:p>
          <a:p>
            <a:pPr marL="0" lvl="0" indent="0" algn="l" rtl="0">
              <a:spcBef>
                <a:spcPts val="0"/>
              </a:spcBef>
              <a:spcAft>
                <a:spcPts val="0"/>
              </a:spcAft>
              <a:buClr>
                <a:schemeClr val="dk1"/>
              </a:buClr>
              <a:buFont typeface="Arial"/>
              <a:buNone/>
            </a:pPr>
            <a:r>
              <a:rPr lang="en" sz="1800" b="1" dirty="0" smtClean="0">
                <a:solidFill>
                  <a:schemeClr val="bg2"/>
                </a:solidFill>
              </a:rPr>
              <a:t>PUSPARAJ MAINALI</a:t>
            </a:r>
          </a:p>
          <a:p>
            <a:pPr marL="0" lvl="0" indent="0" algn="l" rtl="0">
              <a:spcBef>
                <a:spcPts val="0"/>
              </a:spcBef>
              <a:spcAft>
                <a:spcPts val="0"/>
              </a:spcAft>
              <a:buClr>
                <a:schemeClr val="dk1"/>
              </a:buClr>
              <a:buFont typeface="Arial"/>
              <a:buNone/>
            </a:pPr>
            <a:r>
              <a:rPr lang="en" sz="1800" b="1" dirty="0" smtClean="0">
                <a:solidFill>
                  <a:schemeClr val="bg2"/>
                </a:solidFill>
              </a:rPr>
              <a:t>SARHANA SUWAL</a:t>
            </a:r>
          </a:p>
          <a:p>
            <a:pPr marL="0" lvl="0" indent="0" algn="l" rtl="0">
              <a:spcBef>
                <a:spcPts val="0"/>
              </a:spcBef>
              <a:spcAft>
                <a:spcPts val="0"/>
              </a:spcAft>
              <a:buClr>
                <a:schemeClr val="dk1"/>
              </a:buClr>
              <a:buFont typeface="Arial"/>
              <a:buNone/>
            </a:pPr>
            <a:r>
              <a:rPr lang="en" sz="1800" b="1" dirty="0" smtClean="0">
                <a:solidFill>
                  <a:schemeClr val="bg2"/>
                </a:solidFill>
              </a:rPr>
              <a:t>ROHAN KOIRALA</a:t>
            </a:r>
          </a:p>
          <a:p>
            <a:pPr marL="0" lvl="0" indent="0" algn="l" rtl="0">
              <a:spcBef>
                <a:spcPts val="0"/>
              </a:spcBef>
              <a:spcAft>
                <a:spcPts val="0"/>
              </a:spcAft>
              <a:buClr>
                <a:schemeClr val="dk1"/>
              </a:buClr>
              <a:buFont typeface="Arial"/>
              <a:buNone/>
            </a:pPr>
            <a:r>
              <a:rPr lang="en" sz="1800" b="1" dirty="0" smtClean="0">
                <a:solidFill>
                  <a:schemeClr val="bg2"/>
                </a:solidFill>
              </a:rPr>
              <a:t>ROHAN MAHARJAN</a:t>
            </a:r>
          </a:p>
          <a:p>
            <a:pPr marL="0" lvl="0" indent="0" algn="l" rtl="0">
              <a:spcBef>
                <a:spcPts val="0"/>
              </a:spcBef>
              <a:spcAft>
                <a:spcPts val="0"/>
              </a:spcAft>
              <a:buClr>
                <a:schemeClr val="dk1"/>
              </a:buClr>
              <a:buFont typeface="Arial"/>
              <a:buNone/>
            </a:pPr>
            <a:r>
              <a:rPr lang="en" sz="1800" b="1" dirty="0" smtClean="0">
                <a:solidFill>
                  <a:schemeClr val="bg2"/>
                </a:solidFill>
              </a:rPr>
              <a:t>SAROJ BASNET</a:t>
            </a:r>
            <a:endParaRPr sz="1800" b="1">
              <a:solidFill>
                <a:schemeClr val="bg2"/>
              </a:solidFill>
            </a:endParaRPr>
          </a:p>
        </p:txBody>
      </p:sp>
      <p:sp>
        <p:nvSpPr>
          <p:cNvPr id="6" name="Rectangle 5"/>
          <p:cNvSpPr/>
          <p:nvPr/>
        </p:nvSpPr>
        <p:spPr>
          <a:xfrm>
            <a:off x="0" y="4774168"/>
            <a:ext cx="2819400" cy="400110"/>
          </a:xfrm>
          <a:prstGeom prst="rect">
            <a:avLst/>
          </a:prstGeom>
        </p:spPr>
        <p:txBody>
          <a:bodyPr wrap="square">
            <a:spAutoFit/>
          </a:bodyPr>
          <a:lstStyle/>
          <a:p>
            <a:r>
              <a:rPr lang="en-US" sz="2000" b="1" dirty="0" smtClean="0">
                <a:solidFill>
                  <a:schemeClr val="bg2"/>
                </a:solidFill>
              </a:rPr>
              <a:t>GROUP -F</a:t>
            </a:r>
            <a:endParaRPr lang="en-US" sz="20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39200" cy="646331"/>
          </a:xfrm>
          <a:prstGeom prst="rect">
            <a:avLst/>
          </a:prstGeom>
        </p:spPr>
        <p:txBody>
          <a:bodyPr wrap="square">
            <a:spAutoFit/>
          </a:bodyPr>
          <a:lstStyle/>
          <a:p>
            <a:r>
              <a:rPr lang="en-US" sz="3600" dirty="0" smtClean="0"/>
              <a:t> </a:t>
            </a:r>
            <a:r>
              <a:rPr lang="en-US" sz="3600" b="1" dirty="0" smtClean="0">
                <a:solidFill>
                  <a:schemeClr val="bg2"/>
                </a:solidFill>
              </a:rPr>
              <a:t>Effects of cyber  attacks </a:t>
            </a:r>
            <a:endParaRPr lang="en-US" sz="3600" b="1" dirty="0">
              <a:solidFill>
                <a:schemeClr val="bg2"/>
              </a:solidFill>
            </a:endParaRPr>
          </a:p>
        </p:txBody>
      </p:sp>
      <p:sp>
        <p:nvSpPr>
          <p:cNvPr id="3" name="Rectangle 2"/>
          <p:cNvSpPr/>
          <p:nvPr/>
        </p:nvSpPr>
        <p:spPr>
          <a:xfrm>
            <a:off x="0" y="819150"/>
            <a:ext cx="6858000" cy="3970318"/>
          </a:xfrm>
          <a:prstGeom prst="rect">
            <a:avLst/>
          </a:prstGeom>
        </p:spPr>
        <p:txBody>
          <a:bodyPr wrap="square">
            <a:spAutoFit/>
          </a:bodyPr>
          <a:lstStyle/>
          <a:p>
            <a:pPr>
              <a:buFont typeface="Arial" pitchFamily="34" charset="0"/>
              <a:buChar char="•"/>
            </a:pPr>
            <a:r>
              <a:rPr lang="en-US" sz="3600" dirty="0" smtClean="0">
                <a:solidFill>
                  <a:schemeClr val="bg2"/>
                </a:solidFill>
              </a:rPr>
              <a:t>Mental suffering</a:t>
            </a:r>
          </a:p>
          <a:p>
            <a:pPr>
              <a:buFont typeface="Arial" pitchFamily="34" charset="0"/>
              <a:buChar char="•"/>
            </a:pPr>
            <a:r>
              <a:rPr lang="en-US" sz="3600" dirty="0" smtClean="0">
                <a:solidFill>
                  <a:schemeClr val="bg2"/>
                </a:solidFill>
              </a:rPr>
              <a:t>loss of important data and    information</a:t>
            </a:r>
          </a:p>
          <a:p>
            <a:pPr>
              <a:buFont typeface="Arial" pitchFamily="34" charset="0"/>
              <a:buChar char="•"/>
            </a:pPr>
            <a:r>
              <a:rPr lang="en-US" sz="3600" dirty="0" smtClean="0">
                <a:solidFill>
                  <a:schemeClr val="bg2"/>
                </a:solidFill>
              </a:rPr>
              <a:t>Loss of time </a:t>
            </a:r>
          </a:p>
          <a:p>
            <a:pPr>
              <a:buFont typeface="Arial" pitchFamily="34" charset="0"/>
              <a:buChar char="•"/>
            </a:pPr>
            <a:r>
              <a:rPr lang="en-US" sz="3600" dirty="0" smtClean="0">
                <a:solidFill>
                  <a:schemeClr val="bg2"/>
                </a:solidFill>
              </a:rPr>
              <a:t>Bank corruption</a:t>
            </a:r>
          </a:p>
          <a:p>
            <a:pPr>
              <a:buFont typeface="Arial" pitchFamily="34" charset="0"/>
              <a:buChar char="•"/>
            </a:pPr>
            <a:r>
              <a:rPr lang="en-US" sz="3600" dirty="0" smtClean="0">
                <a:solidFill>
                  <a:schemeClr val="bg2"/>
                </a:solidFill>
              </a:rPr>
              <a:t>Online harassment </a:t>
            </a:r>
          </a:p>
          <a:p>
            <a:pPr>
              <a:buFont typeface="Arial" pitchFamily="34" charset="0"/>
              <a:buChar char="•"/>
            </a:pPr>
            <a:r>
              <a:rPr lang="en-US" sz="3600" dirty="0" smtClean="0">
                <a:solidFill>
                  <a:schemeClr val="bg2"/>
                </a:solidFill>
              </a:rPr>
              <a:t>Drug trafficking</a:t>
            </a:r>
          </a:p>
        </p:txBody>
      </p:sp>
      <p:pic>
        <p:nvPicPr>
          <p:cNvPr id="4" name="Picture 3" descr="unnamed (1).jpg"/>
          <p:cNvPicPr>
            <a:picLocks noChangeAspect="1"/>
          </p:cNvPicPr>
          <p:nvPr/>
        </p:nvPicPr>
        <p:blipFill>
          <a:blip r:embed="rId2"/>
          <a:stretch>
            <a:fillRect/>
          </a:stretch>
        </p:blipFill>
        <p:spPr>
          <a:xfrm>
            <a:off x="5486400" y="1885950"/>
            <a:ext cx="3657600" cy="32575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954107"/>
          </a:xfrm>
          <a:prstGeom prst="rect">
            <a:avLst/>
          </a:prstGeom>
        </p:spPr>
        <p:txBody>
          <a:bodyPr wrap="square">
            <a:spAutoFit/>
          </a:bodyPr>
          <a:lstStyle/>
          <a:p>
            <a:r>
              <a:rPr lang="en-US" sz="2800" dirty="0" smtClean="0">
                <a:latin typeface="Arial" pitchFamily="34" charset="0"/>
                <a:cs typeface="Arial" pitchFamily="34" charset="0"/>
              </a:rPr>
              <a:t> </a:t>
            </a:r>
            <a:r>
              <a:rPr lang="en-US" sz="2800" b="1" dirty="0" smtClean="0">
                <a:solidFill>
                  <a:schemeClr val="bg2"/>
                </a:solidFill>
              </a:rPr>
              <a:t>MEASURE TO PREVENT USING CYBER SECURITY</a:t>
            </a:r>
            <a:r>
              <a:rPr lang="en-US" sz="2800" dirty="0" smtClean="0"/>
              <a:t/>
            </a:r>
            <a:br>
              <a:rPr lang="en-US" sz="2800" dirty="0" smtClean="0"/>
            </a:br>
            <a:endParaRPr lang="en-US" sz="2800" dirty="0"/>
          </a:p>
        </p:txBody>
      </p:sp>
      <p:sp>
        <p:nvSpPr>
          <p:cNvPr id="3" name="Rectangle 2"/>
          <p:cNvSpPr/>
          <p:nvPr/>
        </p:nvSpPr>
        <p:spPr>
          <a:xfrm>
            <a:off x="0" y="361950"/>
            <a:ext cx="9144000" cy="4524315"/>
          </a:xfrm>
          <a:prstGeom prst="rect">
            <a:avLst/>
          </a:prstGeom>
        </p:spPr>
        <p:txBody>
          <a:bodyPr wrap="square">
            <a:spAutoFit/>
          </a:bodyPr>
          <a:lstStyle/>
          <a:p>
            <a:endParaRPr lang="en-US" sz="2400" dirty="0" smtClean="0">
              <a:solidFill>
                <a:schemeClr val="bg2"/>
              </a:solidFill>
            </a:endParaRPr>
          </a:p>
          <a:p>
            <a:pPr algn="just"/>
            <a:r>
              <a:rPr lang="en-US" sz="2400" dirty="0" smtClean="0">
                <a:solidFill>
                  <a:schemeClr val="bg2"/>
                </a:solidFill>
              </a:rPr>
              <a:t>1.Firstly, make internet connection </a:t>
            </a:r>
            <a:r>
              <a:rPr lang="en-US" sz="2400" dirty="0" smtClean="0">
                <a:solidFill>
                  <a:schemeClr val="bg2"/>
                </a:solidFill>
              </a:rPr>
              <a:t>secure.</a:t>
            </a:r>
          </a:p>
          <a:p>
            <a:pPr algn="just"/>
            <a:r>
              <a:rPr lang="en-US" sz="2400" dirty="0" smtClean="0">
                <a:solidFill>
                  <a:schemeClr val="bg2"/>
                </a:solidFill>
              </a:rPr>
              <a:t>2.While </a:t>
            </a:r>
            <a:r>
              <a:rPr lang="en-US" sz="2400" dirty="0" smtClean="0">
                <a:solidFill>
                  <a:schemeClr val="bg2"/>
                </a:solidFill>
              </a:rPr>
              <a:t>using </a:t>
            </a:r>
            <a:r>
              <a:rPr lang="en-US" sz="2400" dirty="0" smtClean="0">
                <a:solidFill>
                  <a:schemeClr val="bg2"/>
                </a:solidFill>
              </a:rPr>
              <a:t>social </a:t>
            </a:r>
            <a:r>
              <a:rPr lang="en-US" sz="2400" smtClean="0">
                <a:solidFill>
                  <a:schemeClr val="bg2"/>
                </a:solidFill>
              </a:rPr>
              <a:t>media platforms , </a:t>
            </a:r>
            <a:r>
              <a:rPr lang="en-US" sz="2400" dirty="0" smtClean="0">
                <a:solidFill>
                  <a:schemeClr val="bg2"/>
                </a:solidFill>
              </a:rPr>
              <a:t>we need to be concerned about    privacy settings.</a:t>
            </a:r>
          </a:p>
          <a:p>
            <a:pPr algn="just"/>
            <a:r>
              <a:rPr lang="en-US" sz="2400" dirty="0" smtClean="0">
                <a:solidFill>
                  <a:schemeClr val="bg2"/>
                </a:solidFill>
              </a:rPr>
              <a:t>3.Encryption can be key to secure data.</a:t>
            </a:r>
          </a:p>
          <a:p>
            <a:pPr algn="just"/>
            <a:r>
              <a:rPr lang="en-US" sz="2400" dirty="0" smtClean="0">
                <a:solidFill>
                  <a:schemeClr val="bg2"/>
                </a:solidFill>
              </a:rPr>
              <a:t>4.The password should be strong enough and should not be shared with others                        </a:t>
            </a:r>
          </a:p>
          <a:p>
            <a:pPr algn="just"/>
            <a:r>
              <a:rPr lang="en-US" sz="2400" dirty="0" smtClean="0">
                <a:solidFill>
                  <a:schemeClr val="bg2"/>
                </a:solidFill>
              </a:rPr>
              <a:t>5.For preventing virus attacks antivirus program should  be updated.</a:t>
            </a:r>
          </a:p>
          <a:p>
            <a:pPr algn="just"/>
            <a:r>
              <a:rPr lang="en-US" sz="2400" dirty="0" smtClean="0">
                <a:solidFill>
                  <a:schemeClr val="bg2"/>
                </a:solidFill>
              </a:rPr>
              <a:t>6.We should create backups.</a:t>
            </a:r>
          </a:p>
          <a:p>
            <a:pPr algn="just"/>
            <a:r>
              <a:rPr lang="en-US" sz="2400" dirty="0" smtClean="0">
                <a:solidFill>
                  <a:schemeClr val="bg2"/>
                </a:solidFill>
              </a:rPr>
              <a:t>7.Everyone who needs cyber security should be     educated and aware about cyber crimes.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1"/>
          </a:xfrm>
          <a:prstGeom prst="rect">
            <a:avLst/>
          </a:prstGeom>
        </p:spPr>
        <p:txBody>
          <a:bodyPr wrap="square">
            <a:spAutoFit/>
          </a:bodyPr>
          <a:lstStyle/>
          <a:p>
            <a:r>
              <a:rPr lang="en-US" sz="3600" b="1" dirty="0" smtClean="0">
                <a:solidFill>
                  <a:schemeClr val="bg2"/>
                </a:solidFill>
              </a:rPr>
              <a:t>Conclusion</a:t>
            </a:r>
            <a:endParaRPr lang="en-US" sz="3600" b="1" dirty="0">
              <a:solidFill>
                <a:schemeClr val="bg2"/>
              </a:solidFill>
            </a:endParaRPr>
          </a:p>
        </p:txBody>
      </p:sp>
      <p:sp>
        <p:nvSpPr>
          <p:cNvPr id="3" name="Rectangle 2"/>
          <p:cNvSpPr/>
          <p:nvPr/>
        </p:nvSpPr>
        <p:spPr>
          <a:xfrm>
            <a:off x="0" y="819150"/>
            <a:ext cx="9144000" cy="2677656"/>
          </a:xfrm>
          <a:prstGeom prst="rect">
            <a:avLst/>
          </a:prstGeom>
        </p:spPr>
        <p:txBody>
          <a:bodyPr wrap="square">
            <a:spAutoFit/>
          </a:bodyPr>
          <a:lstStyle/>
          <a:p>
            <a:pPr algn="just"/>
            <a:r>
              <a:rPr lang="en-US" sz="2800" dirty="0" smtClean="0">
                <a:solidFill>
                  <a:schemeClr val="bg2"/>
                </a:solidFill>
              </a:rPr>
              <a:t>Everything that exist in the world has negative and positive aspects. It depends on the user how to minimize the negativity and increase the productivity. Likewise, the use of computer and internet can be boon or bane depending on its use.</a:t>
            </a:r>
          </a:p>
          <a:p>
            <a:endParaRPr lang="en-US" sz="2800" dirty="0">
              <a:solidFill>
                <a:schemeClr val="bg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53"/>
          <p:cNvSpPr txBox="1">
            <a:spLocks noGrp="1"/>
          </p:cNvSpPr>
          <p:nvPr>
            <p:ph type="title"/>
          </p:nvPr>
        </p:nvSpPr>
        <p:spPr>
          <a:xfrm>
            <a:off x="0" y="3181350"/>
            <a:ext cx="9122400" cy="5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4000" b="1" dirty="0" smtClean="0">
                <a:solidFill>
                  <a:schemeClr val="bg2"/>
                </a:solidFill>
              </a:rPr>
              <a:t>   Thank you!!!</a:t>
            </a:r>
            <a:endParaRPr b="1">
              <a:solidFill>
                <a:schemeClr val="bg2"/>
              </a:solidFill>
            </a:endParaRPr>
          </a:p>
        </p:txBody>
      </p:sp>
      <p:sp>
        <p:nvSpPr>
          <p:cNvPr id="4" name="Google Shape;1354;p55"/>
          <p:cNvSpPr>
            <a:spLocks noGrp="1"/>
          </p:cNvSpPr>
          <p:nvPr>
            <p:ph type="subTitle" idx="1"/>
          </p:nvPr>
        </p:nvSpPr>
        <p:spPr>
          <a:xfrm>
            <a:off x="3962400" y="3790950"/>
            <a:ext cx="1371600" cy="1352550"/>
          </a:xfrm>
          <a:custGeom>
            <a:avLst/>
            <a:gdLst/>
            <a:ahLst/>
            <a:cxnLst/>
            <a:rect l="l" t="t" r="r" b="b"/>
            <a:pathLst>
              <a:path w="120000" h="120000" extrusionOk="0">
                <a:moveTo>
                  <a:pt x="75062" y="82041"/>
                </a:moveTo>
                <a:cubicBezTo>
                  <a:pt x="72579" y="88096"/>
                  <a:pt x="66712" y="92076"/>
                  <a:pt x="60167" y="92144"/>
                </a:cubicBezTo>
                <a:cubicBezTo>
                  <a:pt x="53623" y="92211"/>
                  <a:pt x="47675" y="88353"/>
                  <a:pt x="45067" y="82350"/>
                </a:cubicBezTo>
                <a:lnTo>
                  <a:pt x="38485" y="85209"/>
                </a:lnTo>
                <a:cubicBezTo>
                  <a:pt x="42242" y="93858"/>
                  <a:pt x="50812" y="99417"/>
                  <a:pt x="60241" y="99320"/>
                </a:cubicBezTo>
                <a:cubicBezTo>
                  <a:pt x="69670" y="99222"/>
                  <a:pt x="78125" y="93488"/>
                  <a:pt x="81702" y="84764"/>
                </a:cubicBezTo>
                <a:close/>
                <a:moveTo>
                  <a:pt x="34739" y="36539"/>
                </a:moveTo>
                <a:cubicBezTo>
                  <a:pt x="31511" y="36421"/>
                  <a:pt x="28252" y="37139"/>
                  <a:pt x="25299" y="38707"/>
                </a:cubicBezTo>
                <a:cubicBezTo>
                  <a:pt x="19394" y="41843"/>
                  <a:pt x="15617" y="47898"/>
                  <a:pt x="15397" y="54580"/>
                </a:cubicBezTo>
                <a:lnTo>
                  <a:pt x="22809" y="54824"/>
                </a:lnTo>
                <a:cubicBezTo>
                  <a:pt x="22942" y="50796"/>
                  <a:pt x="25218" y="47147"/>
                  <a:pt x="28778" y="45257"/>
                </a:cubicBezTo>
                <a:cubicBezTo>
                  <a:pt x="32337" y="43367"/>
                  <a:pt x="36635" y="43524"/>
                  <a:pt x="40047" y="45670"/>
                </a:cubicBezTo>
                <a:cubicBezTo>
                  <a:pt x="43458" y="47816"/>
                  <a:pt x="45462" y="51622"/>
                  <a:pt x="45299" y="55649"/>
                </a:cubicBezTo>
                <a:lnTo>
                  <a:pt x="52709" y="55947"/>
                </a:lnTo>
                <a:cubicBezTo>
                  <a:pt x="52979" y="49267"/>
                  <a:pt x="49655" y="42952"/>
                  <a:pt x="43995" y="39392"/>
                </a:cubicBezTo>
                <a:cubicBezTo>
                  <a:pt x="41165" y="37613"/>
                  <a:pt x="37968" y="36657"/>
                  <a:pt x="34739" y="36539"/>
                </a:cubicBezTo>
                <a:close/>
                <a:moveTo>
                  <a:pt x="85412" y="36539"/>
                </a:moveTo>
                <a:cubicBezTo>
                  <a:pt x="82183" y="36421"/>
                  <a:pt x="78924" y="37139"/>
                  <a:pt x="75972" y="38707"/>
                </a:cubicBezTo>
                <a:cubicBezTo>
                  <a:pt x="70067" y="41843"/>
                  <a:pt x="66290" y="47898"/>
                  <a:pt x="66069" y="54580"/>
                </a:cubicBezTo>
                <a:lnTo>
                  <a:pt x="73481" y="54824"/>
                </a:lnTo>
                <a:cubicBezTo>
                  <a:pt x="73614" y="50796"/>
                  <a:pt x="75891" y="47147"/>
                  <a:pt x="79450" y="45257"/>
                </a:cubicBezTo>
                <a:cubicBezTo>
                  <a:pt x="83009" y="43367"/>
                  <a:pt x="87308" y="43524"/>
                  <a:pt x="90719" y="45670"/>
                </a:cubicBezTo>
                <a:cubicBezTo>
                  <a:pt x="94130" y="47816"/>
                  <a:pt x="96134" y="51622"/>
                  <a:pt x="95971" y="55649"/>
                </a:cubicBezTo>
                <a:lnTo>
                  <a:pt x="103381" y="55947"/>
                </a:lnTo>
                <a:cubicBezTo>
                  <a:pt x="103651" y="49267"/>
                  <a:pt x="100327" y="42952"/>
                  <a:pt x="94667" y="39392"/>
                </a:cubicBezTo>
                <a:cubicBezTo>
                  <a:pt x="91838" y="37613"/>
                  <a:pt x="88640" y="36657"/>
                  <a:pt x="85412" y="36539"/>
                </a:cubicBezTo>
                <a:close/>
                <a:moveTo>
                  <a:pt x="60000" y="0"/>
                </a:moveTo>
                <a:lnTo>
                  <a:pt x="66134" y="309"/>
                </a:lnTo>
                <a:lnTo>
                  <a:pt x="72092" y="1219"/>
                </a:lnTo>
                <a:lnTo>
                  <a:pt x="77842" y="2697"/>
                </a:lnTo>
                <a:lnTo>
                  <a:pt x="83354" y="4715"/>
                </a:lnTo>
                <a:lnTo>
                  <a:pt x="88599" y="7241"/>
                </a:lnTo>
                <a:lnTo>
                  <a:pt x="93546" y="10247"/>
                </a:lnTo>
                <a:lnTo>
                  <a:pt x="98165" y="13701"/>
                </a:lnTo>
                <a:lnTo>
                  <a:pt x="102426" y="17573"/>
                </a:lnTo>
                <a:lnTo>
                  <a:pt x="106298" y="21834"/>
                </a:lnTo>
                <a:lnTo>
                  <a:pt x="109752" y="26453"/>
                </a:lnTo>
                <a:lnTo>
                  <a:pt x="112758" y="31400"/>
                </a:lnTo>
                <a:lnTo>
                  <a:pt x="115284" y="36645"/>
                </a:lnTo>
                <a:lnTo>
                  <a:pt x="117302" y="42157"/>
                </a:lnTo>
                <a:lnTo>
                  <a:pt x="118781" y="47907"/>
                </a:lnTo>
                <a:lnTo>
                  <a:pt x="119690" y="53865"/>
                </a:lnTo>
                <a:lnTo>
                  <a:pt x="120000" y="60000"/>
                </a:lnTo>
                <a:lnTo>
                  <a:pt x="119690" y="66134"/>
                </a:lnTo>
                <a:lnTo>
                  <a:pt x="118781" y="72092"/>
                </a:lnTo>
                <a:lnTo>
                  <a:pt x="117302" y="77842"/>
                </a:lnTo>
                <a:lnTo>
                  <a:pt x="115284" y="83354"/>
                </a:lnTo>
                <a:lnTo>
                  <a:pt x="112758" y="88599"/>
                </a:lnTo>
                <a:lnTo>
                  <a:pt x="109752" y="93546"/>
                </a:lnTo>
                <a:lnTo>
                  <a:pt x="106298" y="98165"/>
                </a:lnTo>
                <a:lnTo>
                  <a:pt x="102426" y="102426"/>
                </a:lnTo>
                <a:lnTo>
                  <a:pt x="98165" y="106298"/>
                </a:lnTo>
                <a:lnTo>
                  <a:pt x="93546" y="109752"/>
                </a:lnTo>
                <a:lnTo>
                  <a:pt x="88599" y="112758"/>
                </a:lnTo>
                <a:lnTo>
                  <a:pt x="83354" y="115284"/>
                </a:lnTo>
                <a:lnTo>
                  <a:pt x="77842" y="117302"/>
                </a:lnTo>
                <a:lnTo>
                  <a:pt x="72092" y="118781"/>
                </a:lnTo>
                <a:lnTo>
                  <a:pt x="66134" y="119690"/>
                </a:lnTo>
                <a:cubicBezTo>
                  <a:pt x="64117" y="119895"/>
                  <a:pt x="62071" y="120000"/>
                  <a:pt x="60000" y="120000"/>
                </a:cubicBezTo>
                <a:cubicBezTo>
                  <a:pt x="55857" y="120000"/>
                  <a:pt x="51813" y="119580"/>
                  <a:pt x="47907" y="118781"/>
                </a:cubicBezTo>
                <a:cubicBezTo>
                  <a:pt x="45955" y="118381"/>
                  <a:pt x="44036" y="117886"/>
                  <a:pt x="42157" y="117302"/>
                </a:cubicBezTo>
                <a:cubicBezTo>
                  <a:pt x="40279" y="116718"/>
                  <a:pt x="38439" y="116043"/>
                  <a:pt x="36645" y="115284"/>
                </a:cubicBezTo>
                <a:cubicBezTo>
                  <a:pt x="34850" y="114525"/>
                  <a:pt x="33100" y="113682"/>
                  <a:pt x="31400" y="112758"/>
                </a:cubicBezTo>
                <a:cubicBezTo>
                  <a:pt x="29700" y="111834"/>
                  <a:pt x="28049" y="110831"/>
                  <a:pt x="26453" y="109752"/>
                </a:cubicBezTo>
                <a:cubicBezTo>
                  <a:pt x="24857" y="108674"/>
                  <a:pt x="23316" y="107521"/>
                  <a:pt x="21834" y="106298"/>
                </a:cubicBezTo>
                <a:cubicBezTo>
                  <a:pt x="20352" y="105076"/>
                  <a:pt x="18930" y="103783"/>
                  <a:pt x="17573" y="102426"/>
                </a:cubicBezTo>
                <a:cubicBezTo>
                  <a:pt x="16216" y="101069"/>
                  <a:pt x="14923" y="99647"/>
                  <a:pt x="13701" y="98165"/>
                </a:cubicBezTo>
                <a:cubicBezTo>
                  <a:pt x="12478" y="96683"/>
                  <a:pt x="11325" y="95142"/>
                  <a:pt x="10247" y="93546"/>
                </a:cubicBezTo>
                <a:cubicBezTo>
                  <a:pt x="9168" y="91950"/>
                  <a:pt x="8165" y="90299"/>
                  <a:pt x="7241" y="88599"/>
                </a:cubicBezTo>
                <a:cubicBezTo>
                  <a:pt x="6318" y="86899"/>
                  <a:pt x="5474" y="85149"/>
                  <a:pt x="4715" y="83354"/>
                </a:cubicBezTo>
                <a:cubicBezTo>
                  <a:pt x="3956" y="81560"/>
                  <a:pt x="3281" y="79720"/>
                  <a:pt x="2697" y="77842"/>
                </a:cubicBezTo>
                <a:cubicBezTo>
                  <a:pt x="2113" y="75963"/>
                  <a:pt x="1618" y="74045"/>
                  <a:pt x="1219" y="72092"/>
                </a:cubicBezTo>
                <a:cubicBezTo>
                  <a:pt x="819" y="70139"/>
                  <a:pt x="514" y="68151"/>
                  <a:pt x="309" y="66134"/>
                </a:cubicBezTo>
                <a:cubicBezTo>
                  <a:pt x="104" y="64117"/>
                  <a:pt x="0" y="62071"/>
                  <a:pt x="0" y="60000"/>
                </a:cubicBezTo>
                <a:cubicBezTo>
                  <a:pt x="0" y="55857"/>
                  <a:pt x="419" y="51813"/>
                  <a:pt x="1219" y="47907"/>
                </a:cubicBezTo>
                <a:cubicBezTo>
                  <a:pt x="1618" y="45955"/>
                  <a:pt x="2113" y="44036"/>
                  <a:pt x="2697" y="42157"/>
                </a:cubicBezTo>
                <a:cubicBezTo>
                  <a:pt x="3281" y="40279"/>
                  <a:pt x="3956" y="38439"/>
                  <a:pt x="4715" y="36645"/>
                </a:cubicBezTo>
                <a:cubicBezTo>
                  <a:pt x="5474" y="34850"/>
                  <a:pt x="6318" y="33100"/>
                  <a:pt x="7241" y="31400"/>
                </a:cubicBezTo>
                <a:cubicBezTo>
                  <a:pt x="8165" y="29700"/>
                  <a:pt x="9168" y="28049"/>
                  <a:pt x="10247" y="26453"/>
                </a:cubicBezTo>
                <a:cubicBezTo>
                  <a:pt x="11325" y="24857"/>
                  <a:pt x="12478" y="23316"/>
                  <a:pt x="13701" y="21834"/>
                </a:cubicBezTo>
                <a:cubicBezTo>
                  <a:pt x="14923" y="20352"/>
                  <a:pt x="16216" y="18930"/>
                  <a:pt x="17573" y="17573"/>
                </a:cubicBezTo>
                <a:cubicBezTo>
                  <a:pt x="18930" y="16216"/>
                  <a:pt x="20352" y="14923"/>
                  <a:pt x="21834" y="13701"/>
                </a:cubicBezTo>
                <a:cubicBezTo>
                  <a:pt x="23316" y="12478"/>
                  <a:pt x="24857" y="11325"/>
                  <a:pt x="26453" y="10247"/>
                </a:cubicBezTo>
                <a:cubicBezTo>
                  <a:pt x="28049" y="9168"/>
                  <a:pt x="29700" y="8165"/>
                  <a:pt x="31400" y="7241"/>
                </a:cubicBezTo>
                <a:cubicBezTo>
                  <a:pt x="33100" y="6318"/>
                  <a:pt x="34850" y="5474"/>
                  <a:pt x="36645" y="4715"/>
                </a:cubicBezTo>
                <a:cubicBezTo>
                  <a:pt x="38439" y="3956"/>
                  <a:pt x="40279" y="3281"/>
                  <a:pt x="42157" y="2697"/>
                </a:cubicBezTo>
                <a:cubicBezTo>
                  <a:pt x="44036" y="2113"/>
                  <a:pt x="45955" y="1618"/>
                  <a:pt x="47907" y="1219"/>
                </a:cubicBezTo>
                <a:cubicBezTo>
                  <a:pt x="49860" y="819"/>
                  <a:pt x="51848" y="514"/>
                  <a:pt x="53865" y="309"/>
                </a:cubicBezTo>
                <a:cubicBezTo>
                  <a:pt x="55882" y="104"/>
                  <a:pt x="57928" y="0"/>
                  <a:pt x="60000" y="0"/>
                </a:cubicBezTo>
                <a:close/>
              </a:path>
            </a:pathLst>
          </a:custGeom>
          <a:solidFill>
            <a:schemeClr val="accent4"/>
          </a:solidFill>
          <a:ln>
            <a:noFill/>
          </a:ln>
        </p:spPr>
        <p:txBody>
          <a:bodyPr spcFirstLastPara="1" wrap="square" lIns="91425" tIns="45700" rIns="91425" bIns="45700" anchor="ctr" anchorCtr="0">
            <a:noAutofit/>
          </a:bodyPr>
          <a:lstStyle/>
          <a:p>
            <a:r>
              <a:rPr lang="en-US" dirty="0" smtClean="0"/>
              <a:t>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p:nvPr/>
        </p:nvSpPr>
        <p:spPr>
          <a:xfrm>
            <a:off x="838200" y="1200150"/>
            <a:ext cx="6984776" cy="297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3F3F3F"/>
              </a:solidFill>
              <a:latin typeface="Arial"/>
              <a:ea typeface="Arial"/>
              <a:cs typeface="Arial"/>
              <a:sym typeface="Arial"/>
            </a:endParaRPr>
          </a:p>
        </p:txBody>
      </p:sp>
      <p:grpSp>
        <p:nvGrpSpPr>
          <p:cNvPr id="149" name="Google Shape;149;p22"/>
          <p:cNvGrpSpPr/>
          <p:nvPr/>
        </p:nvGrpSpPr>
        <p:grpSpPr>
          <a:xfrm>
            <a:off x="0" y="1200150"/>
            <a:ext cx="6477000" cy="3200400"/>
            <a:chOff x="1619672" y="1956823"/>
            <a:chExt cx="3240360" cy="2011679"/>
          </a:xfrm>
        </p:grpSpPr>
        <p:sp>
          <p:nvSpPr>
            <p:cNvPr id="150" name="Google Shape;150;p22"/>
            <p:cNvSpPr txBox="1"/>
            <p:nvPr/>
          </p:nvSpPr>
          <p:spPr>
            <a:xfrm flipV="1">
              <a:off x="1619672" y="1956823"/>
              <a:ext cx="3240360" cy="182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lt1"/>
                </a:solidFill>
                <a:latin typeface="Arial"/>
                <a:ea typeface="Arial"/>
                <a:cs typeface="Arial"/>
                <a:sym typeface="Arial"/>
              </a:endParaRPr>
            </a:p>
          </p:txBody>
        </p:sp>
        <p:sp>
          <p:nvSpPr>
            <p:cNvPr id="151" name="Google Shape;151;p22"/>
            <p:cNvSpPr txBox="1"/>
            <p:nvPr/>
          </p:nvSpPr>
          <p:spPr>
            <a:xfrm flipV="1">
              <a:off x="1619672" y="3783112"/>
              <a:ext cx="3240360" cy="1853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pSp>
      <p:grpSp>
        <p:nvGrpSpPr>
          <p:cNvPr id="152" name="Google Shape;152;p22"/>
          <p:cNvGrpSpPr/>
          <p:nvPr/>
        </p:nvGrpSpPr>
        <p:grpSpPr>
          <a:xfrm>
            <a:off x="152400" y="1047751"/>
            <a:ext cx="7731968" cy="3276599"/>
            <a:chOff x="230158" y="2007089"/>
            <a:chExt cx="4629874" cy="1591357"/>
          </a:xfrm>
        </p:grpSpPr>
        <p:sp>
          <p:nvSpPr>
            <p:cNvPr id="153" name="Google Shape;153;p22"/>
            <p:cNvSpPr txBox="1"/>
            <p:nvPr/>
          </p:nvSpPr>
          <p:spPr>
            <a:xfrm flipV="1">
              <a:off x="230158" y="2007089"/>
              <a:ext cx="890299" cy="7956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lt1"/>
                </a:solidFill>
                <a:latin typeface="Arial"/>
                <a:ea typeface="Arial"/>
                <a:cs typeface="Arial"/>
                <a:sym typeface="Arial"/>
              </a:endParaRPr>
            </a:p>
          </p:txBody>
        </p:sp>
        <p:sp>
          <p:nvSpPr>
            <p:cNvPr id="154" name="Google Shape;154;p22"/>
            <p:cNvSpPr txBox="1"/>
            <p:nvPr/>
          </p:nvSpPr>
          <p:spPr>
            <a:xfrm>
              <a:off x="1619672" y="2582783"/>
              <a:ext cx="324036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pSp>
      <p:sp>
        <p:nvSpPr>
          <p:cNvPr id="155" name="Google Shape;155;p22"/>
          <p:cNvSpPr txBox="1"/>
          <p:nvPr/>
        </p:nvSpPr>
        <p:spPr>
          <a:xfrm>
            <a:off x="1067461" y="3957099"/>
            <a:ext cx="6984776"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rgbClr val="3F3F3F"/>
              </a:solidFill>
              <a:latin typeface="Arial"/>
              <a:ea typeface="Arial"/>
              <a:cs typeface="Arial"/>
              <a:sym typeface="Arial"/>
            </a:endParaRPr>
          </a:p>
        </p:txBody>
      </p:sp>
      <p:sp>
        <p:nvSpPr>
          <p:cNvPr id="156" name="Google Shape;15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smtClean="0">
                <a:solidFill>
                  <a:schemeClr val="bg2"/>
                </a:solidFill>
              </a:rPr>
              <a:t>DISCUSSED TOPICS</a:t>
            </a:r>
            <a:endParaRPr b="1">
              <a:solidFill>
                <a:schemeClr val="bg2"/>
              </a:solidFill>
            </a:endParaRPr>
          </a:p>
        </p:txBody>
      </p:sp>
      <p:sp>
        <p:nvSpPr>
          <p:cNvPr id="11" name="Rectangle 10"/>
          <p:cNvSpPr/>
          <p:nvPr/>
        </p:nvSpPr>
        <p:spPr>
          <a:xfrm>
            <a:off x="152400" y="742950"/>
            <a:ext cx="8991600" cy="4338161"/>
          </a:xfrm>
          <a:prstGeom prst="rect">
            <a:avLst/>
          </a:prstGeom>
        </p:spPr>
        <p:txBody>
          <a:bodyPr wrap="square">
            <a:spAutoFit/>
          </a:bodyPr>
          <a:lstStyle/>
          <a:p>
            <a:endParaRPr lang="en-US" dirty="0" smtClean="0"/>
          </a:p>
          <a:p>
            <a:r>
              <a:rPr lang="en-US" sz="1800" b="1" dirty="0" smtClean="0">
                <a:solidFill>
                  <a:schemeClr val="bg2"/>
                </a:solidFill>
              </a:rPr>
              <a:t>1.CYBER SECURITY</a:t>
            </a:r>
          </a:p>
          <a:p>
            <a:r>
              <a:rPr lang="en-US" sz="1800" b="1" smtClean="0">
                <a:solidFill>
                  <a:schemeClr val="bg2"/>
                </a:solidFill>
              </a:rPr>
              <a:t>                                –PUSPARAJ </a:t>
            </a:r>
            <a:r>
              <a:rPr lang="en-US" sz="1800" b="1" dirty="0" smtClean="0">
                <a:solidFill>
                  <a:schemeClr val="bg2"/>
                </a:solidFill>
              </a:rPr>
              <a:t>MAINALI</a:t>
            </a:r>
          </a:p>
          <a:p>
            <a:endParaRPr lang="en-US" sz="1800" b="1" dirty="0" smtClean="0">
              <a:solidFill>
                <a:schemeClr val="bg2"/>
              </a:solidFill>
            </a:endParaRPr>
          </a:p>
          <a:p>
            <a:r>
              <a:rPr lang="en-US" sz="1800" b="1" dirty="0" smtClean="0">
                <a:solidFill>
                  <a:schemeClr val="bg2"/>
                </a:solidFill>
              </a:rPr>
              <a:t>2.CYBER CRIME </a:t>
            </a:r>
          </a:p>
          <a:p>
            <a:r>
              <a:rPr lang="en-US" sz="1800" b="1" dirty="0" smtClean="0">
                <a:solidFill>
                  <a:schemeClr val="bg2"/>
                </a:solidFill>
              </a:rPr>
              <a:t>                                –SARAHANA SUWAL</a:t>
            </a:r>
          </a:p>
          <a:p>
            <a:endParaRPr lang="en-US" sz="1800" b="1" dirty="0" smtClean="0">
              <a:solidFill>
                <a:schemeClr val="bg2"/>
              </a:solidFill>
            </a:endParaRPr>
          </a:p>
          <a:p>
            <a:r>
              <a:rPr lang="en-US" sz="1800" b="1" dirty="0" smtClean="0">
                <a:solidFill>
                  <a:schemeClr val="bg2"/>
                </a:solidFill>
              </a:rPr>
              <a:t>3.CYBER ATTACK EFFECTS</a:t>
            </a:r>
          </a:p>
          <a:p>
            <a:r>
              <a:rPr lang="en-US" sz="1800" b="1" dirty="0" smtClean="0">
                <a:solidFill>
                  <a:schemeClr val="bg2"/>
                </a:solidFill>
              </a:rPr>
              <a:t>                                – ROHAN MAHARJAN</a:t>
            </a:r>
          </a:p>
          <a:p>
            <a:endParaRPr lang="en-US" sz="1800" b="1" dirty="0" smtClean="0">
              <a:solidFill>
                <a:schemeClr val="bg2"/>
              </a:solidFill>
            </a:endParaRPr>
          </a:p>
          <a:p>
            <a:r>
              <a:rPr lang="en-US" sz="1800" b="1" dirty="0" smtClean="0">
                <a:solidFill>
                  <a:schemeClr val="bg2"/>
                </a:solidFill>
              </a:rPr>
              <a:t>4.MEASURE TO PREVENT CYBER CRIME USING CYBER SECURITY</a:t>
            </a:r>
          </a:p>
          <a:p>
            <a:r>
              <a:rPr lang="en-US" sz="1800" b="1" dirty="0" smtClean="0">
                <a:solidFill>
                  <a:schemeClr val="bg2"/>
                </a:solidFill>
              </a:rPr>
              <a:t>                                – ROHAN KOIRALA</a:t>
            </a:r>
          </a:p>
          <a:p>
            <a:endParaRPr lang="en-US" sz="1800" b="1" dirty="0" smtClean="0">
              <a:solidFill>
                <a:schemeClr val="bg2"/>
              </a:solidFill>
            </a:endParaRPr>
          </a:p>
          <a:p>
            <a:r>
              <a:rPr lang="en-US" sz="1800" b="1" dirty="0" smtClean="0">
                <a:solidFill>
                  <a:schemeClr val="bg2"/>
                </a:solidFill>
              </a:rPr>
              <a:t>5. CONCLUSION</a:t>
            </a:r>
          </a:p>
          <a:p>
            <a:r>
              <a:rPr lang="en-US" sz="1800" b="1" dirty="0" smtClean="0">
                <a:solidFill>
                  <a:schemeClr val="bg2"/>
                </a:solidFill>
              </a:rPr>
              <a:t>                                – SAROJ BASNET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33"/>
          <p:cNvPicPr preferRelativeResize="0">
            <a:picLocks noGrp="1"/>
          </p:cNvPicPr>
          <p:nvPr>
            <p:ph type="pic" idx="2"/>
          </p:nvPr>
        </p:nvPicPr>
        <p:blipFill rotWithShape="1">
          <a:blip r:embed="rId3">
            <a:alphaModFix/>
          </a:blip>
          <a:srcRect/>
          <a:stretch/>
        </p:blipFill>
        <p:spPr>
          <a:prstGeom prst="rect">
            <a:avLst/>
          </a:prstGeom>
          <a:solidFill>
            <a:srgbClr val="D8D8D8"/>
          </a:solidFill>
          <a:ln>
            <a:noFill/>
          </a:ln>
        </p:spPr>
      </p:pic>
      <p:sp>
        <p:nvSpPr>
          <p:cNvPr id="462" name="Google Shape;462;p33"/>
          <p:cNvSpPr/>
          <p:nvPr/>
        </p:nvSpPr>
        <p:spPr>
          <a:xfrm>
            <a:off x="197768" y="159481"/>
            <a:ext cx="4176464" cy="4824536"/>
          </a:xfrm>
          <a:prstGeom prst="frame">
            <a:avLst>
              <a:gd name="adj1" fmla="val 1002"/>
            </a:avLst>
          </a:prstGeom>
          <a:solidFill>
            <a:srgbClr val="FFCE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63" name="Google Shape;463;p33"/>
          <p:cNvSpPr txBox="1"/>
          <p:nvPr/>
        </p:nvSpPr>
        <p:spPr>
          <a:xfrm>
            <a:off x="4724400" y="209550"/>
            <a:ext cx="4104456" cy="12399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3F3F3F"/>
              </a:buClr>
              <a:buFont typeface="Arial"/>
              <a:buNone/>
            </a:pPr>
            <a:endParaRPr sz="3200" b="1">
              <a:solidFill>
                <a:srgbClr val="3F3F3F"/>
              </a:solidFill>
              <a:latin typeface="Arial"/>
              <a:ea typeface="Arial"/>
              <a:cs typeface="Arial"/>
              <a:sym typeface="Arial"/>
            </a:endParaRPr>
          </a:p>
        </p:txBody>
      </p:sp>
      <p:sp>
        <p:nvSpPr>
          <p:cNvPr id="464" name="Google Shape;464;p33"/>
          <p:cNvSpPr txBox="1"/>
          <p:nvPr/>
        </p:nvSpPr>
        <p:spPr>
          <a:xfrm>
            <a:off x="4820277" y="1906835"/>
            <a:ext cx="4104456"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465" name="Google Shape;465;p33"/>
          <p:cNvSpPr txBox="1"/>
          <p:nvPr/>
        </p:nvSpPr>
        <p:spPr>
          <a:xfrm>
            <a:off x="4876800" y="742950"/>
            <a:ext cx="4267200" cy="990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F3F3F"/>
              </a:buClr>
              <a:buFont typeface="Arial"/>
              <a:buNone/>
            </a:pPr>
            <a:r>
              <a:rPr lang="en" sz="3600" b="1" dirty="0" smtClean="0">
                <a:solidFill>
                  <a:srgbClr val="3F3F3F"/>
                </a:solidFill>
              </a:rPr>
              <a:t>WHAT IS CYBER SECURITY?</a:t>
            </a:r>
            <a:endParaRPr sz="3600" b="1"/>
          </a:p>
        </p:txBody>
      </p:sp>
      <p:pic>
        <p:nvPicPr>
          <p:cNvPr id="7" name="Google Shape;461;p33"/>
          <p:cNvPicPr preferRelativeResize="0">
            <a:picLocks/>
          </p:cNvPicPr>
          <p:nvPr/>
        </p:nvPicPr>
        <p:blipFill rotWithShape="1">
          <a:blip r:embed="rId3">
            <a:alphaModFix/>
          </a:blip>
          <a:srcRect/>
          <a:stretch/>
        </p:blipFill>
        <p:spPr>
          <a:xfrm>
            <a:off x="0" y="0"/>
            <a:ext cx="4648200" cy="5143501"/>
          </a:xfrm>
          <a:prstGeom prst="rect">
            <a:avLst/>
          </a:prstGeom>
          <a:solidFill>
            <a:srgbClr val="D8D8D8"/>
          </a:solidFill>
          <a:ln>
            <a:noFill/>
          </a:ln>
        </p:spPr>
      </p:pic>
      <p:sp>
        <p:nvSpPr>
          <p:cNvPr id="52226" name="AutoShape 2" descr="Image result for cyber secur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1P.jpg"/>
          <p:cNvPicPr>
            <a:picLocks noChangeAspect="1"/>
          </p:cNvPicPr>
          <p:nvPr/>
        </p:nvPicPr>
        <p:blipFill>
          <a:blip r:embed="rId4"/>
          <a:stretch>
            <a:fillRect/>
          </a:stretch>
        </p:blipFill>
        <p:spPr>
          <a:xfrm>
            <a:off x="0" y="0"/>
            <a:ext cx="4648200" cy="5143500"/>
          </a:xfrm>
          <a:prstGeom prst="rect">
            <a:avLst/>
          </a:prstGeom>
        </p:spPr>
      </p:pic>
      <p:sp>
        <p:nvSpPr>
          <p:cNvPr id="10" name="Rectangle 9"/>
          <p:cNvSpPr/>
          <p:nvPr/>
        </p:nvSpPr>
        <p:spPr>
          <a:xfrm>
            <a:off x="4648200" y="1809750"/>
            <a:ext cx="4495800" cy="3416320"/>
          </a:xfrm>
          <a:prstGeom prst="rect">
            <a:avLst/>
          </a:prstGeom>
        </p:spPr>
        <p:txBody>
          <a:bodyPr wrap="square">
            <a:spAutoFit/>
          </a:bodyPr>
          <a:lstStyle/>
          <a:p>
            <a:r>
              <a:rPr lang="en-US" sz="2400" dirty="0" smtClean="0">
                <a:latin typeface="Calibri" pitchFamily="34" charset="0"/>
                <a:cs typeface="Calibri" pitchFamily="34" charset="0"/>
              </a:rPr>
              <a:t>- Cyber security is the practice of protecting systems, networks, and programs from digital attacks. These</a:t>
            </a:r>
            <a:r>
              <a:rPr lang="en-US" sz="2400" dirty="0" smtClean="0">
                <a:solidFill>
                  <a:schemeClr val="tx1"/>
                </a:solidFill>
                <a:latin typeface="Calibri" pitchFamily="34" charset="0"/>
                <a:cs typeface="Calibri" pitchFamily="34" charset="0"/>
              </a:rPr>
              <a:t> cyber attacks </a:t>
            </a:r>
            <a:r>
              <a:rPr lang="en-US" sz="2400" dirty="0" smtClean="0">
                <a:latin typeface="Calibri" pitchFamily="34" charset="0"/>
                <a:cs typeface="Calibri" pitchFamily="34" charset="0"/>
              </a:rPr>
              <a:t> are usually aimed at accessing, changing, or destroying sensitive information; extorting money from users; or interrupting normal business processes.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grpSp>
        <p:nvGrpSpPr>
          <p:cNvPr id="415" name="Google Shape;415;p32"/>
          <p:cNvGrpSpPr/>
          <p:nvPr/>
        </p:nvGrpSpPr>
        <p:grpSpPr>
          <a:xfrm>
            <a:off x="3854258" y="1770622"/>
            <a:ext cx="3332582" cy="2999495"/>
            <a:chOff x="3203848" y="1779662"/>
            <a:chExt cx="3332582" cy="2999495"/>
          </a:xfrm>
        </p:grpSpPr>
        <p:sp>
          <p:nvSpPr>
            <p:cNvPr id="416" name="Google Shape;416;p32"/>
            <p:cNvSpPr/>
            <p:nvPr/>
          </p:nvSpPr>
          <p:spPr>
            <a:xfrm>
              <a:off x="3203848" y="1779662"/>
              <a:ext cx="108000" cy="2773364"/>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7" name="Google Shape;417;p32"/>
            <p:cNvSpPr/>
            <p:nvPr/>
          </p:nvSpPr>
          <p:spPr>
            <a:xfrm>
              <a:off x="3203848" y="4326895"/>
              <a:ext cx="452262" cy="452262"/>
            </a:xfrm>
            <a:prstGeom prst="blockArc">
              <a:avLst>
                <a:gd name="adj1" fmla="val 5431834"/>
                <a:gd name="adj2" fmla="val 10817112"/>
                <a:gd name="adj3" fmla="val 24281"/>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18" name="Google Shape;418;p32"/>
            <p:cNvSpPr/>
            <p:nvPr/>
          </p:nvSpPr>
          <p:spPr>
            <a:xfrm>
              <a:off x="3425216" y="4671157"/>
              <a:ext cx="2916000" cy="10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9" name="Google Shape;419;p32"/>
            <p:cNvSpPr/>
            <p:nvPr/>
          </p:nvSpPr>
          <p:spPr>
            <a:xfrm rot="-5400000">
              <a:off x="6084168" y="4326895"/>
              <a:ext cx="452262" cy="452262"/>
            </a:xfrm>
            <a:prstGeom prst="blockArc">
              <a:avLst>
                <a:gd name="adj1" fmla="val 5431834"/>
                <a:gd name="adj2" fmla="val 10817112"/>
                <a:gd name="adj3" fmla="val 24281"/>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0" name="Google Shape;420;p32"/>
            <p:cNvSpPr/>
            <p:nvPr/>
          </p:nvSpPr>
          <p:spPr>
            <a:xfrm>
              <a:off x="6428430" y="3989950"/>
              <a:ext cx="108000" cy="576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21" name="Google Shape;421;p32"/>
          <p:cNvSpPr/>
          <p:nvPr/>
        </p:nvSpPr>
        <p:spPr>
          <a:xfrm>
            <a:off x="304800" y="1581150"/>
            <a:ext cx="5410200" cy="956550"/>
          </a:xfrm>
          <a:prstGeom prst="rect">
            <a:avLst/>
          </a:prstGeom>
          <a:solidFill>
            <a:srgbClr val="FFCE29"/>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2" name="Google Shape;422;p32"/>
          <p:cNvSpPr/>
          <p:nvPr/>
        </p:nvSpPr>
        <p:spPr>
          <a:xfrm>
            <a:off x="304800" y="1733550"/>
            <a:ext cx="540000" cy="684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23" name="Google Shape;423;p32"/>
          <p:cNvGrpSpPr/>
          <p:nvPr/>
        </p:nvGrpSpPr>
        <p:grpSpPr>
          <a:xfrm>
            <a:off x="1427932" y="1747327"/>
            <a:ext cx="2878588" cy="678692"/>
            <a:chOff x="803640" y="3362835"/>
            <a:chExt cx="2059657" cy="678692"/>
          </a:xfrm>
        </p:grpSpPr>
        <p:sp>
          <p:nvSpPr>
            <p:cNvPr id="424" name="Google Shape;424;p32"/>
            <p:cNvSpPr txBox="1"/>
            <p:nvPr/>
          </p:nvSpPr>
          <p:spPr>
            <a:xfrm>
              <a:off x="803640" y="3579862"/>
              <a:ext cx="205965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rgbClr val="3F3F3F"/>
                </a:solidFill>
                <a:latin typeface="Arial"/>
                <a:ea typeface="Arial"/>
                <a:cs typeface="Arial"/>
                <a:sym typeface="Arial"/>
              </a:endParaRPr>
            </a:p>
          </p:txBody>
        </p:sp>
        <p:sp>
          <p:nvSpPr>
            <p:cNvPr id="425" name="Google Shape;425;p32"/>
            <p:cNvSpPr txBox="1"/>
            <p:nvPr/>
          </p:nvSpPr>
          <p:spPr>
            <a:xfrm>
              <a:off x="803640" y="3362835"/>
              <a:ext cx="2059657"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3F3F3F"/>
                </a:solidFill>
                <a:latin typeface="Arial"/>
                <a:ea typeface="Arial"/>
                <a:cs typeface="Arial"/>
                <a:sym typeface="Arial"/>
              </a:endParaRPr>
            </a:p>
          </p:txBody>
        </p:sp>
      </p:grpSp>
      <p:sp>
        <p:nvSpPr>
          <p:cNvPr id="426" name="Google Shape;426;p32"/>
          <p:cNvSpPr txBox="1"/>
          <p:nvPr/>
        </p:nvSpPr>
        <p:spPr>
          <a:xfrm>
            <a:off x="304800" y="1885950"/>
            <a:ext cx="470000"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000" b="1" dirty="0">
                <a:solidFill>
                  <a:schemeClr val="lt1"/>
                </a:solidFill>
                <a:latin typeface="Arial"/>
                <a:ea typeface="Arial"/>
                <a:cs typeface="Arial"/>
                <a:sym typeface="Arial"/>
              </a:rPr>
              <a:t>01</a:t>
            </a:r>
            <a:endParaRPr sz="2000" b="1">
              <a:solidFill>
                <a:schemeClr val="lt1"/>
              </a:solidFill>
              <a:latin typeface="Arial"/>
              <a:ea typeface="Arial"/>
              <a:cs typeface="Arial"/>
              <a:sym typeface="Arial"/>
            </a:endParaRPr>
          </a:p>
        </p:txBody>
      </p:sp>
      <p:sp>
        <p:nvSpPr>
          <p:cNvPr id="427" name="Google Shape;427;p32"/>
          <p:cNvSpPr/>
          <p:nvPr/>
        </p:nvSpPr>
        <p:spPr>
          <a:xfrm>
            <a:off x="304800" y="2619288"/>
            <a:ext cx="5410200" cy="902054"/>
          </a:xfrm>
          <a:prstGeom prst="rect">
            <a:avLst/>
          </a:prstGeom>
          <a:solidFill>
            <a:srgbClr val="FFCE29"/>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endParaRPr lang="en-US" sz="1600" dirty="0" smtClean="0"/>
          </a:p>
        </p:txBody>
      </p:sp>
      <p:sp>
        <p:nvSpPr>
          <p:cNvPr id="428" name="Google Shape;428;p32"/>
          <p:cNvSpPr/>
          <p:nvPr/>
        </p:nvSpPr>
        <p:spPr>
          <a:xfrm>
            <a:off x="304800" y="2724150"/>
            <a:ext cx="544693" cy="684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29" name="Google Shape;429;p32"/>
          <p:cNvGrpSpPr/>
          <p:nvPr/>
        </p:nvGrpSpPr>
        <p:grpSpPr>
          <a:xfrm>
            <a:off x="990600" y="2730968"/>
            <a:ext cx="4572000" cy="755181"/>
            <a:chOff x="803640" y="3362835"/>
            <a:chExt cx="2059657" cy="678692"/>
          </a:xfrm>
        </p:grpSpPr>
        <p:sp>
          <p:nvSpPr>
            <p:cNvPr id="430" name="Google Shape;430;p32"/>
            <p:cNvSpPr txBox="1"/>
            <p:nvPr/>
          </p:nvSpPr>
          <p:spPr>
            <a:xfrm>
              <a:off x="803640" y="3579862"/>
              <a:ext cx="205965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rgbClr val="3F3F3F"/>
                </a:solidFill>
                <a:latin typeface="Arial"/>
                <a:ea typeface="Arial"/>
                <a:cs typeface="Arial"/>
                <a:sym typeface="Arial"/>
              </a:endParaRPr>
            </a:p>
          </p:txBody>
        </p:sp>
        <p:sp>
          <p:nvSpPr>
            <p:cNvPr id="431" name="Google Shape;431;p32"/>
            <p:cNvSpPr txBox="1"/>
            <p:nvPr/>
          </p:nvSpPr>
          <p:spPr>
            <a:xfrm>
              <a:off x="803640" y="3362835"/>
              <a:ext cx="2059657"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3F3F3F"/>
                </a:solidFill>
                <a:latin typeface="Arial"/>
                <a:ea typeface="Arial"/>
                <a:cs typeface="Arial"/>
                <a:sym typeface="Arial"/>
              </a:endParaRPr>
            </a:p>
          </p:txBody>
        </p:sp>
      </p:grpSp>
      <p:sp>
        <p:nvSpPr>
          <p:cNvPr id="432" name="Google Shape;432;p32"/>
          <p:cNvSpPr txBox="1"/>
          <p:nvPr/>
        </p:nvSpPr>
        <p:spPr>
          <a:xfrm>
            <a:off x="304800" y="2876550"/>
            <a:ext cx="470000"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000" b="1" dirty="0">
                <a:solidFill>
                  <a:schemeClr val="lt1"/>
                </a:solidFill>
                <a:latin typeface="Arial"/>
                <a:ea typeface="Arial"/>
                <a:cs typeface="Arial"/>
                <a:sym typeface="Arial"/>
              </a:rPr>
              <a:t>02</a:t>
            </a:r>
            <a:endParaRPr sz="2000" b="1">
              <a:solidFill>
                <a:schemeClr val="lt1"/>
              </a:solidFill>
              <a:latin typeface="Arial"/>
              <a:ea typeface="Arial"/>
              <a:cs typeface="Arial"/>
              <a:sym typeface="Arial"/>
            </a:endParaRPr>
          </a:p>
        </p:txBody>
      </p:sp>
      <p:sp>
        <p:nvSpPr>
          <p:cNvPr id="433" name="Google Shape;433;p32"/>
          <p:cNvSpPr/>
          <p:nvPr/>
        </p:nvSpPr>
        <p:spPr>
          <a:xfrm>
            <a:off x="304800" y="3613912"/>
            <a:ext cx="5410200" cy="902054"/>
          </a:xfrm>
          <a:prstGeom prst="rect">
            <a:avLst/>
          </a:prstGeom>
          <a:solidFill>
            <a:srgbClr val="FFCE29"/>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4" name="Google Shape;434;p32"/>
          <p:cNvSpPr/>
          <p:nvPr/>
        </p:nvSpPr>
        <p:spPr>
          <a:xfrm>
            <a:off x="304800" y="3714750"/>
            <a:ext cx="544693" cy="684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35" name="Google Shape;435;p32"/>
          <p:cNvGrpSpPr/>
          <p:nvPr/>
        </p:nvGrpSpPr>
        <p:grpSpPr>
          <a:xfrm>
            <a:off x="1444700" y="3725593"/>
            <a:ext cx="2878588" cy="678692"/>
            <a:chOff x="803640" y="3362835"/>
            <a:chExt cx="2059657" cy="678692"/>
          </a:xfrm>
        </p:grpSpPr>
        <p:sp>
          <p:nvSpPr>
            <p:cNvPr id="436" name="Google Shape;436;p32"/>
            <p:cNvSpPr txBox="1"/>
            <p:nvPr/>
          </p:nvSpPr>
          <p:spPr>
            <a:xfrm>
              <a:off x="803640" y="3579862"/>
              <a:ext cx="205965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rgbClr val="3F3F3F"/>
                </a:solidFill>
                <a:latin typeface="Arial"/>
                <a:ea typeface="Arial"/>
                <a:cs typeface="Arial"/>
                <a:sym typeface="Arial"/>
              </a:endParaRPr>
            </a:p>
          </p:txBody>
        </p:sp>
        <p:sp>
          <p:nvSpPr>
            <p:cNvPr id="437" name="Google Shape;437;p32"/>
            <p:cNvSpPr txBox="1"/>
            <p:nvPr/>
          </p:nvSpPr>
          <p:spPr>
            <a:xfrm>
              <a:off x="803640" y="3362835"/>
              <a:ext cx="2059657"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3F3F3F"/>
                </a:solidFill>
                <a:latin typeface="Arial"/>
                <a:ea typeface="Arial"/>
                <a:cs typeface="Arial"/>
                <a:sym typeface="Arial"/>
              </a:endParaRPr>
            </a:p>
          </p:txBody>
        </p:sp>
      </p:grpSp>
      <p:sp>
        <p:nvSpPr>
          <p:cNvPr id="438" name="Google Shape;438;p32"/>
          <p:cNvSpPr txBox="1"/>
          <p:nvPr/>
        </p:nvSpPr>
        <p:spPr>
          <a:xfrm>
            <a:off x="304800" y="3867150"/>
            <a:ext cx="470000"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2000" b="1" dirty="0">
                <a:solidFill>
                  <a:schemeClr val="lt1"/>
                </a:solidFill>
                <a:latin typeface="Arial"/>
                <a:ea typeface="Arial"/>
                <a:cs typeface="Arial"/>
                <a:sym typeface="Arial"/>
              </a:rPr>
              <a:t>03</a:t>
            </a:r>
            <a:endParaRPr sz="2000" b="1">
              <a:solidFill>
                <a:schemeClr val="lt1"/>
              </a:solidFill>
              <a:latin typeface="Arial"/>
              <a:ea typeface="Arial"/>
              <a:cs typeface="Arial"/>
              <a:sym typeface="Arial"/>
            </a:endParaRPr>
          </a:p>
        </p:txBody>
      </p:sp>
      <p:grpSp>
        <p:nvGrpSpPr>
          <p:cNvPr id="439" name="Google Shape;439;p32"/>
          <p:cNvGrpSpPr/>
          <p:nvPr/>
        </p:nvGrpSpPr>
        <p:grpSpPr>
          <a:xfrm>
            <a:off x="5767918" y="1056963"/>
            <a:ext cx="2758049" cy="2928608"/>
            <a:chOff x="4848046" y="3681671"/>
            <a:chExt cx="2758049" cy="2928608"/>
          </a:xfrm>
        </p:grpSpPr>
        <p:sp>
          <p:nvSpPr>
            <p:cNvPr id="440" name="Google Shape;440;p32"/>
            <p:cNvSpPr/>
            <p:nvPr/>
          </p:nvSpPr>
          <p:spPr>
            <a:xfrm rot="8100000">
              <a:off x="5417737" y="4225696"/>
              <a:ext cx="1602534" cy="1602536"/>
            </a:xfrm>
            <a:custGeom>
              <a:avLst/>
              <a:gdLst/>
              <a:ahLst/>
              <a:cxnLst/>
              <a:rect l="l" t="t" r="r" b="b"/>
              <a:pathLst>
                <a:path w="120000" h="120000" extrusionOk="0">
                  <a:moveTo>
                    <a:pt x="16055" y="103945"/>
                  </a:moveTo>
                  <a:cubicBezTo>
                    <a:pt x="6135" y="94025"/>
                    <a:pt x="0" y="80321"/>
                    <a:pt x="0" y="65184"/>
                  </a:cubicBezTo>
                  <a:cubicBezTo>
                    <a:pt x="0" y="34911"/>
                    <a:pt x="24541" y="10369"/>
                    <a:pt x="54815" y="10369"/>
                  </a:cubicBezTo>
                  <a:lnTo>
                    <a:pt x="73408" y="10369"/>
                  </a:lnTo>
                  <a:lnTo>
                    <a:pt x="83778" y="0"/>
                  </a:lnTo>
                  <a:cubicBezTo>
                    <a:pt x="87945" y="-4167"/>
                    <a:pt x="94702" y="-4167"/>
                    <a:pt x="98870" y="0"/>
                  </a:cubicBezTo>
                  <a:lnTo>
                    <a:pt x="109240" y="10369"/>
                  </a:lnTo>
                  <a:lnTo>
                    <a:pt x="109630" y="10369"/>
                  </a:lnTo>
                  <a:lnTo>
                    <a:pt x="109630" y="10759"/>
                  </a:lnTo>
                  <a:lnTo>
                    <a:pt x="120000" y="21129"/>
                  </a:lnTo>
                  <a:cubicBezTo>
                    <a:pt x="124167" y="25297"/>
                    <a:pt x="124167" y="32054"/>
                    <a:pt x="120000" y="36221"/>
                  </a:cubicBezTo>
                  <a:lnTo>
                    <a:pt x="109630" y="46591"/>
                  </a:lnTo>
                  <a:cubicBezTo>
                    <a:pt x="109630" y="52789"/>
                    <a:pt x="109630" y="58987"/>
                    <a:pt x="109630" y="65184"/>
                  </a:cubicBezTo>
                  <a:cubicBezTo>
                    <a:pt x="109630" y="95458"/>
                    <a:pt x="85088" y="120000"/>
                    <a:pt x="54815" y="120000"/>
                  </a:cubicBezTo>
                  <a:cubicBezTo>
                    <a:pt x="39678" y="120000"/>
                    <a:pt x="25974" y="113864"/>
                    <a:pt x="16055" y="103945"/>
                  </a:cubicBezTo>
                  <a:close/>
                </a:path>
              </a:pathLst>
            </a:custGeom>
            <a:solidFill>
              <a:schemeClr val="lt1"/>
            </a:solidFill>
            <a:ln w="698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1" name="Google Shape;441;p32"/>
            <p:cNvSpPr/>
            <p:nvPr/>
          </p:nvSpPr>
          <p:spPr>
            <a:xfrm>
              <a:off x="5903273" y="6071006"/>
              <a:ext cx="631463" cy="131555"/>
            </a:xfrm>
            <a:prstGeom prst="roundRect">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2" name="Google Shape;442;p32"/>
            <p:cNvSpPr/>
            <p:nvPr/>
          </p:nvSpPr>
          <p:spPr>
            <a:xfrm>
              <a:off x="5929584" y="6274865"/>
              <a:ext cx="578841" cy="131555"/>
            </a:xfrm>
            <a:prstGeom prst="roundRect">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3" name="Google Shape;443;p32"/>
            <p:cNvSpPr/>
            <p:nvPr/>
          </p:nvSpPr>
          <p:spPr>
            <a:xfrm>
              <a:off x="5982205" y="6478724"/>
              <a:ext cx="473597" cy="131555"/>
            </a:xfrm>
            <a:prstGeom prst="roundRect">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4" name="Google Shape;444;p32"/>
            <p:cNvSpPr/>
            <p:nvPr/>
          </p:nvSpPr>
          <p:spPr>
            <a:xfrm rot="2700000">
              <a:off x="7086448" y="4038815"/>
              <a:ext cx="144000" cy="360000"/>
            </a:xfrm>
            <a:prstGeom prst="roundRect">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45" name="Google Shape;445;p32"/>
            <p:cNvSpPr/>
            <p:nvPr/>
          </p:nvSpPr>
          <p:spPr>
            <a:xfrm rot="-2700000" flipH="1">
              <a:off x="5218102" y="4038815"/>
              <a:ext cx="144000" cy="360000"/>
            </a:xfrm>
            <a:prstGeom prst="roundRect">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46" name="Google Shape;446;p32"/>
            <p:cNvSpPr/>
            <p:nvPr/>
          </p:nvSpPr>
          <p:spPr>
            <a:xfrm>
              <a:off x="6155070" y="3681671"/>
              <a:ext cx="144000" cy="360000"/>
            </a:xfrm>
            <a:prstGeom prst="roundRect">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47" name="Google Shape;447;p32"/>
            <p:cNvSpPr/>
            <p:nvPr/>
          </p:nvSpPr>
          <p:spPr>
            <a:xfrm rot="5400000">
              <a:off x="7354095" y="4745637"/>
              <a:ext cx="144000" cy="360000"/>
            </a:xfrm>
            <a:prstGeom prst="roundRect">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48" name="Google Shape;448;p32"/>
            <p:cNvSpPr/>
            <p:nvPr/>
          </p:nvSpPr>
          <p:spPr>
            <a:xfrm rot="-5400000" flipH="1">
              <a:off x="4956046" y="4745638"/>
              <a:ext cx="144000" cy="360000"/>
            </a:xfrm>
            <a:prstGeom prst="roundRect">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49" name="Google Shape;449;p32"/>
          <p:cNvSpPr txBox="1"/>
          <p:nvPr/>
        </p:nvSpPr>
        <p:spPr>
          <a:xfrm>
            <a:off x="4572000" y="4262399"/>
            <a:ext cx="210067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1">
              <a:solidFill>
                <a:srgbClr val="3F3F3F"/>
              </a:solidFill>
              <a:latin typeface="Arial"/>
              <a:ea typeface="Arial"/>
              <a:cs typeface="Arial"/>
              <a:sym typeface="Arial"/>
            </a:endParaRPr>
          </a:p>
        </p:txBody>
      </p:sp>
      <p:grpSp>
        <p:nvGrpSpPr>
          <p:cNvPr id="450" name="Google Shape;450;p32"/>
          <p:cNvGrpSpPr/>
          <p:nvPr/>
        </p:nvGrpSpPr>
        <p:grpSpPr>
          <a:xfrm>
            <a:off x="6695459" y="1705261"/>
            <a:ext cx="677334" cy="1442553"/>
            <a:chOff x="6777274" y="1831284"/>
            <a:chExt cx="552841" cy="1177414"/>
          </a:xfrm>
        </p:grpSpPr>
        <p:grpSp>
          <p:nvGrpSpPr>
            <p:cNvPr id="451" name="Google Shape;451;p32"/>
            <p:cNvGrpSpPr/>
            <p:nvPr/>
          </p:nvGrpSpPr>
          <p:grpSpPr>
            <a:xfrm>
              <a:off x="6939980" y="1831284"/>
              <a:ext cx="385719" cy="718117"/>
              <a:chOff x="6783521" y="1654812"/>
              <a:chExt cx="726841" cy="1353205"/>
            </a:xfrm>
          </p:grpSpPr>
          <p:sp>
            <p:nvSpPr>
              <p:cNvPr id="452" name="Google Shape;452;p32"/>
              <p:cNvSpPr/>
              <p:nvPr/>
            </p:nvSpPr>
            <p:spPr>
              <a:xfrm>
                <a:off x="6783521" y="1886618"/>
                <a:ext cx="726841" cy="1121399"/>
              </a:xfrm>
              <a:custGeom>
                <a:avLst/>
                <a:gdLst/>
                <a:ahLst/>
                <a:cxnLst/>
                <a:rect l="l" t="t" r="r" b="b"/>
                <a:pathLst>
                  <a:path w="120000" h="120000" extrusionOk="0">
                    <a:moveTo>
                      <a:pt x="39016" y="112305"/>
                    </a:moveTo>
                    <a:lnTo>
                      <a:pt x="81770" y="112305"/>
                    </a:lnTo>
                    <a:cubicBezTo>
                      <a:pt x="81076" y="113917"/>
                      <a:pt x="80562" y="115484"/>
                      <a:pt x="80117" y="116981"/>
                    </a:cubicBezTo>
                    <a:lnTo>
                      <a:pt x="40491" y="116931"/>
                    </a:lnTo>
                    <a:close/>
                    <a:moveTo>
                      <a:pt x="60000" y="21813"/>
                    </a:moveTo>
                    <a:cubicBezTo>
                      <a:pt x="66254" y="21813"/>
                      <a:pt x="71325" y="25099"/>
                      <a:pt x="71325" y="29153"/>
                    </a:cubicBezTo>
                    <a:cubicBezTo>
                      <a:pt x="71325" y="33208"/>
                      <a:pt x="66254" y="36494"/>
                      <a:pt x="60000" y="36494"/>
                    </a:cubicBezTo>
                    <a:cubicBezTo>
                      <a:pt x="53745" y="36494"/>
                      <a:pt x="48674" y="33208"/>
                      <a:pt x="48674" y="29153"/>
                    </a:cubicBezTo>
                    <a:cubicBezTo>
                      <a:pt x="48674" y="25099"/>
                      <a:pt x="53745" y="21813"/>
                      <a:pt x="60000" y="21813"/>
                    </a:cubicBezTo>
                    <a:close/>
                    <a:moveTo>
                      <a:pt x="60000" y="14472"/>
                    </a:moveTo>
                    <a:cubicBezTo>
                      <a:pt x="47490" y="14472"/>
                      <a:pt x="37348" y="21045"/>
                      <a:pt x="37348" y="29153"/>
                    </a:cubicBezTo>
                    <a:cubicBezTo>
                      <a:pt x="37348" y="37262"/>
                      <a:pt x="47490" y="43835"/>
                      <a:pt x="60000" y="43835"/>
                    </a:cubicBezTo>
                    <a:cubicBezTo>
                      <a:pt x="72509" y="43835"/>
                      <a:pt x="82651" y="37262"/>
                      <a:pt x="82651" y="29153"/>
                    </a:cubicBezTo>
                    <a:cubicBezTo>
                      <a:pt x="82651" y="21045"/>
                      <a:pt x="72509" y="14472"/>
                      <a:pt x="60000" y="14472"/>
                    </a:cubicBezTo>
                    <a:close/>
                    <a:moveTo>
                      <a:pt x="32392" y="0"/>
                    </a:moveTo>
                    <a:cubicBezTo>
                      <a:pt x="49580" y="6276"/>
                      <a:pt x="70533" y="6361"/>
                      <a:pt x="87825" y="227"/>
                    </a:cubicBezTo>
                    <a:cubicBezTo>
                      <a:pt x="106520" y="26870"/>
                      <a:pt x="101630" y="55853"/>
                      <a:pt x="93386" y="80236"/>
                    </a:cubicBezTo>
                    <a:lnTo>
                      <a:pt x="120000" y="96787"/>
                    </a:lnTo>
                    <a:lnTo>
                      <a:pt x="115644" y="119136"/>
                    </a:lnTo>
                    <a:lnTo>
                      <a:pt x="84320" y="105096"/>
                    </a:lnTo>
                    <a:lnTo>
                      <a:pt x="83089" y="108576"/>
                    </a:lnTo>
                    <a:lnTo>
                      <a:pt x="37682" y="108576"/>
                    </a:lnTo>
                    <a:cubicBezTo>
                      <a:pt x="37344" y="107593"/>
                      <a:pt x="36965" y="106588"/>
                      <a:pt x="36573" y="105560"/>
                    </a:cubicBezTo>
                    <a:lnTo>
                      <a:pt x="4355" y="120000"/>
                    </a:lnTo>
                    <a:lnTo>
                      <a:pt x="0" y="97651"/>
                    </a:lnTo>
                    <a:lnTo>
                      <a:pt x="26858" y="80948"/>
                    </a:lnTo>
                    <a:lnTo>
                      <a:pt x="26933" y="81102"/>
                    </a:lnTo>
                    <a:lnTo>
                      <a:pt x="27386" y="80145"/>
                    </a:lnTo>
                    <a:cubicBezTo>
                      <a:pt x="19373" y="55834"/>
                      <a:pt x="14457" y="26421"/>
                      <a:pt x="32392"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3" name="Google Shape;453;p32"/>
              <p:cNvSpPr/>
              <p:nvPr/>
            </p:nvSpPr>
            <p:spPr>
              <a:xfrm>
                <a:off x="6997804" y="1654812"/>
                <a:ext cx="298274" cy="244742"/>
              </a:xfrm>
              <a:custGeom>
                <a:avLst/>
                <a:gdLst/>
                <a:ahLst/>
                <a:cxnLst/>
                <a:rect l="l" t="t" r="r" b="b"/>
                <a:pathLst>
                  <a:path w="120000" h="120000" extrusionOk="0">
                    <a:moveTo>
                      <a:pt x="59272" y="0"/>
                    </a:moveTo>
                    <a:cubicBezTo>
                      <a:pt x="85419" y="32159"/>
                      <a:pt x="105352" y="66120"/>
                      <a:pt x="120000" y="101283"/>
                    </a:cubicBezTo>
                    <a:cubicBezTo>
                      <a:pt x="82642" y="126647"/>
                      <a:pt x="37113" y="126193"/>
                      <a:pt x="0" y="100157"/>
                    </a:cubicBezTo>
                    <a:cubicBezTo>
                      <a:pt x="14227" y="65031"/>
                      <a:pt x="33664" y="31387"/>
                      <a:pt x="59272" y="0"/>
                    </a:cubicBezTo>
                    <a:close/>
                  </a:path>
                </a:pathLst>
              </a:custGeom>
              <a:solidFill>
                <a:srgbClr val="ED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54" name="Google Shape;454;p32"/>
            <p:cNvSpPr/>
            <p:nvPr/>
          </p:nvSpPr>
          <p:spPr>
            <a:xfrm>
              <a:off x="6777274" y="2572267"/>
              <a:ext cx="552841" cy="436431"/>
            </a:xfrm>
            <a:custGeom>
              <a:avLst/>
              <a:gdLst/>
              <a:ahLst/>
              <a:cxnLst/>
              <a:rect l="l" t="t" r="r" b="b"/>
              <a:pathLst>
                <a:path w="120000" h="120000" extrusionOk="0">
                  <a:moveTo>
                    <a:pt x="73161" y="959"/>
                  </a:moveTo>
                  <a:cubicBezTo>
                    <a:pt x="59310" y="10546"/>
                    <a:pt x="54709" y="51549"/>
                    <a:pt x="83355" y="77099"/>
                  </a:cubicBezTo>
                  <a:cubicBezTo>
                    <a:pt x="76188" y="53302"/>
                    <a:pt x="80952" y="41563"/>
                    <a:pt x="85582" y="29655"/>
                  </a:cubicBezTo>
                  <a:cubicBezTo>
                    <a:pt x="85659" y="35709"/>
                    <a:pt x="80776" y="48725"/>
                    <a:pt x="92785" y="56308"/>
                  </a:cubicBezTo>
                  <a:cubicBezTo>
                    <a:pt x="87165" y="33499"/>
                    <a:pt x="110904" y="26315"/>
                    <a:pt x="85979" y="1129"/>
                  </a:cubicBezTo>
                  <a:cubicBezTo>
                    <a:pt x="122031" y="7727"/>
                    <a:pt x="111430" y="30967"/>
                    <a:pt x="120000" y="54378"/>
                  </a:cubicBezTo>
                  <a:cubicBezTo>
                    <a:pt x="113729" y="55759"/>
                    <a:pt x="104644" y="34554"/>
                    <a:pt x="106686" y="44597"/>
                  </a:cubicBezTo>
                  <a:cubicBezTo>
                    <a:pt x="117401" y="84279"/>
                    <a:pt x="85350" y="85412"/>
                    <a:pt x="95529" y="120000"/>
                  </a:cubicBezTo>
                  <a:cubicBezTo>
                    <a:pt x="63893" y="117735"/>
                    <a:pt x="73146" y="80486"/>
                    <a:pt x="58268" y="71428"/>
                  </a:cubicBezTo>
                  <a:cubicBezTo>
                    <a:pt x="54230" y="70514"/>
                    <a:pt x="49387" y="74694"/>
                    <a:pt x="58353" y="93309"/>
                  </a:cubicBezTo>
                  <a:cubicBezTo>
                    <a:pt x="6134" y="44015"/>
                    <a:pt x="42798" y="3722"/>
                    <a:pt x="73161" y="959"/>
                  </a:cubicBezTo>
                  <a:close/>
                  <a:moveTo>
                    <a:pt x="0" y="0"/>
                  </a:moveTo>
                  <a:lnTo>
                    <a:pt x="1191" y="0"/>
                  </a:lnTo>
                  <a:lnTo>
                    <a:pt x="95" y="959"/>
                  </a:lnTo>
                  <a:close/>
                </a:path>
              </a:pathLst>
            </a:custGeom>
            <a:solidFill>
              <a:srgbClr val="ED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55" name="Google Shape;455;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dirty="0" smtClean="0"/>
              <a:t>CYBER SECURITY</a:t>
            </a:r>
            <a:endParaRPr/>
          </a:p>
        </p:txBody>
      </p:sp>
      <p:sp>
        <p:nvSpPr>
          <p:cNvPr id="456" name="Google Shape;456;p32"/>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dirty="0" smtClean="0"/>
              <a:t>Points </a:t>
            </a:r>
            <a:endParaRPr/>
          </a:p>
        </p:txBody>
      </p:sp>
      <p:grpSp>
        <p:nvGrpSpPr>
          <p:cNvPr id="44" name="Google Shape;423;p32"/>
          <p:cNvGrpSpPr/>
          <p:nvPr/>
        </p:nvGrpSpPr>
        <p:grpSpPr>
          <a:xfrm>
            <a:off x="1580332" y="1899727"/>
            <a:ext cx="2878588" cy="678692"/>
            <a:chOff x="803640" y="3362835"/>
            <a:chExt cx="2059657" cy="678692"/>
          </a:xfrm>
        </p:grpSpPr>
        <p:sp>
          <p:nvSpPr>
            <p:cNvPr id="45" name="Google Shape;424;p32"/>
            <p:cNvSpPr txBox="1"/>
            <p:nvPr/>
          </p:nvSpPr>
          <p:spPr>
            <a:xfrm>
              <a:off x="803640" y="3579862"/>
              <a:ext cx="205965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rgbClr val="3F3F3F"/>
                </a:solidFill>
                <a:latin typeface="Arial"/>
                <a:ea typeface="Arial"/>
                <a:cs typeface="Arial"/>
                <a:sym typeface="Arial"/>
              </a:endParaRPr>
            </a:p>
          </p:txBody>
        </p:sp>
        <p:sp>
          <p:nvSpPr>
            <p:cNvPr id="46" name="Google Shape;425;p32"/>
            <p:cNvSpPr txBox="1"/>
            <p:nvPr/>
          </p:nvSpPr>
          <p:spPr>
            <a:xfrm>
              <a:off x="803640" y="3362835"/>
              <a:ext cx="2059657"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rgbClr val="3F3F3F"/>
                </a:solidFill>
                <a:latin typeface="Arial"/>
                <a:ea typeface="Arial"/>
                <a:cs typeface="Arial"/>
                <a:sym typeface="Arial"/>
              </a:endParaRPr>
            </a:p>
          </p:txBody>
        </p:sp>
      </p:grpSp>
      <p:sp>
        <p:nvSpPr>
          <p:cNvPr id="47" name="Rectangle 46"/>
          <p:cNvSpPr/>
          <p:nvPr/>
        </p:nvSpPr>
        <p:spPr>
          <a:xfrm>
            <a:off x="838200" y="1657350"/>
            <a:ext cx="4876800" cy="830997"/>
          </a:xfrm>
          <a:prstGeom prst="rect">
            <a:avLst/>
          </a:prstGeom>
        </p:spPr>
        <p:txBody>
          <a:bodyPr wrap="square">
            <a:spAutoFit/>
          </a:bodyPr>
          <a:lstStyle/>
          <a:p>
            <a:r>
              <a:rPr lang="en-US" sz="1600" dirty="0" smtClean="0"/>
              <a:t>The measures to be taken to avoid the entrance of unauthorized individual from accessing the crucial information is cyber security.</a:t>
            </a:r>
          </a:p>
        </p:txBody>
      </p:sp>
      <p:sp>
        <p:nvSpPr>
          <p:cNvPr id="48" name="Rectangle 47"/>
          <p:cNvSpPr/>
          <p:nvPr/>
        </p:nvSpPr>
        <p:spPr>
          <a:xfrm>
            <a:off x="838200" y="3562350"/>
            <a:ext cx="4876800" cy="830997"/>
          </a:xfrm>
          <a:prstGeom prst="rect">
            <a:avLst/>
          </a:prstGeom>
        </p:spPr>
        <p:txBody>
          <a:bodyPr wrap="square">
            <a:spAutoFit/>
          </a:bodyPr>
          <a:lstStyle/>
          <a:p>
            <a:r>
              <a:rPr lang="en-US" sz="1600" dirty="0" smtClean="0"/>
              <a:t>It is necessary as the digital information stored in computer shares important personal details of individual company offices and different systems.</a:t>
            </a:r>
          </a:p>
        </p:txBody>
      </p:sp>
      <p:sp>
        <p:nvSpPr>
          <p:cNvPr id="49" name="Rectangle 48"/>
          <p:cNvSpPr/>
          <p:nvPr/>
        </p:nvSpPr>
        <p:spPr>
          <a:xfrm>
            <a:off x="914400" y="2647950"/>
            <a:ext cx="4876800" cy="830997"/>
          </a:xfrm>
          <a:prstGeom prst="rect">
            <a:avLst/>
          </a:prstGeom>
        </p:spPr>
        <p:txBody>
          <a:bodyPr wrap="square">
            <a:spAutoFit/>
          </a:bodyPr>
          <a:lstStyle/>
          <a:p>
            <a:r>
              <a:rPr lang="en-US" sz="1600" dirty="0" smtClean="0"/>
              <a:t>To prevent or protects file from unwanted access, modification and deletion of files without authorization.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p:nvPr/>
        </p:nvSpPr>
        <p:spPr>
          <a:xfrm>
            <a:off x="179511" y="2143048"/>
            <a:ext cx="1217198" cy="1217254"/>
          </a:xfrm>
          <a:custGeom>
            <a:avLst/>
            <a:gdLst/>
            <a:ahLst/>
            <a:cxnLst/>
            <a:rect l="l" t="t" r="r" b="b"/>
            <a:pathLst>
              <a:path w="120000" h="120000" extrusionOk="0">
                <a:moveTo>
                  <a:pt x="115551" y="60728"/>
                </a:moveTo>
                <a:lnTo>
                  <a:pt x="120000" y="60786"/>
                </a:lnTo>
                <a:cubicBezTo>
                  <a:pt x="119899" y="68429"/>
                  <a:pt x="118373" y="75723"/>
                  <a:pt x="115551" y="82365"/>
                </a:cubicBezTo>
                <a:close/>
                <a:moveTo>
                  <a:pt x="58393" y="21"/>
                </a:moveTo>
                <a:cubicBezTo>
                  <a:pt x="91208" y="-858"/>
                  <a:pt x="118639" y="24793"/>
                  <a:pt x="119956" y="57592"/>
                </a:cubicBezTo>
                <a:lnTo>
                  <a:pt x="101140" y="58348"/>
                </a:lnTo>
                <a:cubicBezTo>
                  <a:pt x="100236" y="35842"/>
                  <a:pt x="81414" y="18241"/>
                  <a:pt x="58898" y="18845"/>
                </a:cubicBezTo>
                <a:cubicBezTo>
                  <a:pt x="36381" y="19449"/>
                  <a:pt x="18530" y="38035"/>
                  <a:pt x="18834" y="60556"/>
                </a:cubicBezTo>
                <a:cubicBezTo>
                  <a:pt x="19139" y="83078"/>
                  <a:pt x="37486" y="101174"/>
                  <a:pt x="60010" y="101169"/>
                </a:cubicBezTo>
                <a:cubicBezTo>
                  <a:pt x="76239" y="101166"/>
                  <a:pt x="90295" y="91768"/>
                  <a:pt x="96872" y="78030"/>
                </a:cubicBezTo>
                <a:lnTo>
                  <a:pt x="96872" y="107008"/>
                </a:lnTo>
                <a:cubicBezTo>
                  <a:pt x="86832" y="115223"/>
                  <a:pt x="73975" y="119997"/>
                  <a:pt x="60014" y="120000"/>
                </a:cubicBezTo>
                <a:cubicBezTo>
                  <a:pt x="27187" y="120006"/>
                  <a:pt x="449" y="93633"/>
                  <a:pt x="5" y="60810"/>
                </a:cubicBezTo>
                <a:cubicBezTo>
                  <a:pt x="-438" y="27988"/>
                  <a:pt x="25578" y="902"/>
                  <a:pt x="58393" y="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23"/>
          <p:cNvSpPr/>
          <p:nvPr/>
        </p:nvSpPr>
        <p:spPr>
          <a:xfrm>
            <a:off x="1207294" y="1561169"/>
            <a:ext cx="189467" cy="1040153"/>
          </a:xfrm>
          <a:custGeom>
            <a:avLst/>
            <a:gdLst/>
            <a:ahLst/>
            <a:cxnLst/>
            <a:rect l="l" t="t" r="r" b="b"/>
            <a:pathLst>
              <a:path w="120000" h="120000" extrusionOk="0">
                <a:moveTo>
                  <a:pt x="0" y="0"/>
                </a:moveTo>
                <a:lnTo>
                  <a:pt x="120000" y="0"/>
                </a:lnTo>
                <a:cubicBezTo>
                  <a:pt x="119590" y="40000"/>
                  <a:pt x="119181" y="79999"/>
                  <a:pt x="118771" y="120000"/>
                </a:cubicBezTo>
                <a:cubicBezTo>
                  <a:pt x="113579" y="101504"/>
                  <a:pt x="68822" y="89667"/>
                  <a:pt x="0" y="77816"/>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23"/>
          <p:cNvSpPr txBox="1"/>
          <p:nvPr/>
        </p:nvSpPr>
        <p:spPr>
          <a:xfrm>
            <a:off x="0" y="483518"/>
            <a:ext cx="9144000" cy="5760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Arial"/>
              <a:buNone/>
            </a:pPr>
            <a:r>
              <a:rPr lang="en" sz="3600" dirty="0" smtClean="0">
                <a:solidFill>
                  <a:schemeClr val="bg2"/>
                </a:solidFill>
                <a:latin typeface="Arial"/>
                <a:ea typeface="Arial"/>
                <a:cs typeface="Arial"/>
                <a:sym typeface="Arial"/>
              </a:rPr>
              <a:t>CYBER CRIME</a:t>
            </a:r>
            <a:endParaRPr sz="3600">
              <a:solidFill>
                <a:schemeClr val="bg2"/>
              </a:solidFill>
              <a:latin typeface="Arial"/>
              <a:ea typeface="Arial"/>
              <a:cs typeface="Arial"/>
              <a:sym typeface="Arial"/>
            </a:endParaRPr>
          </a:p>
        </p:txBody>
      </p:sp>
      <p:sp>
        <p:nvSpPr>
          <p:cNvPr id="164" name="Google Shape;164;p23"/>
          <p:cNvSpPr/>
          <p:nvPr/>
        </p:nvSpPr>
        <p:spPr>
          <a:xfrm>
            <a:off x="3060504" y="1383694"/>
            <a:ext cx="5480860" cy="684000"/>
          </a:xfrm>
          <a:prstGeom prst="rect">
            <a:avLst/>
          </a:prstGeom>
          <a:no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sp>
        <p:nvSpPr>
          <p:cNvPr id="168" name="Google Shape;168;p23"/>
          <p:cNvSpPr/>
          <p:nvPr/>
        </p:nvSpPr>
        <p:spPr>
          <a:xfrm rot="-5400000">
            <a:off x="2096802" y="1250137"/>
            <a:ext cx="838984" cy="792088"/>
          </a:xfrm>
          <a:prstGeom prst="chevron">
            <a:avLst>
              <a:gd name="adj" fmla="val 33915"/>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23"/>
          <p:cNvSpPr txBox="1"/>
          <p:nvPr/>
        </p:nvSpPr>
        <p:spPr>
          <a:xfrm>
            <a:off x="2239223" y="1341441"/>
            <a:ext cx="55414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400" b="1">
                <a:solidFill>
                  <a:schemeClr val="lt1"/>
                </a:solidFill>
                <a:latin typeface="Arial"/>
                <a:ea typeface="Arial"/>
                <a:cs typeface="Arial"/>
                <a:sym typeface="Arial"/>
              </a:rPr>
              <a:t>01</a:t>
            </a:r>
            <a:endParaRPr sz="2400" b="1">
              <a:solidFill>
                <a:schemeClr val="lt1"/>
              </a:solidFill>
              <a:latin typeface="Arial"/>
              <a:ea typeface="Arial"/>
              <a:cs typeface="Arial"/>
              <a:sym typeface="Arial"/>
            </a:endParaRPr>
          </a:p>
        </p:txBody>
      </p:sp>
      <p:sp>
        <p:nvSpPr>
          <p:cNvPr id="170" name="Google Shape;170;p23"/>
          <p:cNvSpPr/>
          <p:nvPr/>
        </p:nvSpPr>
        <p:spPr>
          <a:xfrm>
            <a:off x="950152" y="421885"/>
            <a:ext cx="726841" cy="1121399"/>
          </a:xfrm>
          <a:custGeom>
            <a:avLst/>
            <a:gdLst/>
            <a:ahLst/>
            <a:cxnLst/>
            <a:rect l="l" t="t" r="r" b="b"/>
            <a:pathLst>
              <a:path w="120000" h="120000" extrusionOk="0">
                <a:moveTo>
                  <a:pt x="39016" y="112305"/>
                </a:moveTo>
                <a:lnTo>
                  <a:pt x="81770" y="112305"/>
                </a:lnTo>
                <a:cubicBezTo>
                  <a:pt x="81076" y="113917"/>
                  <a:pt x="80562" y="115484"/>
                  <a:pt x="80117" y="116981"/>
                </a:cubicBezTo>
                <a:lnTo>
                  <a:pt x="40491" y="116931"/>
                </a:lnTo>
                <a:close/>
                <a:moveTo>
                  <a:pt x="60000" y="21813"/>
                </a:moveTo>
                <a:cubicBezTo>
                  <a:pt x="66254" y="21813"/>
                  <a:pt x="71325" y="25099"/>
                  <a:pt x="71325" y="29153"/>
                </a:cubicBezTo>
                <a:cubicBezTo>
                  <a:pt x="71325" y="33208"/>
                  <a:pt x="66254" y="36494"/>
                  <a:pt x="60000" y="36494"/>
                </a:cubicBezTo>
                <a:cubicBezTo>
                  <a:pt x="53745" y="36494"/>
                  <a:pt x="48674" y="33208"/>
                  <a:pt x="48674" y="29153"/>
                </a:cubicBezTo>
                <a:cubicBezTo>
                  <a:pt x="48674" y="25099"/>
                  <a:pt x="53745" y="21813"/>
                  <a:pt x="60000" y="21813"/>
                </a:cubicBezTo>
                <a:close/>
                <a:moveTo>
                  <a:pt x="60000" y="14472"/>
                </a:moveTo>
                <a:cubicBezTo>
                  <a:pt x="47490" y="14472"/>
                  <a:pt x="37348" y="21045"/>
                  <a:pt x="37348" y="29153"/>
                </a:cubicBezTo>
                <a:cubicBezTo>
                  <a:pt x="37348" y="37262"/>
                  <a:pt x="47490" y="43835"/>
                  <a:pt x="60000" y="43835"/>
                </a:cubicBezTo>
                <a:cubicBezTo>
                  <a:pt x="72509" y="43835"/>
                  <a:pt x="82651" y="37262"/>
                  <a:pt x="82651" y="29153"/>
                </a:cubicBezTo>
                <a:cubicBezTo>
                  <a:pt x="82651" y="21045"/>
                  <a:pt x="72509" y="14472"/>
                  <a:pt x="60000" y="14472"/>
                </a:cubicBezTo>
                <a:close/>
                <a:moveTo>
                  <a:pt x="32392" y="0"/>
                </a:moveTo>
                <a:cubicBezTo>
                  <a:pt x="49580" y="6276"/>
                  <a:pt x="70533" y="6361"/>
                  <a:pt x="87825" y="227"/>
                </a:cubicBezTo>
                <a:cubicBezTo>
                  <a:pt x="106520" y="26870"/>
                  <a:pt x="101630" y="55853"/>
                  <a:pt x="93386" y="80236"/>
                </a:cubicBezTo>
                <a:lnTo>
                  <a:pt x="120000" y="96787"/>
                </a:lnTo>
                <a:lnTo>
                  <a:pt x="115644" y="119136"/>
                </a:lnTo>
                <a:lnTo>
                  <a:pt x="84320" y="105096"/>
                </a:lnTo>
                <a:lnTo>
                  <a:pt x="83089" y="108576"/>
                </a:lnTo>
                <a:lnTo>
                  <a:pt x="37682" y="108576"/>
                </a:lnTo>
                <a:cubicBezTo>
                  <a:pt x="37344" y="107593"/>
                  <a:pt x="36965" y="106588"/>
                  <a:pt x="36573" y="105560"/>
                </a:cubicBezTo>
                <a:lnTo>
                  <a:pt x="4355" y="120000"/>
                </a:lnTo>
                <a:lnTo>
                  <a:pt x="0" y="97651"/>
                </a:lnTo>
                <a:lnTo>
                  <a:pt x="26858" y="80948"/>
                </a:lnTo>
                <a:lnTo>
                  <a:pt x="26933" y="81102"/>
                </a:lnTo>
                <a:lnTo>
                  <a:pt x="27386" y="80145"/>
                </a:lnTo>
                <a:cubicBezTo>
                  <a:pt x="19373" y="55834"/>
                  <a:pt x="14457" y="26421"/>
                  <a:pt x="32392"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23"/>
          <p:cNvSpPr/>
          <p:nvPr/>
        </p:nvSpPr>
        <p:spPr>
          <a:xfrm>
            <a:off x="1207294" y="2703006"/>
            <a:ext cx="189467" cy="244049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72" name="Google Shape;172;p23"/>
          <p:cNvSpPr/>
          <p:nvPr/>
        </p:nvSpPr>
        <p:spPr>
          <a:xfrm>
            <a:off x="1164435" y="190079"/>
            <a:ext cx="298274" cy="244742"/>
          </a:xfrm>
          <a:custGeom>
            <a:avLst/>
            <a:gdLst/>
            <a:ahLst/>
            <a:cxnLst/>
            <a:rect l="l" t="t" r="r" b="b"/>
            <a:pathLst>
              <a:path w="120000" h="120000" extrusionOk="0">
                <a:moveTo>
                  <a:pt x="59272" y="0"/>
                </a:moveTo>
                <a:cubicBezTo>
                  <a:pt x="85419" y="32159"/>
                  <a:pt x="105352" y="66120"/>
                  <a:pt x="120000" y="101283"/>
                </a:cubicBezTo>
                <a:cubicBezTo>
                  <a:pt x="82642" y="126647"/>
                  <a:pt x="37113" y="126193"/>
                  <a:pt x="0" y="100157"/>
                </a:cubicBezTo>
                <a:cubicBezTo>
                  <a:pt x="14227" y="65031"/>
                  <a:pt x="33664" y="31387"/>
                  <a:pt x="59272" y="0"/>
                </a:cubicBezTo>
                <a:close/>
              </a:path>
            </a:pathLst>
          </a:custGeom>
          <a:solidFill>
            <a:srgbClr val="ED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3"/>
          <p:cNvSpPr/>
          <p:nvPr/>
        </p:nvSpPr>
        <p:spPr>
          <a:xfrm>
            <a:off x="3048000" y="2266950"/>
            <a:ext cx="5486400" cy="609600"/>
          </a:xfrm>
          <a:prstGeom prst="rect">
            <a:avLst/>
          </a:prstGeom>
          <a:no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sp>
        <p:nvSpPr>
          <p:cNvPr id="176" name="Google Shape;176;p23"/>
          <p:cNvSpPr/>
          <p:nvPr/>
        </p:nvSpPr>
        <p:spPr>
          <a:xfrm>
            <a:off x="3048000" y="2266950"/>
            <a:ext cx="5486400" cy="606291"/>
          </a:xfrm>
          <a:prstGeom prst="round2SameRect">
            <a:avLst>
              <a:gd name="adj1" fmla="val 16667"/>
              <a:gd name="adj2" fmla="val 0"/>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rgbClr val="595959"/>
              </a:solidFill>
              <a:latin typeface="Arial"/>
              <a:ea typeface="Arial"/>
              <a:cs typeface="Arial"/>
              <a:sym typeface="Arial"/>
            </a:endParaRPr>
          </a:p>
        </p:txBody>
      </p:sp>
      <p:sp>
        <p:nvSpPr>
          <p:cNvPr id="177" name="Google Shape;177;p23"/>
          <p:cNvSpPr/>
          <p:nvPr/>
        </p:nvSpPr>
        <p:spPr>
          <a:xfrm rot="-5400000">
            <a:off x="2096802" y="2115847"/>
            <a:ext cx="838984" cy="792088"/>
          </a:xfrm>
          <a:prstGeom prst="chevron">
            <a:avLst>
              <a:gd name="adj" fmla="val 33915"/>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23"/>
          <p:cNvSpPr txBox="1"/>
          <p:nvPr/>
        </p:nvSpPr>
        <p:spPr>
          <a:xfrm>
            <a:off x="2209800" y="2190750"/>
            <a:ext cx="55414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400" b="1">
                <a:solidFill>
                  <a:schemeClr val="lt1"/>
                </a:solidFill>
                <a:latin typeface="Arial"/>
                <a:ea typeface="Arial"/>
                <a:cs typeface="Arial"/>
                <a:sym typeface="Arial"/>
              </a:rPr>
              <a:t>02</a:t>
            </a:r>
            <a:endParaRPr sz="2400" b="1">
              <a:solidFill>
                <a:schemeClr val="lt1"/>
              </a:solidFill>
              <a:latin typeface="Arial"/>
              <a:ea typeface="Arial"/>
              <a:cs typeface="Arial"/>
              <a:sym typeface="Arial"/>
            </a:endParaRPr>
          </a:p>
        </p:txBody>
      </p:sp>
      <p:sp>
        <p:nvSpPr>
          <p:cNvPr id="179" name="Google Shape;179;p23"/>
          <p:cNvSpPr/>
          <p:nvPr/>
        </p:nvSpPr>
        <p:spPr>
          <a:xfrm>
            <a:off x="3060504" y="3115114"/>
            <a:ext cx="5480860" cy="684000"/>
          </a:xfrm>
          <a:prstGeom prst="rect">
            <a:avLst/>
          </a:prstGeom>
          <a:no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grpSp>
        <p:nvGrpSpPr>
          <p:cNvPr id="180" name="Google Shape;180;p23"/>
          <p:cNvGrpSpPr/>
          <p:nvPr/>
        </p:nvGrpSpPr>
        <p:grpSpPr>
          <a:xfrm>
            <a:off x="3263981" y="3179282"/>
            <a:ext cx="5040560" cy="559668"/>
            <a:chOff x="2175371" y="1762964"/>
            <a:chExt cx="5040560" cy="559668"/>
          </a:xfrm>
        </p:grpSpPr>
        <p:sp>
          <p:nvSpPr>
            <p:cNvPr id="181" name="Google Shape;181;p23"/>
            <p:cNvSpPr/>
            <p:nvPr/>
          </p:nvSpPr>
          <p:spPr>
            <a:xfrm>
              <a:off x="2175371" y="1762964"/>
              <a:ext cx="5040560" cy="322659"/>
            </a:xfrm>
            <a:prstGeom prst="round2SameRect">
              <a:avLst>
                <a:gd name="adj1" fmla="val 16667"/>
                <a:gd name="adj2" fmla="val 0"/>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rgbClr val="595959"/>
                </a:solidFill>
                <a:latin typeface="Arial"/>
                <a:ea typeface="Arial"/>
                <a:cs typeface="Arial"/>
                <a:sym typeface="Arial"/>
              </a:endParaRPr>
            </a:p>
          </p:txBody>
        </p:sp>
        <p:sp>
          <p:nvSpPr>
            <p:cNvPr id="182" name="Google Shape;182;p23"/>
            <p:cNvSpPr/>
            <p:nvPr/>
          </p:nvSpPr>
          <p:spPr>
            <a:xfrm>
              <a:off x="2175371" y="2032239"/>
              <a:ext cx="5040560" cy="290393"/>
            </a:xfrm>
            <a:prstGeom prst="round2SameRect">
              <a:avLst>
                <a:gd name="adj1" fmla="val 16667"/>
                <a:gd name="adj2" fmla="val 0"/>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rgbClr val="595959"/>
                </a:solidFill>
                <a:latin typeface="Arial"/>
                <a:ea typeface="Arial"/>
                <a:cs typeface="Arial"/>
                <a:sym typeface="Arial"/>
              </a:endParaRPr>
            </a:p>
          </p:txBody>
        </p:sp>
      </p:grpSp>
      <p:sp>
        <p:nvSpPr>
          <p:cNvPr id="183" name="Google Shape;183;p23"/>
          <p:cNvSpPr/>
          <p:nvPr/>
        </p:nvSpPr>
        <p:spPr>
          <a:xfrm rot="-5400000">
            <a:off x="2096802" y="2981557"/>
            <a:ext cx="838984" cy="792088"/>
          </a:xfrm>
          <a:prstGeom prst="chevron">
            <a:avLst>
              <a:gd name="adj" fmla="val 33915"/>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3"/>
          <p:cNvSpPr txBox="1"/>
          <p:nvPr/>
        </p:nvSpPr>
        <p:spPr>
          <a:xfrm>
            <a:off x="2239223" y="3072861"/>
            <a:ext cx="55414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400" b="1">
                <a:solidFill>
                  <a:schemeClr val="lt1"/>
                </a:solidFill>
                <a:latin typeface="Arial"/>
                <a:ea typeface="Arial"/>
                <a:cs typeface="Arial"/>
                <a:sym typeface="Arial"/>
              </a:rPr>
              <a:t>03</a:t>
            </a:r>
            <a:endParaRPr sz="2400" b="1">
              <a:solidFill>
                <a:schemeClr val="lt1"/>
              </a:solidFill>
              <a:latin typeface="Arial"/>
              <a:ea typeface="Arial"/>
              <a:cs typeface="Arial"/>
              <a:sym typeface="Arial"/>
            </a:endParaRPr>
          </a:p>
        </p:txBody>
      </p:sp>
      <p:sp>
        <p:nvSpPr>
          <p:cNvPr id="185" name="Google Shape;185;p23"/>
          <p:cNvSpPr/>
          <p:nvPr/>
        </p:nvSpPr>
        <p:spPr>
          <a:xfrm>
            <a:off x="3060504" y="3980824"/>
            <a:ext cx="5480860" cy="684000"/>
          </a:xfrm>
          <a:prstGeom prst="rect">
            <a:avLst/>
          </a:prstGeom>
          <a:no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grpSp>
        <p:nvGrpSpPr>
          <p:cNvPr id="186" name="Google Shape;186;p23"/>
          <p:cNvGrpSpPr/>
          <p:nvPr/>
        </p:nvGrpSpPr>
        <p:grpSpPr>
          <a:xfrm>
            <a:off x="2971800" y="4095750"/>
            <a:ext cx="5270419" cy="559668"/>
            <a:chOff x="2175371" y="1762964"/>
            <a:chExt cx="5040560" cy="559668"/>
          </a:xfrm>
        </p:grpSpPr>
        <p:sp>
          <p:nvSpPr>
            <p:cNvPr id="187" name="Google Shape;187;p23"/>
            <p:cNvSpPr/>
            <p:nvPr/>
          </p:nvSpPr>
          <p:spPr>
            <a:xfrm>
              <a:off x="2175371" y="1762964"/>
              <a:ext cx="5040560" cy="322659"/>
            </a:xfrm>
            <a:prstGeom prst="round2SameRect">
              <a:avLst>
                <a:gd name="adj1" fmla="val 16667"/>
                <a:gd name="adj2" fmla="val 0"/>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rgbClr val="595959"/>
                </a:solidFill>
                <a:latin typeface="Arial"/>
                <a:ea typeface="Arial"/>
                <a:cs typeface="Arial"/>
                <a:sym typeface="Arial"/>
              </a:endParaRPr>
            </a:p>
          </p:txBody>
        </p:sp>
        <p:sp>
          <p:nvSpPr>
            <p:cNvPr id="188" name="Google Shape;188;p23"/>
            <p:cNvSpPr/>
            <p:nvPr/>
          </p:nvSpPr>
          <p:spPr>
            <a:xfrm>
              <a:off x="2175371" y="2032239"/>
              <a:ext cx="5040560" cy="290393"/>
            </a:xfrm>
            <a:prstGeom prst="round2SameRect">
              <a:avLst>
                <a:gd name="adj1" fmla="val 16667"/>
                <a:gd name="adj2" fmla="val 0"/>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rgbClr val="595959"/>
                </a:solidFill>
                <a:latin typeface="Arial"/>
                <a:ea typeface="Arial"/>
                <a:cs typeface="Arial"/>
                <a:sym typeface="Arial"/>
              </a:endParaRPr>
            </a:p>
          </p:txBody>
        </p:sp>
      </p:grpSp>
      <p:sp>
        <p:nvSpPr>
          <p:cNvPr id="189" name="Google Shape;189;p23"/>
          <p:cNvSpPr/>
          <p:nvPr/>
        </p:nvSpPr>
        <p:spPr>
          <a:xfrm rot="-5400000">
            <a:off x="2096802" y="3847267"/>
            <a:ext cx="838984" cy="792088"/>
          </a:xfrm>
          <a:prstGeom prst="chevron">
            <a:avLst>
              <a:gd name="adj" fmla="val 33915"/>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23"/>
          <p:cNvSpPr txBox="1"/>
          <p:nvPr/>
        </p:nvSpPr>
        <p:spPr>
          <a:xfrm>
            <a:off x="2239223" y="3938571"/>
            <a:ext cx="55414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400" b="1">
                <a:solidFill>
                  <a:schemeClr val="lt1"/>
                </a:solidFill>
                <a:latin typeface="Arial"/>
                <a:ea typeface="Arial"/>
                <a:cs typeface="Arial"/>
                <a:sym typeface="Arial"/>
              </a:rPr>
              <a:t>04</a:t>
            </a:r>
            <a:endParaRPr sz="2400" b="1">
              <a:solidFill>
                <a:schemeClr val="lt1"/>
              </a:solidFill>
              <a:latin typeface="Arial"/>
              <a:ea typeface="Arial"/>
              <a:cs typeface="Arial"/>
              <a:sym typeface="Arial"/>
            </a:endParaRPr>
          </a:p>
        </p:txBody>
      </p:sp>
      <p:sp>
        <p:nvSpPr>
          <p:cNvPr id="32" name="Rectangle 31"/>
          <p:cNvSpPr/>
          <p:nvPr/>
        </p:nvSpPr>
        <p:spPr>
          <a:xfrm>
            <a:off x="3048000" y="1352551"/>
            <a:ext cx="5486400" cy="584775"/>
          </a:xfrm>
          <a:prstGeom prst="rect">
            <a:avLst/>
          </a:prstGeom>
        </p:spPr>
        <p:txBody>
          <a:bodyPr wrap="square">
            <a:spAutoFit/>
          </a:bodyPr>
          <a:lstStyle/>
          <a:p>
            <a:pPr algn="just"/>
            <a:r>
              <a:rPr lang="en-US" sz="1600" dirty="0" smtClean="0"/>
              <a:t>Any offensive activities that leads harm to individual or group by the use of internet can be known as cyber crime.</a:t>
            </a:r>
            <a:endParaRPr lang="en-US" sz="1600" dirty="0"/>
          </a:p>
        </p:txBody>
      </p:sp>
      <p:sp>
        <p:nvSpPr>
          <p:cNvPr id="33" name="Rectangle 32"/>
          <p:cNvSpPr/>
          <p:nvPr/>
        </p:nvSpPr>
        <p:spPr>
          <a:xfrm>
            <a:off x="3048000" y="2202418"/>
            <a:ext cx="5486400" cy="584775"/>
          </a:xfrm>
          <a:prstGeom prst="rect">
            <a:avLst/>
          </a:prstGeom>
        </p:spPr>
        <p:txBody>
          <a:bodyPr wrap="square">
            <a:spAutoFit/>
          </a:bodyPr>
          <a:lstStyle/>
          <a:p>
            <a:r>
              <a:rPr lang="en-US" sz="1600" dirty="0" smtClean="0"/>
              <a:t>Computers are used and sometimes computers are made target by hackers to get the data and information illegally.</a:t>
            </a:r>
            <a:endParaRPr lang="en-US" sz="1600" dirty="0"/>
          </a:p>
        </p:txBody>
      </p:sp>
      <p:sp>
        <p:nvSpPr>
          <p:cNvPr id="34" name="Rectangle 33"/>
          <p:cNvSpPr/>
          <p:nvPr/>
        </p:nvSpPr>
        <p:spPr>
          <a:xfrm>
            <a:off x="3048000" y="3105150"/>
            <a:ext cx="5486400" cy="584775"/>
          </a:xfrm>
          <a:prstGeom prst="rect">
            <a:avLst/>
          </a:prstGeom>
        </p:spPr>
        <p:txBody>
          <a:bodyPr wrap="square">
            <a:spAutoFit/>
          </a:bodyPr>
          <a:lstStyle/>
          <a:p>
            <a:r>
              <a:rPr lang="en-US" dirty="0" smtClean="0"/>
              <a:t> </a:t>
            </a:r>
            <a:r>
              <a:rPr lang="en-US" sz="1600" dirty="0" smtClean="0"/>
              <a:t>Cyber crime is considered as high profile crime and culprit can be penalized or kept in prison according to the law.</a:t>
            </a:r>
            <a:endParaRPr lang="en-US" sz="1600" dirty="0"/>
          </a:p>
        </p:txBody>
      </p:sp>
      <p:sp>
        <p:nvSpPr>
          <p:cNvPr id="35" name="Rectangle 34"/>
          <p:cNvSpPr/>
          <p:nvPr/>
        </p:nvSpPr>
        <p:spPr>
          <a:xfrm>
            <a:off x="3048000" y="3943350"/>
            <a:ext cx="5486400" cy="584775"/>
          </a:xfrm>
          <a:prstGeom prst="rect">
            <a:avLst/>
          </a:prstGeom>
        </p:spPr>
        <p:txBody>
          <a:bodyPr wrap="square">
            <a:spAutoFit/>
          </a:bodyPr>
          <a:lstStyle/>
          <a:p>
            <a:r>
              <a:rPr lang="en-US" sz="1600" dirty="0" smtClean="0"/>
              <a:t>With the advancement in networking and technology cyber crimes are also increasing.</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3p.png"/>
          <p:cNvPicPr>
            <a:picLocks noGrp="1" noChangeAspect="1"/>
          </p:cNvPicPr>
          <p:nvPr>
            <p:ph type="pic" idx="2"/>
          </p:nvPr>
        </p:nvPicPr>
        <p:blipFill>
          <a:blip r:embed="rId2"/>
          <a:srcRect t="8702" b="8702"/>
          <a:stretch>
            <a:fillRect/>
          </a:stretch>
        </p:blipFill>
        <p:spPr>
          <a:xfrm>
            <a:off x="0" y="0"/>
            <a:ext cx="9144000" cy="3771900"/>
          </a:xfrm>
        </p:spPr>
      </p:pic>
      <p:sp>
        <p:nvSpPr>
          <p:cNvPr id="11" name="Rectangle 10"/>
          <p:cNvSpPr/>
          <p:nvPr/>
        </p:nvSpPr>
        <p:spPr>
          <a:xfrm>
            <a:off x="2438400" y="4095750"/>
            <a:ext cx="3591689" cy="646331"/>
          </a:xfrm>
          <a:prstGeom prst="rect">
            <a:avLst/>
          </a:prstGeom>
        </p:spPr>
        <p:txBody>
          <a:bodyPr wrap="square">
            <a:spAutoFit/>
          </a:bodyPr>
          <a:lstStyle/>
          <a:p>
            <a:pPr marL="365760" lvl="0" indent="-256032">
              <a:spcBef>
                <a:spcPts val="400"/>
              </a:spcBef>
              <a:buClr>
                <a:srgbClr val="2DA2BF"/>
              </a:buClr>
              <a:buSzPct val="68000"/>
              <a:buFont typeface="Wingdings 3"/>
              <a:buChar char=""/>
            </a:pPr>
            <a:r>
              <a:rPr lang="en-US" sz="3600" kern="1200" dirty="0" smtClean="0">
                <a:solidFill>
                  <a:schemeClr val="bg2"/>
                </a:solidFill>
                <a:latin typeface="Lucida Sans Unicode"/>
                <a:ea typeface="+mn-ea"/>
                <a:cs typeface="+mn-cs"/>
              </a:rPr>
              <a:t>Identity theft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4p.jpg"/>
          <p:cNvPicPr>
            <a:picLocks noGrp="1" noChangeAspect="1"/>
          </p:cNvPicPr>
          <p:nvPr>
            <p:ph type="pic" idx="2"/>
          </p:nvPr>
        </p:nvPicPr>
        <p:blipFill>
          <a:blip r:embed="rId2"/>
          <a:srcRect t="9263" b="9263"/>
          <a:stretch>
            <a:fillRect/>
          </a:stretch>
        </p:blipFill>
        <p:spPr>
          <a:xfrm>
            <a:off x="0" y="-1"/>
            <a:ext cx="9144000" cy="4171951"/>
          </a:xfrm>
        </p:spPr>
      </p:pic>
      <p:sp>
        <p:nvSpPr>
          <p:cNvPr id="3" name="Rectangle 2"/>
          <p:cNvSpPr/>
          <p:nvPr/>
        </p:nvSpPr>
        <p:spPr>
          <a:xfrm>
            <a:off x="3733800" y="4248150"/>
            <a:ext cx="2464136" cy="830997"/>
          </a:xfrm>
          <a:prstGeom prst="rect">
            <a:avLst/>
          </a:prstGeom>
        </p:spPr>
        <p:txBody>
          <a:bodyPr wrap="square">
            <a:spAutoFit/>
          </a:bodyPr>
          <a:lstStyle/>
          <a:p>
            <a:r>
              <a:rPr lang="en-US" sz="2400" dirty="0" smtClean="0"/>
              <a:t>Unwanted mass surveillance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5p.jpg"/>
          <p:cNvPicPr>
            <a:picLocks noGrp="1" noChangeAspect="1"/>
          </p:cNvPicPr>
          <p:nvPr>
            <p:ph type="pic" idx="2"/>
          </p:nvPr>
        </p:nvPicPr>
        <p:blipFill>
          <a:blip r:embed="rId2"/>
          <a:srcRect t="5691" b="5691"/>
          <a:stretch>
            <a:fillRect/>
          </a:stretch>
        </p:blipFill>
        <p:spPr>
          <a:xfrm>
            <a:off x="0" y="0"/>
            <a:ext cx="9144000" cy="4095750"/>
          </a:xfrm>
        </p:spPr>
      </p:pic>
      <p:sp>
        <p:nvSpPr>
          <p:cNvPr id="4" name="Rectangle 3"/>
          <p:cNvSpPr/>
          <p:nvPr/>
        </p:nvSpPr>
        <p:spPr>
          <a:xfrm>
            <a:off x="2819400" y="4324350"/>
            <a:ext cx="3805850" cy="523220"/>
          </a:xfrm>
          <a:prstGeom prst="rect">
            <a:avLst/>
          </a:prstGeom>
        </p:spPr>
        <p:txBody>
          <a:bodyPr wrap="none">
            <a:spAutoFit/>
          </a:bodyPr>
          <a:lstStyle/>
          <a:p>
            <a:r>
              <a:rPr lang="en-US" sz="2800" dirty="0" smtClean="0">
                <a:solidFill>
                  <a:schemeClr val="bg2"/>
                </a:solidFill>
              </a:rPr>
              <a:t>Copyright infringement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6p.jpg"/>
          <p:cNvPicPr>
            <a:picLocks noGrp="1" noChangeAspect="1"/>
          </p:cNvPicPr>
          <p:nvPr>
            <p:ph type="pic" idx="2"/>
          </p:nvPr>
        </p:nvPicPr>
        <p:blipFill>
          <a:blip r:embed="rId2"/>
          <a:srcRect t="3554" b="3554"/>
          <a:stretch>
            <a:fillRect/>
          </a:stretch>
        </p:blipFill>
        <p:spPr>
          <a:xfrm>
            <a:off x="0" y="0"/>
            <a:ext cx="9144000" cy="4171950"/>
          </a:xfrm>
        </p:spPr>
      </p:pic>
      <p:sp>
        <p:nvSpPr>
          <p:cNvPr id="4" name="Rectangle 3"/>
          <p:cNvSpPr/>
          <p:nvPr/>
        </p:nvSpPr>
        <p:spPr>
          <a:xfrm>
            <a:off x="4114800" y="4248150"/>
            <a:ext cx="1584088" cy="523220"/>
          </a:xfrm>
          <a:prstGeom prst="rect">
            <a:avLst/>
          </a:prstGeom>
        </p:spPr>
        <p:txBody>
          <a:bodyPr wrap="none">
            <a:spAutoFit/>
          </a:bodyPr>
          <a:lstStyle/>
          <a:p>
            <a:r>
              <a:rPr lang="en-US" sz="2800" b="1" dirty="0" smtClean="0">
                <a:solidFill>
                  <a:schemeClr val="bg2"/>
                </a:solidFill>
              </a:rPr>
              <a:t>Hacking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ents Slide Master">
  <a:themeElements>
    <a:clrScheme name="Custom 4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F3F3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391</Words>
  <PresentationFormat>On-screen Show (16:9)</PresentationFormat>
  <Paragraphs>67</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Contents Slide Master</vt:lpstr>
      <vt:lpstr>  PRESENTATION               ON   CYBER SECURITY</vt:lpstr>
      <vt:lpstr>DISCUSSED TOPICS</vt:lpstr>
      <vt:lpstr>Slide 3</vt:lpstr>
      <vt:lpstr>CYBER SECURITY</vt:lpstr>
      <vt:lpstr>Slide 5</vt:lpstr>
      <vt:lpstr>Slide 6</vt:lpstr>
      <vt:lpstr>Slide 7</vt:lpstr>
      <vt:lpstr>Slide 8</vt:lpstr>
      <vt:lpstr>Slide 9</vt:lpstr>
      <vt:lpstr>Slide 10</vt:lpstr>
      <vt:lpstr>Slide 11</vt:lpstr>
      <vt:lpstr>Slide 12</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Presentation  Template</dc:title>
  <dc:creator>Suwal</dc:creator>
  <cp:lastModifiedBy>Rohan Koirala 654</cp:lastModifiedBy>
  <cp:revision>6</cp:revision>
  <dcterms:modified xsi:type="dcterms:W3CDTF">2020-02-11T13:42:57Z</dcterms:modified>
</cp:coreProperties>
</file>