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7A8"/>
    <a:srgbClr val="84AF9B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>
            <a:extLst>
              <a:ext uri="{FF2B5EF4-FFF2-40B4-BE49-F238E27FC236}">
                <a16:creationId xmlns:a16="http://schemas.microsoft.com/office/drawing/2014/main" id="{BA22A125-AE2A-4E24-AEC3-D5CE82BD7E65}"/>
              </a:ext>
            </a:extLst>
          </p:cNvPr>
          <p:cNvSpPr txBox="1"/>
          <p:nvPr/>
        </p:nvSpPr>
        <p:spPr>
          <a:xfrm>
            <a:off x="6083342" y="3780900"/>
            <a:ext cx="333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Presented by: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032426" y="1840705"/>
            <a:ext cx="5192000" cy="4512093"/>
            <a:chOff x="6879612" y="1791534"/>
            <a:chExt cx="5192000" cy="45120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930528" y="4364635"/>
              <a:ext cx="33369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Ayushi</a:t>
              </a:r>
              <a:r>
                <a:rPr lang="en-GB" sz="2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GB" sz="2400" dirty="0" err="1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Ojha</a:t>
              </a:r>
              <a:endParaRPr lang="en-GB" sz="2400" dirty="0" smtClean="0">
                <a:solidFill>
                  <a:schemeClr val="bg1"/>
                </a:solidFill>
                <a:latin typeface="Tw Cen MT" panose="020B0602020104020603" pitchFamily="34" charset="0"/>
              </a:endParaRPr>
            </a:p>
            <a:p>
              <a:r>
                <a:rPr lang="en-GB" sz="2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Sachin Thakur</a:t>
              </a:r>
            </a:p>
            <a:p>
              <a:r>
                <a:rPr lang="en-GB" sz="2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Swikar Acharya</a:t>
              </a:r>
            </a:p>
            <a:p>
              <a:r>
                <a:rPr lang="en-GB" sz="2400" dirty="0" err="1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Tirtha</a:t>
              </a:r>
              <a:r>
                <a:rPr lang="en-GB" sz="2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 Bahadur </a:t>
              </a:r>
              <a:r>
                <a:rPr lang="en-GB" sz="2400" dirty="0" err="1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Kark</a:t>
              </a:r>
              <a:r>
                <a:rPr lang="en-GB" sz="2400" dirty="0" err="1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i</a:t>
              </a:r>
              <a:endParaRPr lang="en-GB" sz="2400" dirty="0" smtClean="0">
                <a:solidFill>
                  <a:srgbClr val="FACDB0"/>
                </a:solidFill>
                <a:latin typeface="Tw Cen MT" panose="020B0602020104020603" pitchFamily="34" charset="0"/>
              </a:endParaRPr>
            </a:p>
            <a:p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930528" y="1791534"/>
              <a:ext cx="51410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latin typeface="Tw Cen MT" panose="020B0602020104020603" pitchFamily="34" charset="0"/>
                </a:rPr>
                <a:t>Blogging and its concepts</a:t>
              </a:r>
              <a:endParaRPr lang="en-US" sz="48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6136946" y="0"/>
            <a:ext cx="9848850" cy="6858000"/>
            <a:chOff x="10239358" y="-21467"/>
            <a:chExt cx="984885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82F37-F384-44AF-8D4D-8E5AB51F36CD}"/>
                </a:ext>
              </a:extLst>
            </p:cNvPr>
            <p:cNvSpPr/>
            <p:nvPr/>
          </p:nvSpPr>
          <p:spPr>
            <a:xfrm>
              <a:off x="10239358" y="-21467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68F025F-C472-493C-9128-B0777320969E}"/>
                </a:ext>
              </a:extLst>
            </p:cNvPr>
            <p:cNvGrpSpPr/>
            <p:nvPr/>
          </p:nvGrpSpPr>
          <p:grpSpPr>
            <a:xfrm>
              <a:off x="12560040" y="244276"/>
              <a:ext cx="7528008" cy="6458533"/>
              <a:chOff x="3834272" y="244276"/>
              <a:chExt cx="7528008" cy="6458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34FE6A0-1436-4DDB-85AC-BC6BF84B2E10}"/>
                  </a:ext>
                </a:extLst>
              </p:cNvPr>
              <p:cNvGrpSpPr/>
              <p:nvPr/>
            </p:nvGrpSpPr>
            <p:grpSpPr>
              <a:xfrm>
                <a:off x="5291533" y="244276"/>
                <a:ext cx="4612872" cy="604221"/>
                <a:chOff x="5380968" y="244276"/>
                <a:chExt cx="4612872" cy="604221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D379C1B4-CD40-44A1-AE21-9AEB3858CEB5}"/>
                    </a:ext>
                  </a:extLst>
                </p:cNvPr>
                <p:cNvSpPr/>
                <p:nvPr/>
              </p:nvSpPr>
              <p:spPr>
                <a:xfrm>
                  <a:off x="5380968" y="244276"/>
                  <a:ext cx="4612872" cy="604221"/>
                </a:xfrm>
                <a:prstGeom prst="roundRect">
                  <a:avLst>
                    <a:gd name="adj" fmla="val 23823"/>
                  </a:avLst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CD795CE-BF8D-499C-8715-64AABB46432B}"/>
                    </a:ext>
                  </a:extLst>
                </p:cNvPr>
                <p:cNvSpPr txBox="1"/>
                <p:nvPr/>
              </p:nvSpPr>
              <p:spPr>
                <a:xfrm>
                  <a:off x="5957707" y="277645"/>
                  <a:ext cx="353884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INTRODUCTION</a:t>
                  </a:r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82D59AB-B79D-4184-A70B-CE7C66FE747C}"/>
                  </a:ext>
                </a:extLst>
              </p:cNvPr>
              <p:cNvSpPr/>
              <p:nvPr/>
            </p:nvSpPr>
            <p:spPr>
              <a:xfrm>
                <a:off x="3834272" y="1610857"/>
                <a:ext cx="7528008" cy="5091952"/>
              </a:xfrm>
              <a:prstGeom prst="roundRect">
                <a:avLst>
                  <a:gd name="adj" fmla="val 23823"/>
                </a:avLst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chemeClr val="tx1"/>
                    </a:solidFill>
                  </a:rPr>
                  <a:t>Act of creating , maintaining a blog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chemeClr val="tx1"/>
                    </a:solidFill>
                  </a:rPr>
                  <a:t>Act of posting a content on a blog or ones opinion on others blog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chemeClr val="tx1"/>
                    </a:solidFill>
                  </a:rPr>
                  <a:t>Generally interactive in nature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chemeClr val="tx1"/>
                    </a:solidFill>
                  </a:rPr>
                  <a:t>Can be used for personal ,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commercial and business purpose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chemeClr val="tx1"/>
                    </a:solidFill>
                  </a:rPr>
                  <a:t>Types of blogs : Personal and  thematic blog </a:t>
                </a:r>
              </a:p>
              <a:p>
                <a:pPr marL="457200" indent="-457200" algn="just">
                  <a:buFont typeface="Courier New" panose="02070309020205020404" pitchFamily="49" charset="0"/>
                  <a:buChar char="o"/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0"/>
            <a:ext cx="10636092" cy="6858000"/>
            <a:chOff x="0" y="0"/>
            <a:chExt cx="10636092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636092" cy="6858000"/>
              <a:chOff x="-5219700" y="0"/>
              <a:chExt cx="1063609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56715B-D0FD-4499-8AFC-ED7C0F550A86}"/>
                  </a:ext>
                </a:extLst>
              </p:cNvPr>
              <p:cNvSpPr txBox="1"/>
              <p:nvPr/>
            </p:nvSpPr>
            <p:spPr>
              <a:xfrm>
                <a:off x="4742022" y="2511334"/>
                <a:ext cx="674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400" b="1" dirty="0">
                  <a:solidFill>
                    <a:srgbClr val="C8C7A8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2749904" y="269991"/>
              <a:ext cx="6551461" cy="5511456"/>
              <a:chOff x="2612590" y="269991"/>
              <a:chExt cx="6551461" cy="551145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3956513" y="269991"/>
                <a:ext cx="39795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2612590" y="1257132"/>
                <a:ext cx="65514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GB" sz="3200" dirty="0"/>
                  <a:t>Express Yourself and Share Your </a:t>
                </a:r>
                <a:r>
                  <a:rPr lang="en-GB" sz="3200" dirty="0" smtClean="0"/>
                  <a:t>Passions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Share Your </a:t>
                </a:r>
                <a:r>
                  <a:rPr lang="en-US" sz="3200" dirty="0" smtClean="0"/>
                  <a:t>Knowledge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Refine Your Writing </a:t>
                </a:r>
                <a:r>
                  <a:rPr lang="en-US" sz="3200" dirty="0" smtClean="0"/>
                  <a:t>Skills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GB" sz="3200" dirty="0"/>
                  <a:t>Learn How To Make Money </a:t>
                </a:r>
                <a:r>
                  <a:rPr lang="en-GB" sz="3200" dirty="0" smtClean="0"/>
                  <a:t>Online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Build Your Professional </a:t>
                </a:r>
                <a:r>
                  <a:rPr lang="en-US" sz="3200" dirty="0" smtClean="0"/>
                  <a:t>Network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Earn More </a:t>
                </a:r>
                <a:r>
                  <a:rPr lang="en-US" sz="3200" dirty="0" smtClean="0"/>
                  <a:t>Exposure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Build an Online </a:t>
                </a:r>
                <a:r>
                  <a:rPr lang="en-US" sz="3200" dirty="0" smtClean="0"/>
                  <a:t>Portfolio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Market Your </a:t>
                </a:r>
                <a:r>
                  <a:rPr lang="en-US" sz="3200" dirty="0" smtClean="0"/>
                  <a:t>Business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055950" y="0"/>
            <a:ext cx="9880279" cy="6858000"/>
            <a:chOff x="-1201987" y="0"/>
            <a:chExt cx="988027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1F369-01B8-42C0-AB81-1CDAED90BB31}"/>
                </a:ext>
              </a:extLst>
            </p:cNvPr>
            <p:cNvSpPr/>
            <p:nvPr/>
          </p:nvSpPr>
          <p:spPr>
            <a:xfrm>
              <a:off x="-1201987" y="0"/>
              <a:ext cx="984885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1709959" y="290406"/>
              <a:ext cx="6968333" cy="6006580"/>
              <a:chOff x="1709959" y="290406"/>
              <a:chExt cx="6968333" cy="6006580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3152573" y="290406"/>
                <a:ext cx="4411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WRITE A BLOG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1709959" y="979306"/>
                <a:ext cx="696833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Major components to keep in mind while writing a blog are </a:t>
                </a:r>
                <a:endParaRPr lang="en-US" sz="32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2321673" y="2511334"/>
                <a:ext cx="607333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smtClean="0"/>
                  <a:t>Subject knowledge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Know your audience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Seriousness towards marketing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Seriousness towards </a:t>
                </a:r>
                <a:r>
                  <a:rPr lang="en-US" sz="3200" dirty="0" smtClean="0"/>
                  <a:t>marketing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Clearer and understandable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7479967" y="0"/>
            <a:ext cx="9848850" cy="6858000"/>
            <a:chOff x="-8716908" y="0"/>
            <a:chExt cx="984885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F7110D-033F-4AB8-9FBD-9DF1B764437D}"/>
                </a:ext>
              </a:extLst>
            </p:cNvPr>
            <p:cNvSpPr/>
            <p:nvPr/>
          </p:nvSpPr>
          <p:spPr>
            <a:xfrm>
              <a:off x="-8716908" y="0"/>
              <a:ext cx="984885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5219932" y="241822"/>
              <a:ext cx="3970147" cy="4046082"/>
              <a:chOff x="1151197" y="-100588"/>
              <a:chExt cx="3970147" cy="4046082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C9B5AD1-011D-46BD-BF0B-A86B8D66964F}"/>
                  </a:ext>
                </a:extLst>
              </p:cNvPr>
              <p:cNvSpPr txBox="1"/>
              <p:nvPr/>
            </p:nvSpPr>
            <p:spPr>
              <a:xfrm>
                <a:off x="1151197" y="-100588"/>
                <a:ext cx="36063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BLOGGING SITES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C6B9D17-82C9-48CE-8266-B283259560AA}"/>
                  </a:ext>
                </a:extLst>
              </p:cNvPr>
              <p:cNvSpPr txBox="1"/>
              <p:nvPr/>
            </p:nvSpPr>
            <p:spPr>
              <a:xfrm>
                <a:off x="1287644" y="1175505"/>
                <a:ext cx="3833700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err="1" smtClean="0"/>
                  <a:t>Wordpress</a:t>
                </a:r>
                <a:r>
                  <a:rPr lang="en-US" sz="3200" dirty="0" smtClean="0"/>
                  <a:t>,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smtClean="0"/>
                  <a:t>Blogger,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err="1" smtClean="0"/>
                  <a:t>Typepad</a:t>
                </a:r>
                <a:r>
                  <a:rPr lang="en-US" sz="3200" dirty="0" smtClean="0"/>
                  <a:t>,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smtClean="0"/>
                  <a:t>Live journal,</a:t>
                </a:r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 smtClean="0"/>
                  <a:t>Square space, </a:t>
                </a:r>
                <a:r>
                  <a:rPr lang="en-US" sz="3200" dirty="0" err="1" smtClean="0"/>
                  <a:t>ect</a:t>
                </a:r>
                <a:endParaRPr lang="en-US" sz="3200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sz="14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4495" y="148878"/>
            <a:ext cx="4549542" cy="27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4 -4.44444E-6 L 0.31771 0.79352 L 0.50014 -0.19166 L 1.11563 0.12963 L 0.85521 0.79352 L 0.61407 0.2983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3" y="3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143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DAGGERSQUARE</vt:lpstr>
      <vt:lpstr>Times New Roman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keshab dhungana</cp:lastModifiedBy>
  <cp:revision>61</cp:revision>
  <dcterms:created xsi:type="dcterms:W3CDTF">2017-11-09T17:58:25Z</dcterms:created>
  <dcterms:modified xsi:type="dcterms:W3CDTF">2020-02-05T19:14:08Z</dcterms:modified>
</cp:coreProperties>
</file>