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4705D9-C150-4AEE-ABFF-713396896A85}" type="doc">
      <dgm:prSet loTypeId="urn:microsoft.com/office/officeart/2005/8/layout/vList3" loCatId="list" qsTypeId="urn:microsoft.com/office/officeart/2005/8/quickstyle/simple1" qsCatId="simple" csTypeId="urn:microsoft.com/office/officeart/2005/8/colors/colorful3" csCatId="colorful" phldr="1"/>
      <dgm:spPr/>
    </dgm:pt>
    <dgm:pt modelId="{C6E288A4-2A1F-4881-9752-2194E67295A0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Introduction 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E10B47-EC26-400D-9324-E2BCACAF7E65}" type="parTrans" cxnId="{B5440291-EDF4-406F-839F-A7C573D69C1D}">
      <dgm:prSet/>
      <dgm:spPr/>
      <dgm:t>
        <a:bodyPr/>
        <a:lstStyle/>
        <a:p>
          <a:endParaRPr lang="en-US"/>
        </a:p>
      </dgm:t>
    </dgm:pt>
    <dgm:pt modelId="{EE2FB245-7710-4DFC-BE9D-819A4FA7409F}" type="sibTrans" cxnId="{B5440291-EDF4-406F-839F-A7C573D69C1D}">
      <dgm:prSet/>
      <dgm:spPr/>
      <dgm:t>
        <a:bodyPr/>
        <a:lstStyle/>
        <a:p>
          <a:endParaRPr lang="en-US"/>
        </a:p>
      </dgm:t>
    </dgm:pt>
    <dgm:pt modelId="{A1BA3067-BDB9-4F43-A190-AF0A8CFCEE8B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Types of blogging</a:t>
          </a:r>
        </a:p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2AD96B-3173-4BDA-993B-2F8ACD9DDA5F}" type="parTrans" cxnId="{BC149328-7E64-4A9B-AF54-5A557EAF0D5B}">
      <dgm:prSet/>
      <dgm:spPr/>
      <dgm:t>
        <a:bodyPr/>
        <a:lstStyle/>
        <a:p>
          <a:endParaRPr lang="en-US"/>
        </a:p>
      </dgm:t>
    </dgm:pt>
    <dgm:pt modelId="{4A4C24C1-7678-41AE-B313-3CC5FA024B6A}" type="sibTrans" cxnId="{BC149328-7E64-4A9B-AF54-5A557EAF0D5B}">
      <dgm:prSet/>
      <dgm:spPr/>
      <dgm:t>
        <a:bodyPr/>
        <a:lstStyle/>
        <a:p>
          <a:endParaRPr lang="en-US"/>
        </a:p>
      </dgm:t>
    </dgm:pt>
    <dgm:pt modelId="{6D09A727-8B49-4BAB-86B6-7303F4241723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Advantages 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8708A7-6166-4162-9245-5C479037F6BD}" type="parTrans" cxnId="{6A68FBAD-538E-416F-9844-A4237B1F41AF}">
      <dgm:prSet/>
      <dgm:spPr/>
      <dgm:t>
        <a:bodyPr/>
        <a:lstStyle/>
        <a:p>
          <a:endParaRPr lang="en-US"/>
        </a:p>
      </dgm:t>
    </dgm:pt>
    <dgm:pt modelId="{687C9701-3957-4ECE-BA35-D38238328F16}" type="sibTrans" cxnId="{6A68FBAD-538E-416F-9844-A4237B1F41AF}">
      <dgm:prSet/>
      <dgm:spPr/>
      <dgm:t>
        <a:bodyPr/>
        <a:lstStyle/>
        <a:p>
          <a:endParaRPr lang="en-US"/>
        </a:p>
      </dgm:t>
    </dgm:pt>
    <dgm:pt modelId="{913771C6-D1BD-4C81-AE09-FCB0C599338E}" type="pres">
      <dgm:prSet presAssocID="{E34705D9-C150-4AEE-ABFF-713396896A85}" presName="linearFlow" presStyleCnt="0">
        <dgm:presLayoutVars>
          <dgm:dir/>
          <dgm:resizeHandles val="exact"/>
        </dgm:presLayoutVars>
      </dgm:prSet>
      <dgm:spPr/>
    </dgm:pt>
    <dgm:pt modelId="{D395ABF7-9B5F-4A10-84FC-74FA488915F3}" type="pres">
      <dgm:prSet presAssocID="{C6E288A4-2A1F-4881-9752-2194E67295A0}" presName="composite" presStyleCnt="0"/>
      <dgm:spPr/>
    </dgm:pt>
    <dgm:pt modelId="{9D582666-8AB2-46BF-A52C-5F33F63E018D}" type="pres">
      <dgm:prSet presAssocID="{C6E288A4-2A1F-4881-9752-2194E67295A0}" presName="imgShp" presStyleLbl="fgImgPlace1" presStyleIdx="0" presStyleCnt="3"/>
      <dgm:spPr>
        <a:noFill/>
      </dgm:spPr>
    </dgm:pt>
    <dgm:pt modelId="{5ED88E34-1C58-4772-89DA-6990C1CA7468}" type="pres">
      <dgm:prSet presAssocID="{C6E288A4-2A1F-4881-9752-2194E67295A0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11202-9EFF-4B4F-9394-1C883AF9DC9E}" type="pres">
      <dgm:prSet presAssocID="{EE2FB245-7710-4DFC-BE9D-819A4FA7409F}" presName="spacing" presStyleCnt="0"/>
      <dgm:spPr/>
    </dgm:pt>
    <dgm:pt modelId="{91156577-EEA6-4694-B3F6-39D19E2F00FB}" type="pres">
      <dgm:prSet presAssocID="{A1BA3067-BDB9-4F43-A190-AF0A8CFCEE8B}" presName="composite" presStyleCnt="0"/>
      <dgm:spPr/>
    </dgm:pt>
    <dgm:pt modelId="{88BF7F18-F08A-47F4-9758-546C6BF5C28D}" type="pres">
      <dgm:prSet presAssocID="{A1BA3067-BDB9-4F43-A190-AF0A8CFCEE8B}" presName="imgShp" presStyleLbl="fgImgPlace1" presStyleIdx="1" presStyleCnt="3"/>
      <dgm:spPr>
        <a:noFill/>
      </dgm:spPr>
      <dgm:t>
        <a:bodyPr/>
        <a:lstStyle/>
        <a:p>
          <a:endParaRPr lang="en-US"/>
        </a:p>
      </dgm:t>
    </dgm:pt>
    <dgm:pt modelId="{A07E79CE-73DA-4905-9340-612049F2A7C3}" type="pres">
      <dgm:prSet presAssocID="{A1BA3067-BDB9-4F43-A190-AF0A8CFCEE8B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015F53-48DE-4570-9E65-3521EB7A69AE}" type="pres">
      <dgm:prSet presAssocID="{4A4C24C1-7678-41AE-B313-3CC5FA024B6A}" presName="spacing" presStyleCnt="0"/>
      <dgm:spPr/>
    </dgm:pt>
    <dgm:pt modelId="{24B956FC-9A1E-4DE8-B534-5C93BE41F2F3}" type="pres">
      <dgm:prSet presAssocID="{6D09A727-8B49-4BAB-86B6-7303F4241723}" presName="composite" presStyleCnt="0"/>
      <dgm:spPr/>
    </dgm:pt>
    <dgm:pt modelId="{286BE7A9-0006-44F1-8C33-F4538D4942F1}" type="pres">
      <dgm:prSet presAssocID="{6D09A727-8B49-4BAB-86B6-7303F4241723}" presName="imgShp" presStyleLbl="fgImgPlace1" presStyleIdx="2" presStyleCnt="3"/>
      <dgm:spPr>
        <a:noFill/>
      </dgm:spPr>
    </dgm:pt>
    <dgm:pt modelId="{DFD199C0-7B49-4219-984E-7DB4B40401EC}" type="pres">
      <dgm:prSet presAssocID="{6D09A727-8B49-4BAB-86B6-7303F4241723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68FBAD-538E-416F-9844-A4237B1F41AF}" srcId="{E34705D9-C150-4AEE-ABFF-713396896A85}" destId="{6D09A727-8B49-4BAB-86B6-7303F4241723}" srcOrd="2" destOrd="0" parTransId="{6E8708A7-6166-4162-9245-5C479037F6BD}" sibTransId="{687C9701-3957-4ECE-BA35-D38238328F16}"/>
    <dgm:cxn modelId="{2E9EBF03-F175-4189-A739-EFC94CD7D294}" type="presOf" srcId="{C6E288A4-2A1F-4881-9752-2194E67295A0}" destId="{5ED88E34-1C58-4772-89DA-6990C1CA7468}" srcOrd="0" destOrd="0" presId="urn:microsoft.com/office/officeart/2005/8/layout/vList3"/>
    <dgm:cxn modelId="{B82C0A59-D884-4DDB-9E99-26D311EFF941}" type="presOf" srcId="{E34705D9-C150-4AEE-ABFF-713396896A85}" destId="{913771C6-D1BD-4C81-AE09-FCB0C599338E}" srcOrd="0" destOrd="0" presId="urn:microsoft.com/office/officeart/2005/8/layout/vList3"/>
    <dgm:cxn modelId="{B5440291-EDF4-406F-839F-A7C573D69C1D}" srcId="{E34705D9-C150-4AEE-ABFF-713396896A85}" destId="{C6E288A4-2A1F-4881-9752-2194E67295A0}" srcOrd="0" destOrd="0" parTransId="{33E10B47-EC26-400D-9324-E2BCACAF7E65}" sibTransId="{EE2FB245-7710-4DFC-BE9D-819A4FA7409F}"/>
    <dgm:cxn modelId="{A14BE395-11A8-42FA-BA50-E1F94411CA3E}" type="presOf" srcId="{6D09A727-8B49-4BAB-86B6-7303F4241723}" destId="{DFD199C0-7B49-4219-984E-7DB4B40401EC}" srcOrd="0" destOrd="0" presId="urn:microsoft.com/office/officeart/2005/8/layout/vList3"/>
    <dgm:cxn modelId="{24F3D906-6860-46E9-B0E9-67E104BA623E}" type="presOf" srcId="{A1BA3067-BDB9-4F43-A190-AF0A8CFCEE8B}" destId="{A07E79CE-73DA-4905-9340-612049F2A7C3}" srcOrd="0" destOrd="0" presId="urn:microsoft.com/office/officeart/2005/8/layout/vList3"/>
    <dgm:cxn modelId="{BC149328-7E64-4A9B-AF54-5A557EAF0D5B}" srcId="{E34705D9-C150-4AEE-ABFF-713396896A85}" destId="{A1BA3067-BDB9-4F43-A190-AF0A8CFCEE8B}" srcOrd="1" destOrd="0" parTransId="{BF2AD96B-3173-4BDA-993B-2F8ACD9DDA5F}" sibTransId="{4A4C24C1-7678-41AE-B313-3CC5FA024B6A}"/>
    <dgm:cxn modelId="{25FA98FF-DC5D-44E0-8AFB-ED40A082E15F}" type="presParOf" srcId="{913771C6-D1BD-4C81-AE09-FCB0C599338E}" destId="{D395ABF7-9B5F-4A10-84FC-74FA488915F3}" srcOrd="0" destOrd="0" presId="urn:microsoft.com/office/officeart/2005/8/layout/vList3"/>
    <dgm:cxn modelId="{19BC8427-B805-40F9-BB75-BB39823B9082}" type="presParOf" srcId="{D395ABF7-9B5F-4A10-84FC-74FA488915F3}" destId="{9D582666-8AB2-46BF-A52C-5F33F63E018D}" srcOrd="0" destOrd="0" presId="urn:microsoft.com/office/officeart/2005/8/layout/vList3"/>
    <dgm:cxn modelId="{9C3F9B7D-3D78-4317-900C-EC0003A39BFE}" type="presParOf" srcId="{D395ABF7-9B5F-4A10-84FC-74FA488915F3}" destId="{5ED88E34-1C58-4772-89DA-6990C1CA7468}" srcOrd="1" destOrd="0" presId="urn:microsoft.com/office/officeart/2005/8/layout/vList3"/>
    <dgm:cxn modelId="{BFDF1E0C-CE35-486B-897F-49FDA5D66ADA}" type="presParOf" srcId="{913771C6-D1BD-4C81-AE09-FCB0C599338E}" destId="{F3B11202-9EFF-4B4F-9394-1C883AF9DC9E}" srcOrd="1" destOrd="0" presId="urn:microsoft.com/office/officeart/2005/8/layout/vList3"/>
    <dgm:cxn modelId="{6197CD60-8DC9-4BC9-8613-02A24A33A2DB}" type="presParOf" srcId="{913771C6-D1BD-4C81-AE09-FCB0C599338E}" destId="{91156577-EEA6-4694-B3F6-39D19E2F00FB}" srcOrd="2" destOrd="0" presId="urn:microsoft.com/office/officeart/2005/8/layout/vList3"/>
    <dgm:cxn modelId="{7AE3A007-70FE-4AD4-A0E8-BD01BA8C12EB}" type="presParOf" srcId="{91156577-EEA6-4694-B3F6-39D19E2F00FB}" destId="{88BF7F18-F08A-47F4-9758-546C6BF5C28D}" srcOrd="0" destOrd="0" presId="urn:microsoft.com/office/officeart/2005/8/layout/vList3"/>
    <dgm:cxn modelId="{8A63177F-5FC0-41D9-9A6F-7CBCE1D0B11E}" type="presParOf" srcId="{91156577-EEA6-4694-B3F6-39D19E2F00FB}" destId="{A07E79CE-73DA-4905-9340-612049F2A7C3}" srcOrd="1" destOrd="0" presId="urn:microsoft.com/office/officeart/2005/8/layout/vList3"/>
    <dgm:cxn modelId="{8208EC91-29AA-4A29-96BE-31CABAB3C0B0}" type="presParOf" srcId="{913771C6-D1BD-4C81-AE09-FCB0C599338E}" destId="{FC015F53-48DE-4570-9E65-3521EB7A69AE}" srcOrd="3" destOrd="0" presId="urn:microsoft.com/office/officeart/2005/8/layout/vList3"/>
    <dgm:cxn modelId="{6052B2C1-0588-4CC0-A8B2-ABA020F2C11C}" type="presParOf" srcId="{913771C6-D1BD-4C81-AE09-FCB0C599338E}" destId="{24B956FC-9A1E-4DE8-B534-5C93BE41F2F3}" srcOrd="4" destOrd="0" presId="urn:microsoft.com/office/officeart/2005/8/layout/vList3"/>
    <dgm:cxn modelId="{E2B1B4E4-DFCA-4672-8C2B-D0837D8AC16D}" type="presParOf" srcId="{24B956FC-9A1E-4DE8-B534-5C93BE41F2F3}" destId="{286BE7A9-0006-44F1-8C33-F4538D4942F1}" srcOrd="0" destOrd="0" presId="urn:microsoft.com/office/officeart/2005/8/layout/vList3"/>
    <dgm:cxn modelId="{4AE5FB7A-5F89-4939-8E03-00F46AB2C935}" type="presParOf" srcId="{24B956FC-9A1E-4DE8-B534-5C93BE41F2F3}" destId="{DFD199C0-7B49-4219-984E-7DB4B40401E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4705D9-C150-4AEE-ABFF-713396896A85}" type="doc">
      <dgm:prSet loTypeId="urn:microsoft.com/office/officeart/2005/8/layout/vList3" loCatId="list" qsTypeId="urn:microsoft.com/office/officeart/2005/8/quickstyle/simple1" qsCatId="simple" csTypeId="urn:microsoft.com/office/officeart/2005/8/colors/colorful3" csCatId="colorful" phldr="1"/>
      <dgm:spPr/>
    </dgm:pt>
    <dgm:pt modelId="{C6E288A4-2A1F-4881-9752-2194E67295A0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Components  to write a blog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E10B47-EC26-400D-9324-E2BCACAF7E65}" type="parTrans" cxnId="{B5440291-EDF4-406F-839F-A7C573D69C1D}">
      <dgm:prSet/>
      <dgm:spPr/>
      <dgm:t>
        <a:bodyPr/>
        <a:lstStyle/>
        <a:p>
          <a:endParaRPr lang="en-US"/>
        </a:p>
      </dgm:t>
    </dgm:pt>
    <dgm:pt modelId="{EE2FB245-7710-4DFC-BE9D-819A4FA7409F}" type="sibTrans" cxnId="{B5440291-EDF4-406F-839F-A7C573D69C1D}">
      <dgm:prSet/>
      <dgm:spPr/>
      <dgm:t>
        <a:bodyPr/>
        <a:lstStyle/>
        <a:p>
          <a:endParaRPr lang="en-US"/>
        </a:p>
      </dgm:t>
    </dgm:pt>
    <dgm:pt modelId="{6D09A727-8B49-4BAB-86B6-7303F4241723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Summary  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8708A7-6166-4162-9245-5C479037F6BD}" type="parTrans" cxnId="{6A68FBAD-538E-416F-9844-A4237B1F41AF}">
      <dgm:prSet/>
      <dgm:spPr/>
      <dgm:t>
        <a:bodyPr/>
        <a:lstStyle/>
        <a:p>
          <a:endParaRPr lang="en-US"/>
        </a:p>
      </dgm:t>
    </dgm:pt>
    <dgm:pt modelId="{687C9701-3957-4ECE-BA35-D38238328F16}" type="sibTrans" cxnId="{6A68FBAD-538E-416F-9844-A4237B1F41AF}">
      <dgm:prSet/>
      <dgm:spPr/>
      <dgm:t>
        <a:bodyPr/>
        <a:lstStyle/>
        <a:p>
          <a:endParaRPr lang="en-US"/>
        </a:p>
      </dgm:t>
    </dgm:pt>
    <dgm:pt modelId="{A1BA3067-BDB9-4F43-A190-AF0A8CFCEE8B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Blogging sites</a:t>
          </a:r>
        </a:p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4C24C1-7678-41AE-B313-3CC5FA024B6A}" type="sibTrans" cxnId="{BC149328-7E64-4A9B-AF54-5A557EAF0D5B}">
      <dgm:prSet/>
      <dgm:spPr/>
      <dgm:t>
        <a:bodyPr/>
        <a:lstStyle/>
        <a:p>
          <a:endParaRPr lang="en-US"/>
        </a:p>
      </dgm:t>
    </dgm:pt>
    <dgm:pt modelId="{BF2AD96B-3173-4BDA-993B-2F8ACD9DDA5F}" type="parTrans" cxnId="{BC149328-7E64-4A9B-AF54-5A557EAF0D5B}">
      <dgm:prSet/>
      <dgm:spPr/>
      <dgm:t>
        <a:bodyPr/>
        <a:lstStyle/>
        <a:p>
          <a:endParaRPr lang="en-US"/>
        </a:p>
      </dgm:t>
    </dgm:pt>
    <dgm:pt modelId="{913771C6-D1BD-4C81-AE09-FCB0C599338E}" type="pres">
      <dgm:prSet presAssocID="{E34705D9-C150-4AEE-ABFF-713396896A85}" presName="linearFlow" presStyleCnt="0">
        <dgm:presLayoutVars>
          <dgm:dir/>
          <dgm:resizeHandles val="exact"/>
        </dgm:presLayoutVars>
      </dgm:prSet>
      <dgm:spPr/>
    </dgm:pt>
    <dgm:pt modelId="{D395ABF7-9B5F-4A10-84FC-74FA488915F3}" type="pres">
      <dgm:prSet presAssocID="{C6E288A4-2A1F-4881-9752-2194E67295A0}" presName="composite" presStyleCnt="0"/>
      <dgm:spPr/>
    </dgm:pt>
    <dgm:pt modelId="{9D582666-8AB2-46BF-A52C-5F33F63E018D}" type="pres">
      <dgm:prSet presAssocID="{C6E288A4-2A1F-4881-9752-2194E67295A0}" presName="imgShp" presStyleLbl="fgImgPlace1" presStyleIdx="0" presStyleCnt="3"/>
      <dgm:spPr>
        <a:noFill/>
      </dgm:spPr>
      <dgm:t>
        <a:bodyPr/>
        <a:lstStyle/>
        <a:p>
          <a:endParaRPr lang="en-US"/>
        </a:p>
      </dgm:t>
    </dgm:pt>
    <dgm:pt modelId="{5ED88E34-1C58-4772-89DA-6990C1CA7468}" type="pres">
      <dgm:prSet presAssocID="{C6E288A4-2A1F-4881-9752-2194E67295A0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11202-9EFF-4B4F-9394-1C883AF9DC9E}" type="pres">
      <dgm:prSet presAssocID="{EE2FB245-7710-4DFC-BE9D-819A4FA7409F}" presName="spacing" presStyleCnt="0"/>
      <dgm:spPr/>
    </dgm:pt>
    <dgm:pt modelId="{91156577-EEA6-4694-B3F6-39D19E2F00FB}" type="pres">
      <dgm:prSet presAssocID="{A1BA3067-BDB9-4F43-A190-AF0A8CFCEE8B}" presName="composite" presStyleCnt="0"/>
      <dgm:spPr/>
    </dgm:pt>
    <dgm:pt modelId="{88BF7F18-F08A-47F4-9758-546C6BF5C28D}" type="pres">
      <dgm:prSet presAssocID="{A1BA3067-BDB9-4F43-A190-AF0A8CFCEE8B}" presName="imgShp" presStyleLbl="fgImgPlace1" presStyleIdx="1" presStyleCnt="3"/>
      <dgm:spPr>
        <a:noFill/>
      </dgm:spPr>
    </dgm:pt>
    <dgm:pt modelId="{A07E79CE-73DA-4905-9340-612049F2A7C3}" type="pres">
      <dgm:prSet presAssocID="{A1BA3067-BDB9-4F43-A190-AF0A8CFCEE8B}" presName="txShp" presStyleLbl="node1" presStyleIdx="1" presStyleCnt="3" custLinFactNeighborX="-989" custLinFactNeighborY="54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015F53-48DE-4570-9E65-3521EB7A69AE}" type="pres">
      <dgm:prSet presAssocID="{4A4C24C1-7678-41AE-B313-3CC5FA024B6A}" presName="spacing" presStyleCnt="0"/>
      <dgm:spPr/>
    </dgm:pt>
    <dgm:pt modelId="{24B956FC-9A1E-4DE8-B534-5C93BE41F2F3}" type="pres">
      <dgm:prSet presAssocID="{6D09A727-8B49-4BAB-86B6-7303F4241723}" presName="composite" presStyleCnt="0"/>
      <dgm:spPr/>
    </dgm:pt>
    <dgm:pt modelId="{286BE7A9-0006-44F1-8C33-F4538D4942F1}" type="pres">
      <dgm:prSet presAssocID="{6D09A727-8B49-4BAB-86B6-7303F4241723}" presName="imgShp" presStyleLbl="fgImgPlace1" presStyleIdx="2" presStyleCnt="3"/>
      <dgm:spPr>
        <a:noFill/>
      </dgm:spPr>
    </dgm:pt>
    <dgm:pt modelId="{DFD199C0-7B49-4219-984E-7DB4B40401EC}" type="pres">
      <dgm:prSet presAssocID="{6D09A727-8B49-4BAB-86B6-7303F4241723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440291-EDF4-406F-839F-A7C573D69C1D}" srcId="{E34705D9-C150-4AEE-ABFF-713396896A85}" destId="{C6E288A4-2A1F-4881-9752-2194E67295A0}" srcOrd="0" destOrd="0" parTransId="{33E10B47-EC26-400D-9324-E2BCACAF7E65}" sibTransId="{EE2FB245-7710-4DFC-BE9D-819A4FA7409F}"/>
    <dgm:cxn modelId="{09EFDAF6-6DE8-4B48-BC3D-376E59E9EF9B}" type="presOf" srcId="{6D09A727-8B49-4BAB-86B6-7303F4241723}" destId="{DFD199C0-7B49-4219-984E-7DB4B40401EC}" srcOrd="0" destOrd="0" presId="urn:microsoft.com/office/officeart/2005/8/layout/vList3"/>
    <dgm:cxn modelId="{6A68FBAD-538E-416F-9844-A4237B1F41AF}" srcId="{E34705D9-C150-4AEE-ABFF-713396896A85}" destId="{6D09A727-8B49-4BAB-86B6-7303F4241723}" srcOrd="2" destOrd="0" parTransId="{6E8708A7-6166-4162-9245-5C479037F6BD}" sibTransId="{687C9701-3957-4ECE-BA35-D38238328F16}"/>
    <dgm:cxn modelId="{1A1A63ED-0AA1-4893-A0CE-351ACA1C8C71}" type="presOf" srcId="{C6E288A4-2A1F-4881-9752-2194E67295A0}" destId="{5ED88E34-1C58-4772-89DA-6990C1CA7468}" srcOrd="0" destOrd="0" presId="urn:microsoft.com/office/officeart/2005/8/layout/vList3"/>
    <dgm:cxn modelId="{0990DC40-1AAA-412D-9CBC-7AC8A1C15ACC}" type="presOf" srcId="{E34705D9-C150-4AEE-ABFF-713396896A85}" destId="{913771C6-D1BD-4C81-AE09-FCB0C599338E}" srcOrd="0" destOrd="0" presId="urn:microsoft.com/office/officeart/2005/8/layout/vList3"/>
    <dgm:cxn modelId="{8B655170-AF8A-459F-A1CF-07D2A4EC8536}" type="presOf" srcId="{A1BA3067-BDB9-4F43-A190-AF0A8CFCEE8B}" destId="{A07E79CE-73DA-4905-9340-612049F2A7C3}" srcOrd="0" destOrd="0" presId="urn:microsoft.com/office/officeart/2005/8/layout/vList3"/>
    <dgm:cxn modelId="{BC149328-7E64-4A9B-AF54-5A557EAF0D5B}" srcId="{E34705D9-C150-4AEE-ABFF-713396896A85}" destId="{A1BA3067-BDB9-4F43-A190-AF0A8CFCEE8B}" srcOrd="1" destOrd="0" parTransId="{BF2AD96B-3173-4BDA-993B-2F8ACD9DDA5F}" sibTransId="{4A4C24C1-7678-41AE-B313-3CC5FA024B6A}"/>
    <dgm:cxn modelId="{1D2F12E6-EA2A-461C-BAAC-249D37145BEC}" type="presParOf" srcId="{913771C6-D1BD-4C81-AE09-FCB0C599338E}" destId="{D395ABF7-9B5F-4A10-84FC-74FA488915F3}" srcOrd="0" destOrd="0" presId="urn:microsoft.com/office/officeart/2005/8/layout/vList3"/>
    <dgm:cxn modelId="{3AEC049A-A7BD-44F0-BD74-25C54E9F2970}" type="presParOf" srcId="{D395ABF7-9B5F-4A10-84FC-74FA488915F3}" destId="{9D582666-8AB2-46BF-A52C-5F33F63E018D}" srcOrd="0" destOrd="0" presId="urn:microsoft.com/office/officeart/2005/8/layout/vList3"/>
    <dgm:cxn modelId="{1A3FD1D2-98BD-433D-8750-C99CD303DC0C}" type="presParOf" srcId="{D395ABF7-9B5F-4A10-84FC-74FA488915F3}" destId="{5ED88E34-1C58-4772-89DA-6990C1CA7468}" srcOrd="1" destOrd="0" presId="urn:microsoft.com/office/officeart/2005/8/layout/vList3"/>
    <dgm:cxn modelId="{C5195C3D-B2DD-4D68-8111-B943A9E7522D}" type="presParOf" srcId="{913771C6-D1BD-4C81-AE09-FCB0C599338E}" destId="{F3B11202-9EFF-4B4F-9394-1C883AF9DC9E}" srcOrd="1" destOrd="0" presId="urn:microsoft.com/office/officeart/2005/8/layout/vList3"/>
    <dgm:cxn modelId="{A54F08D7-912D-415E-AF03-CB36E400AB1C}" type="presParOf" srcId="{913771C6-D1BD-4C81-AE09-FCB0C599338E}" destId="{91156577-EEA6-4694-B3F6-39D19E2F00FB}" srcOrd="2" destOrd="0" presId="urn:microsoft.com/office/officeart/2005/8/layout/vList3"/>
    <dgm:cxn modelId="{5A06CE10-1949-4B9F-A1F7-30CF8D12511F}" type="presParOf" srcId="{91156577-EEA6-4694-B3F6-39D19E2F00FB}" destId="{88BF7F18-F08A-47F4-9758-546C6BF5C28D}" srcOrd="0" destOrd="0" presId="urn:microsoft.com/office/officeart/2005/8/layout/vList3"/>
    <dgm:cxn modelId="{9AD095F8-2400-43C5-A6D6-BAC5808B4B50}" type="presParOf" srcId="{91156577-EEA6-4694-B3F6-39D19E2F00FB}" destId="{A07E79CE-73DA-4905-9340-612049F2A7C3}" srcOrd="1" destOrd="0" presId="urn:microsoft.com/office/officeart/2005/8/layout/vList3"/>
    <dgm:cxn modelId="{549D74D9-1B80-4D21-B13B-66041B06FEC1}" type="presParOf" srcId="{913771C6-D1BD-4C81-AE09-FCB0C599338E}" destId="{FC015F53-48DE-4570-9E65-3521EB7A69AE}" srcOrd="3" destOrd="0" presId="urn:microsoft.com/office/officeart/2005/8/layout/vList3"/>
    <dgm:cxn modelId="{01F1805A-0E56-45B7-9655-D6C6CE67DA8E}" type="presParOf" srcId="{913771C6-D1BD-4C81-AE09-FCB0C599338E}" destId="{24B956FC-9A1E-4DE8-B534-5C93BE41F2F3}" srcOrd="4" destOrd="0" presId="urn:microsoft.com/office/officeart/2005/8/layout/vList3"/>
    <dgm:cxn modelId="{0747A81C-80CF-45E3-AD69-69DDB7CFFAE3}" type="presParOf" srcId="{24B956FC-9A1E-4DE8-B534-5C93BE41F2F3}" destId="{286BE7A9-0006-44F1-8C33-F4538D4942F1}" srcOrd="0" destOrd="0" presId="urn:microsoft.com/office/officeart/2005/8/layout/vList3"/>
    <dgm:cxn modelId="{7DB655C1-B381-4060-9144-207F562AA999}" type="presParOf" srcId="{24B956FC-9A1E-4DE8-B534-5C93BE41F2F3}" destId="{DFD199C0-7B49-4219-984E-7DB4B40401E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D53C46-4BBC-45F1-9BD9-68E330B3B91A}" type="doc">
      <dgm:prSet loTypeId="urn:microsoft.com/office/officeart/2005/8/layout/cycle8" loCatId="cycle" qsTypeId="urn:microsoft.com/office/officeart/2005/8/quickstyle/simple1" qsCatId="simple" csTypeId="urn:microsoft.com/office/officeart/2005/8/colors/colorful2" csCatId="colorful" phldr="1"/>
      <dgm:spPr/>
    </dgm:pt>
    <dgm:pt modelId="{AF465DF2-5CF0-4954-B705-403A4F375393}">
      <dgm:prSet phldrT="[Text]"/>
      <dgm:spPr/>
      <dgm:t>
        <a:bodyPr/>
        <a:lstStyle/>
        <a:p>
          <a:r>
            <a:rPr lang="en-US" dirty="0" smtClean="0"/>
            <a:t>Blogger </a:t>
          </a:r>
          <a:endParaRPr lang="en-US" dirty="0"/>
        </a:p>
      </dgm:t>
    </dgm:pt>
    <dgm:pt modelId="{72F0110F-0319-4124-AA09-8670142B8D5D}" type="parTrans" cxnId="{26B2EBF0-6718-44A0-8FA1-39D41B0F4EE1}">
      <dgm:prSet/>
      <dgm:spPr/>
      <dgm:t>
        <a:bodyPr/>
        <a:lstStyle/>
        <a:p>
          <a:endParaRPr lang="en-US"/>
        </a:p>
      </dgm:t>
    </dgm:pt>
    <dgm:pt modelId="{D66A65F1-2251-4234-B1BA-D1323E49CAA2}" type="sibTrans" cxnId="{26B2EBF0-6718-44A0-8FA1-39D41B0F4EE1}">
      <dgm:prSet/>
      <dgm:spPr/>
      <dgm:t>
        <a:bodyPr/>
        <a:lstStyle/>
        <a:p>
          <a:endParaRPr lang="en-US"/>
        </a:p>
      </dgm:t>
    </dgm:pt>
    <dgm:pt modelId="{D2915DDE-F930-4FF6-85D5-26825FC8CA88}">
      <dgm:prSet phldrT="[Text]"/>
      <dgm:spPr/>
      <dgm:t>
        <a:bodyPr/>
        <a:lstStyle/>
        <a:p>
          <a:r>
            <a:rPr lang="en-US" dirty="0" smtClean="0"/>
            <a:t>Blog </a:t>
          </a:r>
          <a:endParaRPr lang="en-US" dirty="0"/>
        </a:p>
      </dgm:t>
    </dgm:pt>
    <dgm:pt modelId="{304E2C1D-F27E-4185-AAA4-63A375E6EC62}" type="parTrans" cxnId="{231F888C-429A-46EC-80B1-F8A0305CDC8B}">
      <dgm:prSet/>
      <dgm:spPr/>
      <dgm:t>
        <a:bodyPr/>
        <a:lstStyle/>
        <a:p>
          <a:endParaRPr lang="en-US"/>
        </a:p>
      </dgm:t>
    </dgm:pt>
    <dgm:pt modelId="{FB698D6E-7964-4324-9CF8-7B115E2DC60C}" type="sibTrans" cxnId="{231F888C-429A-46EC-80B1-F8A0305CDC8B}">
      <dgm:prSet/>
      <dgm:spPr/>
      <dgm:t>
        <a:bodyPr/>
        <a:lstStyle/>
        <a:p>
          <a:endParaRPr lang="en-US"/>
        </a:p>
      </dgm:t>
    </dgm:pt>
    <dgm:pt modelId="{AF253428-BD44-4E47-AA5C-FA7FB83E65A7}">
      <dgm:prSet phldrT="[Text]"/>
      <dgm:spPr/>
      <dgm:t>
        <a:bodyPr/>
        <a:lstStyle/>
        <a:p>
          <a:r>
            <a:rPr lang="en-US" dirty="0" smtClean="0"/>
            <a:t>Blogging </a:t>
          </a:r>
          <a:endParaRPr lang="en-US" dirty="0"/>
        </a:p>
      </dgm:t>
    </dgm:pt>
    <dgm:pt modelId="{73780568-C485-4231-A2E9-CD4CB1F0B360}" type="parTrans" cxnId="{FE126017-4996-4094-9AD6-D7987B255D87}">
      <dgm:prSet/>
      <dgm:spPr/>
      <dgm:t>
        <a:bodyPr/>
        <a:lstStyle/>
        <a:p>
          <a:endParaRPr lang="en-US"/>
        </a:p>
      </dgm:t>
    </dgm:pt>
    <dgm:pt modelId="{91BFF60C-F49A-4E34-932C-9C8F5E81F082}" type="sibTrans" cxnId="{FE126017-4996-4094-9AD6-D7987B255D87}">
      <dgm:prSet/>
      <dgm:spPr/>
      <dgm:t>
        <a:bodyPr/>
        <a:lstStyle/>
        <a:p>
          <a:endParaRPr lang="en-US"/>
        </a:p>
      </dgm:t>
    </dgm:pt>
    <dgm:pt modelId="{E8ADB9DB-DD3D-4572-B5B0-9872AE44E4AC}" type="pres">
      <dgm:prSet presAssocID="{FED53C46-4BBC-45F1-9BD9-68E330B3B91A}" presName="compositeShape" presStyleCnt="0">
        <dgm:presLayoutVars>
          <dgm:chMax val="7"/>
          <dgm:dir/>
          <dgm:resizeHandles val="exact"/>
        </dgm:presLayoutVars>
      </dgm:prSet>
      <dgm:spPr/>
    </dgm:pt>
    <dgm:pt modelId="{5CA6B10E-B850-47D2-BBA3-52BDB2A5B2D8}" type="pres">
      <dgm:prSet presAssocID="{FED53C46-4BBC-45F1-9BD9-68E330B3B91A}" presName="wedge1" presStyleLbl="node1" presStyleIdx="0" presStyleCnt="3"/>
      <dgm:spPr/>
    </dgm:pt>
    <dgm:pt modelId="{B49909F1-EA6F-40D9-9495-2A57A900606F}" type="pres">
      <dgm:prSet presAssocID="{FED53C46-4BBC-45F1-9BD9-68E330B3B91A}" presName="dummy1a" presStyleCnt="0"/>
      <dgm:spPr/>
    </dgm:pt>
    <dgm:pt modelId="{0E278241-6C0E-4106-8405-42385EB24C21}" type="pres">
      <dgm:prSet presAssocID="{FED53C46-4BBC-45F1-9BD9-68E330B3B91A}" presName="dummy1b" presStyleCnt="0"/>
      <dgm:spPr/>
    </dgm:pt>
    <dgm:pt modelId="{0BC3BE72-EFC0-47F8-961A-9B74D62A91E9}" type="pres">
      <dgm:prSet presAssocID="{FED53C46-4BBC-45F1-9BD9-68E330B3B91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9F3A023-333D-4BA6-848B-B58F347CA65B}" type="pres">
      <dgm:prSet presAssocID="{FED53C46-4BBC-45F1-9BD9-68E330B3B91A}" presName="wedge2" presStyleLbl="node1" presStyleIdx="1" presStyleCnt="3"/>
      <dgm:spPr/>
    </dgm:pt>
    <dgm:pt modelId="{6DC93BE0-5D9D-4F4B-A8D9-77299C1D0024}" type="pres">
      <dgm:prSet presAssocID="{FED53C46-4BBC-45F1-9BD9-68E330B3B91A}" presName="dummy2a" presStyleCnt="0"/>
      <dgm:spPr/>
    </dgm:pt>
    <dgm:pt modelId="{DC2BC7C6-6393-4712-BCA8-91FB58D75AE6}" type="pres">
      <dgm:prSet presAssocID="{FED53C46-4BBC-45F1-9BD9-68E330B3B91A}" presName="dummy2b" presStyleCnt="0"/>
      <dgm:spPr/>
    </dgm:pt>
    <dgm:pt modelId="{99B48204-711E-4D93-A6D7-CA3DBE1BA08F}" type="pres">
      <dgm:prSet presAssocID="{FED53C46-4BBC-45F1-9BD9-68E330B3B91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5573488-DC47-4201-BD64-3BD17EB2B7BD}" type="pres">
      <dgm:prSet presAssocID="{FED53C46-4BBC-45F1-9BD9-68E330B3B91A}" presName="wedge3" presStyleLbl="node1" presStyleIdx="2" presStyleCnt="3"/>
      <dgm:spPr/>
      <dgm:t>
        <a:bodyPr/>
        <a:lstStyle/>
        <a:p>
          <a:endParaRPr lang="en-US"/>
        </a:p>
      </dgm:t>
    </dgm:pt>
    <dgm:pt modelId="{009B9338-06E4-40BD-9448-82CE96DF0D93}" type="pres">
      <dgm:prSet presAssocID="{FED53C46-4BBC-45F1-9BD9-68E330B3B91A}" presName="dummy3a" presStyleCnt="0"/>
      <dgm:spPr/>
    </dgm:pt>
    <dgm:pt modelId="{10F768F8-145E-40EC-A5AC-3560074B5026}" type="pres">
      <dgm:prSet presAssocID="{FED53C46-4BBC-45F1-9BD9-68E330B3B91A}" presName="dummy3b" presStyleCnt="0"/>
      <dgm:spPr/>
    </dgm:pt>
    <dgm:pt modelId="{17D0F765-79F1-49E1-AF76-D82884DD2C20}" type="pres">
      <dgm:prSet presAssocID="{FED53C46-4BBC-45F1-9BD9-68E330B3B91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E3EFEB-9F7E-407C-8A53-E1EEBCE5B67E}" type="pres">
      <dgm:prSet presAssocID="{D66A65F1-2251-4234-B1BA-D1323E49CAA2}" presName="arrowWedge1" presStyleLbl="fgSibTrans2D1" presStyleIdx="0" presStyleCnt="3"/>
      <dgm:spPr/>
    </dgm:pt>
    <dgm:pt modelId="{91EFDA4A-1E4B-4BC3-88B9-3D09AF473DB4}" type="pres">
      <dgm:prSet presAssocID="{FB698D6E-7964-4324-9CF8-7B115E2DC60C}" presName="arrowWedge2" presStyleLbl="fgSibTrans2D1" presStyleIdx="1" presStyleCnt="3"/>
      <dgm:spPr/>
    </dgm:pt>
    <dgm:pt modelId="{94E9A48B-0AC6-4053-BFE0-ED4DBD786DCC}" type="pres">
      <dgm:prSet presAssocID="{91BFF60C-F49A-4E34-932C-9C8F5E81F082}" presName="arrowWedge3" presStyleLbl="fgSibTrans2D1" presStyleIdx="2" presStyleCnt="3"/>
      <dgm:spPr/>
    </dgm:pt>
  </dgm:ptLst>
  <dgm:cxnLst>
    <dgm:cxn modelId="{E861784B-FC36-446A-9039-45E28CCD6AC4}" type="presOf" srcId="{AF253428-BD44-4E47-AA5C-FA7FB83E65A7}" destId="{17D0F765-79F1-49E1-AF76-D82884DD2C20}" srcOrd="1" destOrd="0" presId="urn:microsoft.com/office/officeart/2005/8/layout/cycle8"/>
    <dgm:cxn modelId="{26B2EBF0-6718-44A0-8FA1-39D41B0F4EE1}" srcId="{FED53C46-4BBC-45F1-9BD9-68E330B3B91A}" destId="{AF465DF2-5CF0-4954-B705-403A4F375393}" srcOrd="0" destOrd="0" parTransId="{72F0110F-0319-4124-AA09-8670142B8D5D}" sibTransId="{D66A65F1-2251-4234-B1BA-D1323E49CAA2}"/>
    <dgm:cxn modelId="{24F9129D-4C2C-488A-9272-2FF06E92C836}" type="presOf" srcId="{D2915DDE-F930-4FF6-85D5-26825FC8CA88}" destId="{99B48204-711E-4D93-A6D7-CA3DBE1BA08F}" srcOrd="1" destOrd="0" presId="urn:microsoft.com/office/officeart/2005/8/layout/cycle8"/>
    <dgm:cxn modelId="{231F888C-429A-46EC-80B1-F8A0305CDC8B}" srcId="{FED53C46-4BBC-45F1-9BD9-68E330B3B91A}" destId="{D2915DDE-F930-4FF6-85D5-26825FC8CA88}" srcOrd="1" destOrd="0" parTransId="{304E2C1D-F27E-4185-AAA4-63A375E6EC62}" sibTransId="{FB698D6E-7964-4324-9CF8-7B115E2DC60C}"/>
    <dgm:cxn modelId="{D1E52F89-A674-40C9-9F2B-6F57EA9F4D3B}" type="presOf" srcId="{AF253428-BD44-4E47-AA5C-FA7FB83E65A7}" destId="{B5573488-DC47-4201-BD64-3BD17EB2B7BD}" srcOrd="0" destOrd="0" presId="urn:microsoft.com/office/officeart/2005/8/layout/cycle8"/>
    <dgm:cxn modelId="{FE126017-4996-4094-9AD6-D7987B255D87}" srcId="{FED53C46-4BBC-45F1-9BD9-68E330B3B91A}" destId="{AF253428-BD44-4E47-AA5C-FA7FB83E65A7}" srcOrd="2" destOrd="0" parTransId="{73780568-C485-4231-A2E9-CD4CB1F0B360}" sibTransId="{91BFF60C-F49A-4E34-932C-9C8F5E81F082}"/>
    <dgm:cxn modelId="{FD3C2853-3D00-4A5B-9D22-6EDA82C6B12C}" type="presOf" srcId="{AF465DF2-5CF0-4954-B705-403A4F375393}" destId="{5CA6B10E-B850-47D2-BBA3-52BDB2A5B2D8}" srcOrd="0" destOrd="0" presId="urn:microsoft.com/office/officeart/2005/8/layout/cycle8"/>
    <dgm:cxn modelId="{D2369DD6-3214-41BB-8486-904539FBB8B1}" type="presOf" srcId="{D2915DDE-F930-4FF6-85D5-26825FC8CA88}" destId="{99F3A023-333D-4BA6-848B-B58F347CA65B}" srcOrd="0" destOrd="0" presId="urn:microsoft.com/office/officeart/2005/8/layout/cycle8"/>
    <dgm:cxn modelId="{30064641-C454-4531-9B48-7F656B89DA08}" type="presOf" srcId="{FED53C46-4BBC-45F1-9BD9-68E330B3B91A}" destId="{E8ADB9DB-DD3D-4572-B5B0-9872AE44E4AC}" srcOrd="0" destOrd="0" presId="urn:microsoft.com/office/officeart/2005/8/layout/cycle8"/>
    <dgm:cxn modelId="{E29D2404-68D4-4D79-9F87-A5BB1B8A3640}" type="presOf" srcId="{AF465DF2-5CF0-4954-B705-403A4F375393}" destId="{0BC3BE72-EFC0-47F8-961A-9B74D62A91E9}" srcOrd="1" destOrd="0" presId="urn:microsoft.com/office/officeart/2005/8/layout/cycle8"/>
    <dgm:cxn modelId="{FDCB11E2-6BCD-4914-8802-E32F989A660B}" type="presParOf" srcId="{E8ADB9DB-DD3D-4572-B5B0-9872AE44E4AC}" destId="{5CA6B10E-B850-47D2-BBA3-52BDB2A5B2D8}" srcOrd="0" destOrd="0" presId="urn:microsoft.com/office/officeart/2005/8/layout/cycle8"/>
    <dgm:cxn modelId="{95ABA846-F4D8-4503-BE04-0A6D9409EA1A}" type="presParOf" srcId="{E8ADB9DB-DD3D-4572-B5B0-9872AE44E4AC}" destId="{B49909F1-EA6F-40D9-9495-2A57A900606F}" srcOrd="1" destOrd="0" presId="urn:microsoft.com/office/officeart/2005/8/layout/cycle8"/>
    <dgm:cxn modelId="{384E497F-76B2-4BEB-819A-21861C24C4F4}" type="presParOf" srcId="{E8ADB9DB-DD3D-4572-B5B0-9872AE44E4AC}" destId="{0E278241-6C0E-4106-8405-42385EB24C21}" srcOrd="2" destOrd="0" presId="urn:microsoft.com/office/officeart/2005/8/layout/cycle8"/>
    <dgm:cxn modelId="{3FB12913-D7B1-4A27-A2CD-DAC4038B1884}" type="presParOf" srcId="{E8ADB9DB-DD3D-4572-B5B0-9872AE44E4AC}" destId="{0BC3BE72-EFC0-47F8-961A-9B74D62A91E9}" srcOrd="3" destOrd="0" presId="urn:microsoft.com/office/officeart/2005/8/layout/cycle8"/>
    <dgm:cxn modelId="{33A41498-9414-45FB-9456-B44D92D5F99E}" type="presParOf" srcId="{E8ADB9DB-DD3D-4572-B5B0-9872AE44E4AC}" destId="{99F3A023-333D-4BA6-848B-B58F347CA65B}" srcOrd="4" destOrd="0" presId="urn:microsoft.com/office/officeart/2005/8/layout/cycle8"/>
    <dgm:cxn modelId="{CD126638-99CD-4E1C-8CC0-FBF4E4AA1B19}" type="presParOf" srcId="{E8ADB9DB-DD3D-4572-B5B0-9872AE44E4AC}" destId="{6DC93BE0-5D9D-4F4B-A8D9-77299C1D0024}" srcOrd="5" destOrd="0" presId="urn:microsoft.com/office/officeart/2005/8/layout/cycle8"/>
    <dgm:cxn modelId="{F24A2893-A757-43D0-AD96-D4F49F4A1149}" type="presParOf" srcId="{E8ADB9DB-DD3D-4572-B5B0-9872AE44E4AC}" destId="{DC2BC7C6-6393-4712-BCA8-91FB58D75AE6}" srcOrd="6" destOrd="0" presId="urn:microsoft.com/office/officeart/2005/8/layout/cycle8"/>
    <dgm:cxn modelId="{AE0D3635-5E90-4B50-AE10-8A3143E131D4}" type="presParOf" srcId="{E8ADB9DB-DD3D-4572-B5B0-9872AE44E4AC}" destId="{99B48204-711E-4D93-A6D7-CA3DBE1BA08F}" srcOrd="7" destOrd="0" presId="urn:microsoft.com/office/officeart/2005/8/layout/cycle8"/>
    <dgm:cxn modelId="{D9A5E386-E60C-44A8-9336-F09DE5C10276}" type="presParOf" srcId="{E8ADB9DB-DD3D-4572-B5B0-9872AE44E4AC}" destId="{B5573488-DC47-4201-BD64-3BD17EB2B7BD}" srcOrd="8" destOrd="0" presId="urn:microsoft.com/office/officeart/2005/8/layout/cycle8"/>
    <dgm:cxn modelId="{0B5477EC-FBA3-4FA2-9CFA-627842A10ADB}" type="presParOf" srcId="{E8ADB9DB-DD3D-4572-B5B0-9872AE44E4AC}" destId="{009B9338-06E4-40BD-9448-82CE96DF0D93}" srcOrd="9" destOrd="0" presId="urn:microsoft.com/office/officeart/2005/8/layout/cycle8"/>
    <dgm:cxn modelId="{6E2F9B47-3964-4856-8CB2-D8E8A8D9A84B}" type="presParOf" srcId="{E8ADB9DB-DD3D-4572-B5B0-9872AE44E4AC}" destId="{10F768F8-145E-40EC-A5AC-3560074B5026}" srcOrd="10" destOrd="0" presId="urn:microsoft.com/office/officeart/2005/8/layout/cycle8"/>
    <dgm:cxn modelId="{B36E26D4-C06A-4CBD-AA54-CE0EFB500341}" type="presParOf" srcId="{E8ADB9DB-DD3D-4572-B5B0-9872AE44E4AC}" destId="{17D0F765-79F1-49E1-AF76-D82884DD2C20}" srcOrd="11" destOrd="0" presId="urn:microsoft.com/office/officeart/2005/8/layout/cycle8"/>
    <dgm:cxn modelId="{49F006ED-AC5B-40D6-AB9A-82BB69E64849}" type="presParOf" srcId="{E8ADB9DB-DD3D-4572-B5B0-9872AE44E4AC}" destId="{FCE3EFEB-9F7E-407C-8A53-E1EEBCE5B67E}" srcOrd="12" destOrd="0" presId="urn:microsoft.com/office/officeart/2005/8/layout/cycle8"/>
    <dgm:cxn modelId="{171A09F2-447F-485E-9235-6750F37115D1}" type="presParOf" srcId="{E8ADB9DB-DD3D-4572-B5B0-9872AE44E4AC}" destId="{91EFDA4A-1E4B-4BC3-88B9-3D09AF473DB4}" srcOrd="13" destOrd="0" presId="urn:microsoft.com/office/officeart/2005/8/layout/cycle8"/>
    <dgm:cxn modelId="{EC8F3C7E-2A95-4B0C-B8B1-6D75E83FB582}" type="presParOf" srcId="{E8ADB9DB-DD3D-4572-B5B0-9872AE44E4AC}" destId="{94E9A48B-0AC6-4053-BFE0-ED4DBD786DCC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C317B9-F738-4995-AA7B-113AE074A323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colorful3" csCatId="colorful" phldr="1"/>
      <dgm:spPr/>
    </dgm:pt>
    <dgm:pt modelId="{AF4701F9-7BF9-4FAD-98FC-D1ECC63B70E1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Commercial online services and emails in early 1990s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C227DD-3D3E-450A-A837-0C48FA56D83F}" type="parTrans" cxnId="{1D881E16-8EF0-4D6B-9CC3-E4C7D0AD372A}">
      <dgm:prSet/>
      <dgm:spPr/>
      <dgm:t>
        <a:bodyPr/>
        <a:lstStyle/>
        <a:p>
          <a:endParaRPr lang="en-US"/>
        </a:p>
      </dgm:t>
    </dgm:pt>
    <dgm:pt modelId="{809415DC-8A50-447E-88C3-5BD6D70F653E}" type="sibTrans" cxnId="{1D881E16-8EF0-4D6B-9CC3-E4C7D0AD372A}">
      <dgm:prSet/>
      <dgm:spPr/>
      <dgm:t>
        <a:bodyPr/>
        <a:lstStyle/>
        <a:p>
          <a:endParaRPr lang="en-US"/>
        </a:p>
      </dgm:t>
    </dgm:pt>
    <dgm:pt modelId="{2F71A6A3-0FD1-4B78-8CF3-71AEFFDD19D5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Evolution of modern blogging from 1994 to 2001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CE7319-0052-4306-B50B-3A8648A9D902}" type="parTrans" cxnId="{466D5169-05C0-4FF4-B008-3BDB331B5AE8}">
      <dgm:prSet/>
      <dgm:spPr/>
      <dgm:t>
        <a:bodyPr/>
        <a:lstStyle/>
        <a:p>
          <a:endParaRPr lang="en-US"/>
        </a:p>
      </dgm:t>
    </dgm:pt>
    <dgm:pt modelId="{074F3651-2370-468B-B974-95860D27F032}" type="sibTrans" cxnId="{466D5169-05C0-4FF4-B008-3BDB331B5AE8}">
      <dgm:prSet/>
      <dgm:spPr/>
      <dgm:t>
        <a:bodyPr/>
        <a:lstStyle/>
        <a:p>
          <a:endParaRPr lang="en-US"/>
        </a:p>
      </dgm:t>
    </dgm:pt>
    <dgm:pt modelId="{55A477A3-D159-42B0-9765-1447762B9AC7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Launch of open dairy, pitas, blogger.com etc. 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69046A-705F-4575-AF0B-DA154092FCEA}" type="parTrans" cxnId="{34225438-2116-40A8-88FD-6F7795737240}">
      <dgm:prSet/>
      <dgm:spPr/>
      <dgm:t>
        <a:bodyPr/>
        <a:lstStyle/>
        <a:p>
          <a:endParaRPr lang="en-US"/>
        </a:p>
      </dgm:t>
    </dgm:pt>
    <dgm:pt modelId="{2832669F-E4FC-42D0-BC5F-4554C8604973}" type="sibTrans" cxnId="{34225438-2116-40A8-88FD-6F7795737240}">
      <dgm:prSet/>
      <dgm:spPr/>
      <dgm:t>
        <a:bodyPr/>
        <a:lstStyle/>
        <a:p>
          <a:endParaRPr lang="en-US"/>
        </a:p>
      </dgm:t>
    </dgm:pt>
    <dgm:pt modelId="{C56263CF-B683-4C85-BCA9-24ABEF783E93}" type="pres">
      <dgm:prSet presAssocID="{BDC317B9-F738-4995-AA7B-113AE074A323}" presName="Name0" presStyleCnt="0">
        <dgm:presLayoutVars>
          <dgm:dir/>
          <dgm:resizeHandles val="exact"/>
        </dgm:presLayoutVars>
      </dgm:prSet>
      <dgm:spPr/>
    </dgm:pt>
    <dgm:pt modelId="{213294A0-A654-4D24-8242-A4117D14CE91}" type="pres">
      <dgm:prSet presAssocID="{AF4701F9-7BF9-4FAD-98FC-D1ECC63B70E1}" presName="composite" presStyleCnt="0"/>
      <dgm:spPr/>
    </dgm:pt>
    <dgm:pt modelId="{1D3762CE-6CD3-4B67-9399-D11D64BA8DFA}" type="pres">
      <dgm:prSet presAssocID="{AF4701F9-7BF9-4FAD-98FC-D1ECC63B70E1}" presName="bgChev" presStyleLbl="node1" presStyleIdx="0" presStyleCnt="3"/>
      <dgm:spPr/>
    </dgm:pt>
    <dgm:pt modelId="{6175EB29-1FF7-4866-9B1A-C157C7C5717A}" type="pres">
      <dgm:prSet presAssocID="{AF4701F9-7BF9-4FAD-98FC-D1ECC63B70E1}" presName="txNode" presStyleLbl="fgAcc1" presStyleIdx="0" presStyleCnt="3" custScaleX="131938" custScaleY="2035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CF1466-3F46-4815-B500-B4AD94ADA6FB}" type="pres">
      <dgm:prSet presAssocID="{809415DC-8A50-447E-88C3-5BD6D70F653E}" presName="compositeSpace" presStyleCnt="0"/>
      <dgm:spPr/>
    </dgm:pt>
    <dgm:pt modelId="{24771653-39A0-4443-8749-9EAB2E7AB683}" type="pres">
      <dgm:prSet presAssocID="{2F71A6A3-0FD1-4B78-8CF3-71AEFFDD19D5}" presName="composite" presStyleCnt="0"/>
      <dgm:spPr/>
    </dgm:pt>
    <dgm:pt modelId="{C444F498-2FAE-48F9-9553-AEA00937539C}" type="pres">
      <dgm:prSet presAssocID="{2F71A6A3-0FD1-4B78-8CF3-71AEFFDD19D5}" presName="bgChev" presStyleLbl="node1" presStyleIdx="1" presStyleCnt="3"/>
      <dgm:spPr/>
    </dgm:pt>
    <dgm:pt modelId="{A4477D72-107C-423B-8E7D-8F574B5A015F}" type="pres">
      <dgm:prSet presAssocID="{2F71A6A3-0FD1-4B78-8CF3-71AEFFDD19D5}" presName="txNode" presStyleLbl="fgAcc1" presStyleIdx="1" presStyleCnt="3" custScaleX="119004" custScaleY="2039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6ED14-AB24-4B2F-A719-51B3F1819FAC}" type="pres">
      <dgm:prSet presAssocID="{074F3651-2370-468B-B974-95860D27F032}" presName="compositeSpace" presStyleCnt="0"/>
      <dgm:spPr/>
    </dgm:pt>
    <dgm:pt modelId="{3E264ABC-A4E4-4A2C-B8CA-B640C6CE4DD4}" type="pres">
      <dgm:prSet presAssocID="{55A477A3-D159-42B0-9765-1447762B9AC7}" presName="composite" presStyleCnt="0"/>
      <dgm:spPr/>
    </dgm:pt>
    <dgm:pt modelId="{4994ADD4-EB4A-4227-AD40-F8295CBA64FB}" type="pres">
      <dgm:prSet presAssocID="{55A477A3-D159-42B0-9765-1447762B9AC7}" presName="bgChev" presStyleLbl="node1" presStyleIdx="2" presStyleCnt="3"/>
      <dgm:spPr/>
    </dgm:pt>
    <dgm:pt modelId="{D7D507E4-9A21-4676-8FB2-98A6A24CCF05}" type="pres">
      <dgm:prSet presAssocID="{55A477A3-D159-42B0-9765-1447762B9AC7}" presName="txNode" presStyleLbl="fgAcc1" presStyleIdx="2" presStyleCnt="3" custScaleX="136690" custScaleY="2219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88B903-B8FF-420C-BA83-F559CE4B8289}" type="presOf" srcId="{55A477A3-D159-42B0-9765-1447762B9AC7}" destId="{D7D507E4-9A21-4676-8FB2-98A6A24CCF05}" srcOrd="0" destOrd="0" presId="urn:microsoft.com/office/officeart/2005/8/layout/chevronAccent+Icon"/>
    <dgm:cxn modelId="{1D881E16-8EF0-4D6B-9CC3-E4C7D0AD372A}" srcId="{BDC317B9-F738-4995-AA7B-113AE074A323}" destId="{AF4701F9-7BF9-4FAD-98FC-D1ECC63B70E1}" srcOrd="0" destOrd="0" parTransId="{CFC227DD-3D3E-450A-A837-0C48FA56D83F}" sibTransId="{809415DC-8A50-447E-88C3-5BD6D70F653E}"/>
    <dgm:cxn modelId="{B2FF3E4A-5095-4B15-80BD-5C328679A85F}" type="presOf" srcId="{2F71A6A3-0FD1-4B78-8CF3-71AEFFDD19D5}" destId="{A4477D72-107C-423B-8E7D-8F574B5A015F}" srcOrd="0" destOrd="0" presId="urn:microsoft.com/office/officeart/2005/8/layout/chevronAccent+Icon"/>
    <dgm:cxn modelId="{2C899DED-C0F3-468A-AA1F-20EB494C0D0A}" type="presOf" srcId="{BDC317B9-F738-4995-AA7B-113AE074A323}" destId="{C56263CF-B683-4C85-BCA9-24ABEF783E93}" srcOrd="0" destOrd="0" presId="urn:microsoft.com/office/officeart/2005/8/layout/chevronAccent+Icon"/>
    <dgm:cxn modelId="{466D5169-05C0-4FF4-B008-3BDB331B5AE8}" srcId="{BDC317B9-F738-4995-AA7B-113AE074A323}" destId="{2F71A6A3-0FD1-4B78-8CF3-71AEFFDD19D5}" srcOrd="1" destOrd="0" parTransId="{B0CE7319-0052-4306-B50B-3A8648A9D902}" sibTransId="{074F3651-2370-468B-B974-95860D27F032}"/>
    <dgm:cxn modelId="{34225438-2116-40A8-88FD-6F7795737240}" srcId="{BDC317B9-F738-4995-AA7B-113AE074A323}" destId="{55A477A3-D159-42B0-9765-1447762B9AC7}" srcOrd="2" destOrd="0" parTransId="{A469046A-705F-4575-AF0B-DA154092FCEA}" sibTransId="{2832669F-E4FC-42D0-BC5F-4554C8604973}"/>
    <dgm:cxn modelId="{B15222F9-2056-4670-85CB-0FD8CCC6825B}" type="presOf" srcId="{AF4701F9-7BF9-4FAD-98FC-D1ECC63B70E1}" destId="{6175EB29-1FF7-4866-9B1A-C157C7C5717A}" srcOrd="0" destOrd="0" presId="urn:microsoft.com/office/officeart/2005/8/layout/chevronAccent+Icon"/>
    <dgm:cxn modelId="{B850B4AD-192A-42EA-B819-034AAF75E0CF}" type="presParOf" srcId="{C56263CF-B683-4C85-BCA9-24ABEF783E93}" destId="{213294A0-A654-4D24-8242-A4117D14CE91}" srcOrd="0" destOrd="0" presId="urn:microsoft.com/office/officeart/2005/8/layout/chevronAccent+Icon"/>
    <dgm:cxn modelId="{5EB5A277-6255-423A-980C-D3C81F6F5350}" type="presParOf" srcId="{213294A0-A654-4D24-8242-A4117D14CE91}" destId="{1D3762CE-6CD3-4B67-9399-D11D64BA8DFA}" srcOrd="0" destOrd="0" presId="urn:microsoft.com/office/officeart/2005/8/layout/chevronAccent+Icon"/>
    <dgm:cxn modelId="{60F5266D-144D-4CB0-BFA7-16819C94CA0B}" type="presParOf" srcId="{213294A0-A654-4D24-8242-A4117D14CE91}" destId="{6175EB29-1FF7-4866-9B1A-C157C7C5717A}" srcOrd="1" destOrd="0" presId="urn:microsoft.com/office/officeart/2005/8/layout/chevronAccent+Icon"/>
    <dgm:cxn modelId="{1E3F8978-8289-4B92-82B7-A6FE1BC45111}" type="presParOf" srcId="{C56263CF-B683-4C85-BCA9-24ABEF783E93}" destId="{4ECF1466-3F46-4815-B500-B4AD94ADA6FB}" srcOrd="1" destOrd="0" presId="urn:microsoft.com/office/officeart/2005/8/layout/chevronAccent+Icon"/>
    <dgm:cxn modelId="{B6838A31-EEB1-44D7-9B67-34539776DEB5}" type="presParOf" srcId="{C56263CF-B683-4C85-BCA9-24ABEF783E93}" destId="{24771653-39A0-4443-8749-9EAB2E7AB683}" srcOrd="2" destOrd="0" presId="urn:microsoft.com/office/officeart/2005/8/layout/chevronAccent+Icon"/>
    <dgm:cxn modelId="{37FA39E5-82A2-4F61-BBA7-AED2CC56F2FC}" type="presParOf" srcId="{24771653-39A0-4443-8749-9EAB2E7AB683}" destId="{C444F498-2FAE-48F9-9553-AEA00937539C}" srcOrd="0" destOrd="0" presId="urn:microsoft.com/office/officeart/2005/8/layout/chevronAccent+Icon"/>
    <dgm:cxn modelId="{69FD4720-5419-4527-B23D-0B9256E7F6FE}" type="presParOf" srcId="{24771653-39A0-4443-8749-9EAB2E7AB683}" destId="{A4477D72-107C-423B-8E7D-8F574B5A015F}" srcOrd="1" destOrd="0" presId="urn:microsoft.com/office/officeart/2005/8/layout/chevronAccent+Icon"/>
    <dgm:cxn modelId="{F326798E-45B1-41CB-9356-969DEA41CD0E}" type="presParOf" srcId="{C56263CF-B683-4C85-BCA9-24ABEF783E93}" destId="{EC06ED14-AB24-4B2F-A719-51B3F1819FAC}" srcOrd="3" destOrd="0" presId="urn:microsoft.com/office/officeart/2005/8/layout/chevronAccent+Icon"/>
    <dgm:cxn modelId="{3E93849F-714A-41DC-8737-26254A150CE0}" type="presParOf" srcId="{C56263CF-B683-4C85-BCA9-24ABEF783E93}" destId="{3E264ABC-A4E4-4A2C-B8CA-B640C6CE4DD4}" srcOrd="4" destOrd="0" presId="urn:microsoft.com/office/officeart/2005/8/layout/chevronAccent+Icon"/>
    <dgm:cxn modelId="{3681C883-A7AC-4AD4-AF48-87534AF47008}" type="presParOf" srcId="{3E264ABC-A4E4-4A2C-B8CA-B640C6CE4DD4}" destId="{4994ADD4-EB4A-4227-AD40-F8295CBA64FB}" srcOrd="0" destOrd="0" presId="urn:microsoft.com/office/officeart/2005/8/layout/chevronAccent+Icon"/>
    <dgm:cxn modelId="{CEB79DE5-0B43-446C-9D72-C01DE9CE747B}" type="presParOf" srcId="{3E264ABC-A4E4-4A2C-B8CA-B640C6CE4DD4}" destId="{D7D507E4-9A21-4676-8FB2-98A6A24CCF05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82FC23-36F8-43FC-B6BD-94A0EA1FACC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AA2ABB2-2656-4F74-AE3F-D6DF05FED2AA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Personal blogging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CCB52A-7A66-4141-A11D-F3336C69FB1D}" type="parTrans" cxnId="{7C2E0204-C63B-4673-8E76-1AE1A3A7FCFD}">
      <dgm:prSet/>
      <dgm:spPr/>
      <dgm:t>
        <a:bodyPr/>
        <a:lstStyle/>
        <a:p>
          <a:endParaRPr lang="en-US"/>
        </a:p>
      </dgm:t>
    </dgm:pt>
    <dgm:pt modelId="{E243742D-5E47-4154-91EF-BB6C1B6DDEB8}" type="sibTrans" cxnId="{7C2E0204-C63B-4673-8E76-1AE1A3A7FCFD}">
      <dgm:prSet/>
      <dgm:spPr/>
      <dgm:t>
        <a:bodyPr/>
        <a:lstStyle/>
        <a:p>
          <a:endParaRPr lang="en-US"/>
        </a:p>
      </dgm:t>
    </dgm:pt>
    <dgm:pt modelId="{1CFD7254-500D-4A3F-8317-7C6D46349623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Business blogging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9A9D93-1BAA-4A9C-B0FD-A4E6E6E50C4D}" type="parTrans" cxnId="{D3E3FB05-6718-42A3-9181-FDD6C7A73F84}">
      <dgm:prSet/>
      <dgm:spPr/>
      <dgm:t>
        <a:bodyPr/>
        <a:lstStyle/>
        <a:p>
          <a:endParaRPr lang="en-US"/>
        </a:p>
      </dgm:t>
    </dgm:pt>
    <dgm:pt modelId="{F98B0D0E-8096-4D58-A090-3DA1ECA73222}" type="sibTrans" cxnId="{D3E3FB05-6718-42A3-9181-FDD6C7A73F84}">
      <dgm:prSet/>
      <dgm:spPr/>
      <dgm:t>
        <a:bodyPr/>
        <a:lstStyle/>
        <a:p>
          <a:endParaRPr lang="en-US"/>
        </a:p>
      </dgm:t>
    </dgm:pt>
    <dgm:pt modelId="{600761C8-8145-48D2-B75A-E01B9F505DF4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Professional blogging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3A5814-955D-497B-8882-8C8F2593188B}" type="parTrans" cxnId="{3A852085-CBA8-4107-AA14-FE9B849AF2FE}">
      <dgm:prSet/>
      <dgm:spPr/>
      <dgm:t>
        <a:bodyPr/>
        <a:lstStyle/>
        <a:p>
          <a:endParaRPr lang="en-US"/>
        </a:p>
      </dgm:t>
    </dgm:pt>
    <dgm:pt modelId="{23A2060A-6202-4DF5-926D-AB63BA4CF5D1}" type="sibTrans" cxnId="{3A852085-CBA8-4107-AA14-FE9B849AF2FE}">
      <dgm:prSet/>
      <dgm:spPr/>
      <dgm:t>
        <a:bodyPr/>
        <a:lstStyle/>
        <a:p>
          <a:endParaRPr lang="en-US"/>
        </a:p>
      </dgm:t>
    </dgm:pt>
    <dgm:pt modelId="{E34C2EA5-3A38-4576-AC85-C9F43E47DBDD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Niche  blogging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07CD56-A24E-4818-8CCE-7D3BE13A90DD}" type="parTrans" cxnId="{0EE7359B-38D3-423B-A037-D63935182AC6}">
      <dgm:prSet/>
      <dgm:spPr/>
      <dgm:t>
        <a:bodyPr/>
        <a:lstStyle/>
        <a:p>
          <a:endParaRPr lang="en-US"/>
        </a:p>
      </dgm:t>
    </dgm:pt>
    <dgm:pt modelId="{241C739C-3C95-4A3F-946C-386304805927}" type="sibTrans" cxnId="{0EE7359B-38D3-423B-A037-D63935182AC6}">
      <dgm:prSet/>
      <dgm:spPr/>
      <dgm:t>
        <a:bodyPr/>
        <a:lstStyle/>
        <a:p>
          <a:endParaRPr lang="en-US"/>
        </a:p>
      </dgm:t>
    </dgm:pt>
    <dgm:pt modelId="{BD9174AB-CEA6-48C1-A2D9-9AD89BB737C8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Affiliate  blogging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AA2C32-8B44-49E3-A80A-5E708C04FDFF}" type="parTrans" cxnId="{0CFB967B-4092-4949-9433-33B264B81BDF}">
      <dgm:prSet/>
      <dgm:spPr/>
      <dgm:t>
        <a:bodyPr/>
        <a:lstStyle/>
        <a:p>
          <a:endParaRPr lang="en-US"/>
        </a:p>
      </dgm:t>
    </dgm:pt>
    <dgm:pt modelId="{C788D12E-B311-4B8F-A94F-56A8D890CE80}" type="sibTrans" cxnId="{0CFB967B-4092-4949-9433-33B264B81BDF}">
      <dgm:prSet/>
      <dgm:spPr/>
      <dgm:t>
        <a:bodyPr/>
        <a:lstStyle/>
        <a:p>
          <a:endParaRPr lang="en-US"/>
        </a:p>
      </dgm:t>
    </dgm:pt>
    <dgm:pt modelId="{2CE7C813-FED3-4977-8C29-53EC1E19A6CC}" type="pres">
      <dgm:prSet presAssocID="{5482FC23-36F8-43FC-B6BD-94A0EA1FACC5}" presName="diagram" presStyleCnt="0">
        <dgm:presLayoutVars>
          <dgm:dir/>
          <dgm:resizeHandles val="exact"/>
        </dgm:presLayoutVars>
      </dgm:prSet>
      <dgm:spPr/>
    </dgm:pt>
    <dgm:pt modelId="{ABF3FEDE-2A7E-42E1-91D2-4D7B9DF3794F}" type="pres">
      <dgm:prSet presAssocID="{FAA2ABB2-2656-4F74-AE3F-D6DF05FED2A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88F4AE-AE94-4921-8AC1-04C90E32227A}" type="pres">
      <dgm:prSet presAssocID="{E243742D-5E47-4154-91EF-BB6C1B6DDEB8}" presName="sibTrans" presStyleCnt="0"/>
      <dgm:spPr/>
    </dgm:pt>
    <dgm:pt modelId="{CC37178D-B31F-407B-824E-CB4551762FDF}" type="pres">
      <dgm:prSet presAssocID="{1CFD7254-500D-4A3F-8317-7C6D4634962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B633F-474B-458C-87CA-73412A81B3BA}" type="pres">
      <dgm:prSet presAssocID="{F98B0D0E-8096-4D58-A090-3DA1ECA73222}" presName="sibTrans" presStyleCnt="0"/>
      <dgm:spPr/>
    </dgm:pt>
    <dgm:pt modelId="{5C0C8CB0-70C3-4334-BCBF-C74B2B55C0BA}" type="pres">
      <dgm:prSet presAssocID="{600761C8-8145-48D2-B75A-E01B9F505DF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C89EAD-2CE8-4E86-9F45-3CDCF64AAA58}" type="pres">
      <dgm:prSet presAssocID="{23A2060A-6202-4DF5-926D-AB63BA4CF5D1}" presName="sibTrans" presStyleCnt="0"/>
      <dgm:spPr/>
    </dgm:pt>
    <dgm:pt modelId="{214631F8-9AF7-4988-A7EB-BA37A8CFF5C4}" type="pres">
      <dgm:prSet presAssocID="{E34C2EA5-3A38-4576-AC85-C9F43E47DBD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ACA2F8-42A4-4401-BB35-B3CFF0C426B1}" type="pres">
      <dgm:prSet presAssocID="{241C739C-3C95-4A3F-946C-386304805927}" presName="sibTrans" presStyleCnt="0"/>
      <dgm:spPr/>
    </dgm:pt>
    <dgm:pt modelId="{EDCBB555-519E-478F-B663-E94A978D5142}" type="pres">
      <dgm:prSet presAssocID="{BD9174AB-CEA6-48C1-A2D9-9AD89BB737C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B967B-4092-4949-9433-33B264B81BDF}" srcId="{5482FC23-36F8-43FC-B6BD-94A0EA1FACC5}" destId="{BD9174AB-CEA6-48C1-A2D9-9AD89BB737C8}" srcOrd="4" destOrd="0" parTransId="{48AA2C32-8B44-49E3-A80A-5E708C04FDFF}" sibTransId="{C788D12E-B311-4B8F-A94F-56A8D890CE80}"/>
    <dgm:cxn modelId="{FA812489-3F71-4CB0-919E-4906E2135FE7}" type="presOf" srcId="{5482FC23-36F8-43FC-B6BD-94A0EA1FACC5}" destId="{2CE7C813-FED3-4977-8C29-53EC1E19A6CC}" srcOrd="0" destOrd="0" presId="urn:microsoft.com/office/officeart/2005/8/layout/default"/>
    <dgm:cxn modelId="{0EE7359B-38D3-423B-A037-D63935182AC6}" srcId="{5482FC23-36F8-43FC-B6BD-94A0EA1FACC5}" destId="{E34C2EA5-3A38-4576-AC85-C9F43E47DBDD}" srcOrd="3" destOrd="0" parTransId="{B507CD56-A24E-4818-8CCE-7D3BE13A90DD}" sibTransId="{241C739C-3C95-4A3F-946C-386304805927}"/>
    <dgm:cxn modelId="{3A852085-CBA8-4107-AA14-FE9B849AF2FE}" srcId="{5482FC23-36F8-43FC-B6BD-94A0EA1FACC5}" destId="{600761C8-8145-48D2-B75A-E01B9F505DF4}" srcOrd="2" destOrd="0" parTransId="{393A5814-955D-497B-8882-8C8F2593188B}" sibTransId="{23A2060A-6202-4DF5-926D-AB63BA4CF5D1}"/>
    <dgm:cxn modelId="{5F1ADC1D-83DB-4F26-8FD2-2E6AB50165A9}" type="presOf" srcId="{E34C2EA5-3A38-4576-AC85-C9F43E47DBDD}" destId="{214631F8-9AF7-4988-A7EB-BA37A8CFF5C4}" srcOrd="0" destOrd="0" presId="urn:microsoft.com/office/officeart/2005/8/layout/default"/>
    <dgm:cxn modelId="{7C2E0204-C63B-4673-8E76-1AE1A3A7FCFD}" srcId="{5482FC23-36F8-43FC-B6BD-94A0EA1FACC5}" destId="{FAA2ABB2-2656-4F74-AE3F-D6DF05FED2AA}" srcOrd="0" destOrd="0" parTransId="{C1CCB52A-7A66-4141-A11D-F3336C69FB1D}" sibTransId="{E243742D-5E47-4154-91EF-BB6C1B6DDEB8}"/>
    <dgm:cxn modelId="{D3E3FB05-6718-42A3-9181-FDD6C7A73F84}" srcId="{5482FC23-36F8-43FC-B6BD-94A0EA1FACC5}" destId="{1CFD7254-500D-4A3F-8317-7C6D46349623}" srcOrd="1" destOrd="0" parTransId="{BA9A9D93-1BAA-4A9C-B0FD-A4E6E6E50C4D}" sibTransId="{F98B0D0E-8096-4D58-A090-3DA1ECA73222}"/>
    <dgm:cxn modelId="{8D3FDA58-94FF-443E-8EA0-411DA400AB7D}" type="presOf" srcId="{1CFD7254-500D-4A3F-8317-7C6D46349623}" destId="{CC37178D-B31F-407B-824E-CB4551762FDF}" srcOrd="0" destOrd="0" presId="urn:microsoft.com/office/officeart/2005/8/layout/default"/>
    <dgm:cxn modelId="{AE5C2B3E-BD1B-416F-B1B1-A9DE36E02BFD}" type="presOf" srcId="{FAA2ABB2-2656-4F74-AE3F-D6DF05FED2AA}" destId="{ABF3FEDE-2A7E-42E1-91D2-4D7B9DF3794F}" srcOrd="0" destOrd="0" presId="urn:microsoft.com/office/officeart/2005/8/layout/default"/>
    <dgm:cxn modelId="{62D4A023-C7C9-406B-BB34-6F286F3BC297}" type="presOf" srcId="{BD9174AB-CEA6-48C1-A2D9-9AD89BB737C8}" destId="{EDCBB555-519E-478F-B663-E94A978D5142}" srcOrd="0" destOrd="0" presId="urn:microsoft.com/office/officeart/2005/8/layout/default"/>
    <dgm:cxn modelId="{A224447E-48DE-4F46-B64E-FB95DAC2115D}" type="presOf" srcId="{600761C8-8145-48D2-B75A-E01B9F505DF4}" destId="{5C0C8CB0-70C3-4334-BCBF-C74B2B55C0BA}" srcOrd="0" destOrd="0" presId="urn:microsoft.com/office/officeart/2005/8/layout/default"/>
    <dgm:cxn modelId="{339C9CDF-6C00-45F3-8A6F-63EFDA759E79}" type="presParOf" srcId="{2CE7C813-FED3-4977-8C29-53EC1E19A6CC}" destId="{ABF3FEDE-2A7E-42E1-91D2-4D7B9DF3794F}" srcOrd="0" destOrd="0" presId="urn:microsoft.com/office/officeart/2005/8/layout/default"/>
    <dgm:cxn modelId="{48D39560-8135-4893-8ABD-EE7E74B874BB}" type="presParOf" srcId="{2CE7C813-FED3-4977-8C29-53EC1E19A6CC}" destId="{0A88F4AE-AE94-4921-8AC1-04C90E32227A}" srcOrd="1" destOrd="0" presId="urn:microsoft.com/office/officeart/2005/8/layout/default"/>
    <dgm:cxn modelId="{3EA7E445-2B9A-4C32-8003-DEF11E3C58BA}" type="presParOf" srcId="{2CE7C813-FED3-4977-8C29-53EC1E19A6CC}" destId="{CC37178D-B31F-407B-824E-CB4551762FDF}" srcOrd="2" destOrd="0" presId="urn:microsoft.com/office/officeart/2005/8/layout/default"/>
    <dgm:cxn modelId="{5047591A-6F8E-41B0-9646-B14A3D5C56C7}" type="presParOf" srcId="{2CE7C813-FED3-4977-8C29-53EC1E19A6CC}" destId="{10DB633F-474B-458C-87CA-73412A81B3BA}" srcOrd="3" destOrd="0" presId="urn:microsoft.com/office/officeart/2005/8/layout/default"/>
    <dgm:cxn modelId="{D1D2070E-FFEC-4CDE-9945-5B309D2FB0DD}" type="presParOf" srcId="{2CE7C813-FED3-4977-8C29-53EC1E19A6CC}" destId="{5C0C8CB0-70C3-4334-BCBF-C74B2B55C0BA}" srcOrd="4" destOrd="0" presId="urn:microsoft.com/office/officeart/2005/8/layout/default"/>
    <dgm:cxn modelId="{CF285115-EDB2-41D2-817F-DA9ED1ED13D1}" type="presParOf" srcId="{2CE7C813-FED3-4977-8C29-53EC1E19A6CC}" destId="{9EC89EAD-2CE8-4E86-9F45-3CDCF64AAA58}" srcOrd="5" destOrd="0" presId="urn:microsoft.com/office/officeart/2005/8/layout/default"/>
    <dgm:cxn modelId="{70ADC638-8D16-4C7B-993F-44883A8DC172}" type="presParOf" srcId="{2CE7C813-FED3-4977-8C29-53EC1E19A6CC}" destId="{214631F8-9AF7-4988-A7EB-BA37A8CFF5C4}" srcOrd="6" destOrd="0" presId="urn:microsoft.com/office/officeart/2005/8/layout/default"/>
    <dgm:cxn modelId="{839950B7-47EA-4E58-B613-8847E5D3F73C}" type="presParOf" srcId="{2CE7C813-FED3-4977-8C29-53EC1E19A6CC}" destId="{E8ACA2F8-42A4-4401-BB35-B3CFF0C426B1}" srcOrd="7" destOrd="0" presId="urn:microsoft.com/office/officeart/2005/8/layout/default"/>
    <dgm:cxn modelId="{EBCE95F4-59AA-4B48-9FA9-0F0888AD7A5B}" type="presParOf" srcId="{2CE7C813-FED3-4977-8C29-53EC1E19A6CC}" destId="{EDCBB555-519E-478F-B663-E94A978D514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8A1052-356C-4841-AB77-0DDD64A68720}" type="doc">
      <dgm:prSet loTypeId="urn:diagrams.loki3.com/VaryingWidthList" loCatId="list" qsTypeId="urn:microsoft.com/office/officeart/2005/8/quickstyle/3d1" qsCatId="3D" csTypeId="urn:microsoft.com/office/officeart/2005/8/colors/colorful2" csCatId="colorful" phldr="1"/>
      <dgm:spPr/>
    </dgm:pt>
    <dgm:pt modelId="{6F854C48-9639-4A57-A873-8B5F378C7789}">
      <dgm:prSet/>
      <dgm:spPr/>
      <dgm:t>
        <a:bodyPr/>
        <a:lstStyle/>
        <a:p>
          <a:r>
            <a:rPr lang="en-US" dirty="0" smtClean="0"/>
            <a:t>Subject knowledge</a:t>
          </a:r>
          <a:endParaRPr lang="en-US" dirty="0"/>
        </a:p>
      </dgm:t>
    </dgm:pt>
    <dgm:pt modelId="{49059E4C-80AF-4F87-BB6F-64DE455B6174}" type="parTrans" cxnId="{809CD1FF-1BF6-4EE7-9D40-136FB468064E}">
      <dgm:prSet/>
      <dgm:spPr/>
      <dgm:t>
        <a:bodyPr/>
        <a:lstStyle/>
        <a:p>
          <a:endParaRPr lang="en-US"/>
        </a:p>
      </dgm:t>
    </dgm:pt>
    <dgm:pt modelId="{C670F33A-0500-454D-ACD1-F5C6F9AD34A3}" type="sibTrans" cxnId="{809CD1FF-1BF6-4EE7-9D40-136FB468064E}">
      <dgm:prSet/>
      <dgm:spPr/>
      <dgm:t>
        <a:bodyPr/>
        <a:lstStyle/>
        <a:p>
          <a:endParaRPr lang="en-US"/>
        </a:p>
      </dgm:t>
    </dgm:pt>
    <dgm:pt modelId="{E8226A3A-2F2A-47C2-BB7E-2CE3A148A364}">
      <dgm:prSet/>
      <dgm:spPr/>
      <dgm:t>
        <a:bodyPr/>
        <a:lstStyle/>
        <a:p>
          <a:r>
            <a:rPr lang="en-US" dirty="0" smtClean="0"/>
            <a:t>Know your audience</a:t>
          </a:r>
          <a:endParaRPr lang="en-US" dirty="0"/>
        </a:p>
      </dgm:t>
    </dgm:pt>
    <dgm:pt modelId="{CEF73ACA-E234-4BBA-8452-C3902D1B984F}" type="parTrans" cxnId="{434595E6-E9C5-4A47-82F7-2A7F10E93888}">
      <dgm:prSet/>
      <dgm:spPr/>
      <dgm:t>
        <a:bodyPr/>
        <a:lstStyle/>
        <a:p>
          <a:endParaRPr lang="en-US"/>
        </a:p>
      </dgm:t>
    </dgm:pt>
    <dgm:pt modelId="{B13A7901-EA9F-4D2D-8A79-EBD2E9FCDB63}" type="sibTrans" cxnId="{434595E6-E9C5-4A47-82F7-2A7F10E93888}">
      <dgm:prSet/>
      <dgm:spPr/>
      <dgm:t>
        <a:bodyPr/>
        <a:lstStyle/>
        <a:p>
          <a:endParaRPr lang="en-US"/>
        </a:p>
      </dgm:t>
    </dgm:pt>
    <dgm:pt modelId="{369237A2-AAF6-4C87-A20D-FD45D8408F65}">
      <dgm:prSet/>
      <dgm:spPr/>
      <dgm:t>
        <a:bodyPr/>
        <a:lstStyle/>
        <a:p>
          <a:r>
            <a:rPr lang="en-US" dirty="0" smtClean="0"/>
            <a:t>Seriousness towards marketing</a:t>
          </a:r>
          <a:endParaRPr lang="en-US" dirty="0"/>
        </a:p>
      </dgm:t>
    </dgm:pt>
    <dgm:pt modelId="{48DA63A8-722B-435F-8343-D548AAFEA427}" type="parTrans" cxnId="{B4A8DABA-EF5C-4D2E-9B89-C479EA3B502A}">
      <dgm:prSet/>
      <dgm:spPr/>
      <dgm:t>
        <a:bodyPr/>
        <a:lstStyle/>
        <a:p>
          <a:endParaRPr lang="en-US"/>
        </a:p>
      </dgm:t>
    </dgm:pt>
    <dgm:pt modelId="{8142E9FC-C19F-4729-BB25-61DA115E8532}" type="sibTrans" cxnId="{B4A8DABA-EF5C-4D2E-9B89-C479EA3B502A}">
      <dgm:prSet/>
      <dgm:spPr/>
      <dgm:t>
        <a:bodyPr/>
        <a:lstStyle/>
        <a:p>
          <a:endParaRPr lang="en-US"/>
        </a:p>
      </dgm:t>
    </dgm:pt>
    <dgm:pt modelId="{89E90EEC-7CEB-47F1-B7B9-D03A816916CE}">
      <dgm:prSet/>
      <dgm:spPr/>
      <dgm:t>
        <a:bodyPr/>
        <a:lstStyle/>
        <a:p>
          <a:r>
            <a:rPr lang="en-US" dirty="0" smtClean="0"/>
            <a:t>Seriousness towards marketing</a:t>
          </a:r>
          <a:endParaRPr lang="en-US" dirty="0"/>
        </a:p>
      </dgm:t>
    </dgm:pt>
    <dgm:pt modelId="{F7A38381-C841-4A00-AC4B-621DC5805E13}" type="parTrans" cxnId="{848344A7-869E-4E1B-816F-797491DCBD42}">
      <dgm:prSet/>
      <dgm:spPr/>
      <dgm:t>
        <a:bodyPr/>
        <a:lstStyle/>
        <a:p>
          <a:endParaRPr lang="en-US"/>
        </a:p>
      </dgm:t>
    </dgm:pt>
    <dgm:pt modelId="{D6FE98AE-3E61-4F47-A12E-C1DA088CEAC6}" type="sibTrans" cxnId="{848344A7-869E-4E1B-816F-797491DCBD42}">
      <dgm:prSet/>
      <dgm:spPr/>
      <dgm:t>
        <a:bodyPr/>
        <a:lstStyle/>
        <a:p>
          <a:endParaRPr lang="en-US"/>
        </a:p>
      </dgm:t>
    </dgm:pt>
    <dgm:pt modelId="{F13A3617-5071-4E4E-A902-148BDF67D190}">
      <dgm:prSet/>
      <dgm:spPr/>
      <dgm:t>
        <a:bodyPr/>
        <a:lstStyle/>
        <a:p>
          <a:r>
            <a:rPr lang="en-US" dirty="0" smtClean="0"/>
            <a:t>Clearer and understandable</a:t>
          </a:r>
          <a:endParaRPr lang="en-US" dirty="0"/>
        </a:p>
      </dgm:t>
    </dgm:pt>
    <dgm:pt modelId="{90489C0A-26B8-4262-8066-61BA1477FF9A}" type="parTrans" cxnId="{6F294043-00A2-4F7F-92D7-C7EACDCFB36E}">
      <dgm:prSet/>
      <dgm:spPr/>
      <dgm:t>
        <a:bodyPr/>
        <a:lstStyle/>
        <a:p>
          <a:endParaRPr lang="en-US"/>
        </a:p>
      </dgm:t>
    </dgm:pt>
    <dgm:pt modelId="{EB350D28-5DD6-495C-9432-A06917EC5692}" type="sibTrans" cxnId="{6F294043-00A2-4F7F-92D7-C7EACDCFB36E}">
      <dgm:prSet/>
      <dgm:spPr/>
      <dgm:t>
        <a:bodyPr/>
        <a:lstStyle/>
        <a:p>
          <a:endParaRPr lang="en-US"/>
        </a:p>
      </dgm:t>
    </dgm:pt>
    <dgm:pt modelId="{9C653348-3176-44EC-A098-F59B95F594DF}" type="pres">
      <dgm:prSet presAssocID="{988A1052-356C-4841-AB77-0DDD64A68720}" presName="Name0" presStyleCnt="0">
        <dgm:presLayoutVars>
          <dgm:resizeHandles/>
        </dgm:presLayoutVars>
      </dgm:prSet>
      <dgm:spPr/>
    </dgm:pt>
    <dgm:pt modelId="{D797B113-3588-4BC6-BE22-7B622DBF9A94}" type="pres">
      <dgm:prSet presAssocID="{6F854C48-9639-4A57-A873-8B5F378C7789}" presName="text" presStyleLbl="node1" presStyleIdx="0" presStyleCnt="5">
        <dgm:presLayoutVars>
          <dgm:bulletEnabled val="1"/>
        </dgm:presLayoutVars>
      </dgm:prSet>
      <dgm:spPr/>
    </dgm:pt>
    <dgm:pt modelId="{B3D86EFF-595E-4361-9577-BE84A208B391}" type="pres">
      <dgm:prSet presAssocID="{C670F33A-0500-454D-ACD1-F5C6F9AD34A3}" presName="space" presStyleCnt="0"/>
      <dgm:spPr/>
    </dgm:pt>
    <dgm:pt modelId="{99758ADB-DE37-4F66-A9C9-B787CBE043F6}" type="pres">
      <dgm:prSet presAssocID="{E8226A3A-2F2A-47C2-BB7E-2CE3A148A364}" presName="text" presStyleLbl="node1" presStyleIdx="1" presStyleCnt="5">
        <dgm:presLayoutVars>
          <dgm:bulletEnabled val="1"/>
        </dgm:presLayoutVars>
      </dgm:prSet>
      <dgm:spPr/>
    </dgm:pt>
    <dgm:pt modelId="{AFF91E67-4C6F-4BD0-8C26-E923A8E08850}" type="pres">
      <dgm:prSet presAssocID="{B13A7901-EA9F-4D2D-8A79-EBD2E9FCDB63}" presName="space" presStyleCnt="0"/>
      <dgm:spPr/>
    </dgm:pt>
    <dgm:pt modelId="{9D96B7DF-4AF8-4E70-9C10-2A934EFE2A60}" type="pres">
      <dgm:prSet presAssocID="{369237A2-AAF6-4C87-A20D-FD45D8408F65}" presName="text" presStyleLbl="node1" presStyleIdx="2" presStyleCnt="5">
        <dgm:presLayoutVars>
          <dgm:bulletEnabled val="1"/>
        </dgm:presLayoutVars>
      </dgm:prSet>
      <dgm:spPr/>
    </dgm:pt>
    <dgm:pt modelId="{1FB90836-AFED-4C7D-A60F-29BC44BFEE78}" type="pres">
      <dgm:prSet presAssocID="{8142E9FC-C19F-4729-BB25-61DA115E8532}" presName="space" presStyleCnt="0"/>
      <dgm:spPr/>
    </dgm:pt>
    <dgm:pt modelId="{2D18B1FE-4DE6-4CD3-9E22-0F8606ECC3FA}" type="pres">
      <dgm:prSet presAssocID="{89E90EEC-7CEB-47F1-B7B9-D03A816916CE}" presName="text" presStyleLbl="node1" presStyleIdx="3" presStyleCnt="5">
        <dgm:presLayoutVars>
          <dgm:bulletEnabled val="1"/>
        </dgm:presLayoutVars>
      </dgm:prSet>
      <dgm:spPr/>
    </dgm:pt>
    <dgm:pt modelId="{0C914AF0-7938-4344-9B71-9EA508128041}" type="pres">
      <dgm:prSet presAssocID="{D6FE98AE-3E61-4F47-A12E-C1DA088CEAC6}" presName="space" presStyleCnt="0"/>
      <dgm:spPr/>
    </dgm:pt>
    <dgm:pt modelId="{D9141CC5-A084-47D0-93D0-D1BB29785623}" type="pres">
      <dgm:prSet presAssocID="{F13A3617-5071-4E4E-A902-148BDF67D190}" presName="text" presStyleLbl="node1" presStyleIdx="4" presStyleCnt="5">
        <dgm:presLayoutVars>
          <dgm:bulletEnabled val="1"/>
        </dgm:presLayoutVars>
      </dgm:prSet>
      <dgm:spPr/>
    </dgm:pt>
  </dgm:ptLst>
  <dgm:cxnLst>
    <dgm:cxn modelId="{434595E6-E9C5-4A47-82F7-2A7F10E93888}" srcId="{988A1052-356C-4841-AB77-0DDD64A68720}" destId="{E8226A3A-2F2A-47C2-BB7E-2CE3A148A364}" srcOrd="1" destOrd="0" parTransId="{CEF73ACA-E234-4BBA-8452-C3902D1B984F}" sibTransId="{B13A7901-EA9F-4D2D-8A79-EBD2E9FCDB63}"/>
    <dgm:cxn modelId="{35F00BC1-78B8-4D9C-9F35-93C016FB1AC3}" type="presOf" srcId="{F13A3617-5071-4E4E-A902-148BDF67D190}" destId="{D9141CC5-A084-47D0-93D0-D1BB29785623}" srcOrd="0" destOrd="0" presId="urn:diagrams.loki3.com/VaryingWidthList"/>
    <dgm:cxn modelId="{B5D0C27C-FCF0-4FA9-A7EE-CEEE87E921F9}" type="presOf" srcId="{E8226A3A-2F2A-47C2-BB7E-2CE3A148A364}" destId="{99758ADB-DE37-4F66-A9C9-B787CBE043F6}" srcOrd="0" destOrd="0" presId="urn:diagrams.loki3.com/VaryingWidthList"/>
    <dgm:cxn modelId="{08F946E2-AC8A-4642-934C-D7B22029FA93}" type="presOf" srcId="{6F854C48-9639-4A57-A873-8B5F378C7789}" destId="{D797B113-3588-4BC6-BE22-7B622DBF9A94}" srcOrd="0" destOrd="0" presId="urn:diagrams.loki3.com/VaryingWidthList"/>
    <dgm:cxn modelId="{809CD1FF-1BF6-4EE7-9D40-136FB468064E}" srcId="{988A1052-356C-4841-AB77-0DDD64A68720}" destId="{6F854C48-9639-4A57-A873-8B5F378C7789}" srcOrd="0" destOrd="0" parTransId="{49059E4C-80AF-4F87-BB6F-64DE455B6174}" sibTransId="{C670F33A-0500-454D-ACD1-F5C6F9AD34A3}"/>
    <dgm:cxn modelId="{848344A7-869E-4E1B-816F-797491DCBD42}" srcId="{988A1052-356C-4841-AB77-0DDD64A68720}" destId="{89E90EEC-7CEB-47F1-B7B9-D03A816916CE}" srcOrd="3" destOrd="0" parTransId="{F7A38381-C841-4A00-AC4B-621DC5805E13}" sibTransId="{D6FE98AE-3E61-4F47-A12E-C1DA088CEAC6}"/>
    <dgm:cxn modelId="{6F294043-00A2-4F7F-92D7-C7EACDCFB36E}" srcId="{988A1052-356C-4841-AB77-0DDD64A68720}" destId="{F13A3617-5071-4E4E-A902-148BDF67D190}" srcOrd="4" destOrd="0" parTransId="{90489C0A-26B8-4262-8066-61BA1477FF9A}" sibTransId="{EB350D28-5DD6-495C-9432-A06917EC5692}"/>
    <dgm:cxn modelId="{0F391D07-C667-4AFD-A0C7-770E55584C35}" type="presOf" srcId="{89E90EEC-7CEB-47F1-B7B9-D03A816916CE}" destId="{2D18B1FE-4DE6-4CD3-9E22-0F8606ECC3FA}" srcOrd="0" destOrd="0" presId="urn:diagrams.loki3.com/VaryingWidthList"/>
    <dgm:cxn modelId="{246A15B8-F8CA-4622-B880-173E66C9F19C}" type="presOf" srcId="{988A1052-356C-4841-AB77-0DDD64A68720}" destId="{9C653348-3176-44EC-A098-F59B95F594DF}" srcOrd="0" destOrd="0" presId="urn:diagrams.loki3.com/VaryingWidthList"/>
    <dgm:cxn modelId="{B4A8DABA-EF5C-4D2E-9B89-C479EA3B502A}" srcId="{988A1052-356C-4841-AB77-0DDD64A68720}" destId="{369237A2-AAF6-4C87-A20D-FD45D8408F65}" srcOrd="2" destOrd="0" parTransId="{48DA63A8-722B-435F-8343-D548AAFEA427}" sibTransId="{8142E9FC-C19F-4729-BB25-61DA115E8532}"/>
    <dgm:cxn modelId="{B8C19DDC-DF41-4F84-9E1E-E05424C16527}" type="presOf" srcId="{369237A2-AAF6-4C87-A20D-FD45D8408F65}" destId="{9D96B7DF-4AF8-4E70-9C10-2A934EFE2A60}" srcOrd="0" destOrd="0" presId="urn:diagrams.loki3.com/VaryingWidthList"/>
    <dgm:cxn modelId="{B5C4DD52-2ED4-497E-B1AF-BB8D77A23B8D}" type="presParOf" srcId="{9C653348-3176-44EC-A098-F59B95F594DF}" destId="{D797B113-3588-4BC6-BE22-7B622DBF9A94}" srcOrd="0" destOrd="0" presId="urn:diagrams.loki3.com/VaryingWidthList"/>
    <dgm:cxn modelId="{095A6A3D-C3C2-4926-9822-634C79A72499}" type="presParOf" srcId="{9C653348-3176-44EC-A098-F59B95F594DF}" destId="{B3D86EFF-595E-4361-9577-BE84A208B391}" srcOrd="1" destOrd="0" presId="urn:diagrams.loki3.com/VaryingWidthList"/>
    <dgm:cxn modelId="{827891DF-752C-4CFA-A4D3-A4A225F7790B}" type="presParOf" srcId="{9C653348-3176-44EC-A098-F59B95F594DF}" destId="{99758ADB-DE37-4F66-A9C9-B787CBE043F6}" srcOrd="2" destOrd="0" presId="urn:diagrams.loki3.com/VaryingWidthList"/>
    <dgm:cxn modelId="{76AA194D-C45C-493A-A619-5B25536F5E5F}" type="presParOf" srcId="{9C653348-3176-44EC-A098-F59B95F594DF}" destId="{AFF91E67-4C6F-4BD0-8C26-E923A8E08850}" srcOrd="3" destOrd="0" presId="urn:diagrams.loki3.com/VaryingWidthList"/>
    <dgm:cxn modelId="{79E65923-223C-4868-A03D-C8578E316091}" type="presParOf" srcId="{9C653348-3176-44EC-A098-F59B95F594DF}" destId="{9D96B7DF-4AF8-4E70-9C10-2A934EFE2A60}" srcOrd="4" destOrd="0" presId="urn:diagrams.loki3.com/VaryingWidthList"/>
    <dgm:cxn modelId="{704A0135-A911-4879-B938-7719F28945BC}" type="presParOf" srcId="{9C653348-3176-44EC-A098-F59B95F594DF}" destId="{1FB90836-AFED-4C7D-A60F-29BC44BFEE78}" srcOrd="5" destOrd="0" presId="urn:diagrams.loki3.com/VaryingWidthList"/>
    <dgm:cxn modelId="{6AF17298-FABB-4616-8A82-291E86C8AD04}" type="presParOf" srcId="{9C653348-3176-44EC-A098-F59B95F594DF}" destId="{2D18B1FE-4DE6-4CD3-9E22-0F8606ECC3FA}" srcOrd="6" destOrd="0" presId="urn:diagrams.loki3.com/VaryingWidthList"/>
    <dgm:cxn modelId="{93C2A455-D26B-4CF0-A3BC-F104D1D6831D}" type="presParOf" srcId="{9C653348-3176-44EC-A098-F59B95F594DF}" destId="{0C914AF0-7938-4344-9B71-9EA508128041}" srcOrd="7" destOrd="0" presId="urn:diagrams.loki3.com/VaryingWidthList"/>
    <dgm:cxn modelId="{79F57B2E-6274-4977-96EB-B53795EBE574}" type="presParOf" srcId="{9C653348-3176-44EC-A098-F59B95F594DF}" destId="{D9141CC5-A084-47D0-93D0-D1BB29785623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499AEE1-952C-4D36-83B7-1E2CB6ECAB05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E7C4D47-AE24-40C2-AD71-691D9BDD5175}">
      <dgm:prSet phldrT="[Text]" custT="1"/>
      <dgm:spPr/>
      <dgm:t>
        <a:bodyPr/>
        <a:lstStyle/>
        <a:p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Wordpress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633DA1-C58A-4099-AD1D-D85BB255E928}" type="parTrans" cxnId="{97131E43-E612-48FF-A71B-D64577C359AA}">
      <dgm:prSet/>
      <dgm:spPr/>
      <dgm:t>
        <a:bodyPr/>
        <a:lstStyle/>
        <a:p>
          <a:endParaRPr lang="en-US"/>
        </a:p>
      </dgm:t>
    </dgm:pt>
    <dgm:pt modelId="{C1C2ABF0-3D54-4EA5-A256-DBD4CC8C690B}" type="sibTrans" cxnId="{97131E43-E612-48FF-A71B-D64577C359AA}">
      <dgm:prSet/>
      <dgm:spPr/>
      <dgm:t>
        <a:bodyPr/>
        <a:lstStyle/>
        <a:p>
          <a:endParaRPr lang="en-US"/>
        </a:p>
      </dgm:t>
    </dgm:pt>
    <dgm:pt modelId="{479D6A3D-BA53-447E-8BD8-4F4277390C6F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Blogger.com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D09FE6-E3C0-477C-ADD4-6266B531B837}" type="parTrans" cxnId="{EC621324-1D06-413D-A944-346C4A3B2CDB}">
      <dgm:prSet/>
      <dgm:spPr/>
      <dgm:t>
        <a:bodyPr/>
        <a:lstStyle/>
        <a:p>
          <a:endParaRPr lang="en-US"/>
        </a:p>
      </dgm:t>
    </dgm:pt>
    <dgm:pt modelId="{6C4B346A-E1CD-46F9-8974-2DDE6F7B4E43}" type="sibTrans" cxnId="{EC621324-1D06-413D-A944-346C4A3B2CDB}">
      <dgm:prSet/>
      <dgm:spPr/>
      <dgm:t>
        <a:bodyPr/>
        <a:lstStyle/>
        <a:p>
          <a:endParaRPr lang="en-US"/>
        </a:p>
      </dgm:t>
    </dgm:pt>
    <dgm:pt modelId="{64255D92-DF57-4C51-B87A-1B8FAED521A3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Tumbler  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BAA245-6727-4486-86D0-2FB3B7C152DE}" type="parTrans" cxnId="{BEA7E713-50A0-4741-AF45-AB20EF869491}">
      <dgm:prSet/>
      <dgm:spPr/>
      <dgm:t>
        <a:bodyPr/>
        <a:lstStyle/>
        <a:p>
          <a:endParaRPr lang="en-US"/>
        </a:p>
      </dgm:t>
    </dgm:pt>
    <dgm:pt modelId="{19457A31-0870-4648-BAB1-D36EA80005E6}" type="sibTrans" cxnId="{BEA7E713-50A0-4741-AF45-AB20EF869491}">
      <dgm:prSet/>
      <dgm:spPr/>
      <dgm:t>
        <a:bodyPr/>
        <a:lstStyle/>
        <a:p>
          <a:endParaRPr lang="en-US"/>
        </a:p>
      </dgm:t>
    </dgm:pt>
    <dgm:pt modelId="{0D04D6EA-E0B8-47BE-A1E5-74439D755610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Live journal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9C8DDE-A601-4759-A153-2226618933A6}" type="parTrans" cxnId="{54F55594-652D-4224-B791-CC68B9DA4282}">
      <dgm:prSet/>
      <dgm:spPr/>
      <dgm:t>
        <a:bodyPr/>
        <a:lstStyle/>
        <a:p>
          <a:endParaRPr lang="en-US"/>
        </a:p>
      </dgm:t>
    </dgm:pt>
    <dgm:pt modelId="{BC3FC9A9-EC1F-4C76-8FCB-38FD5E8C23FA}" type="sibTrans" cxnId="{54F55594-652D-4224-B791-CC68B9DA4282}">
      <dgm:prSet/>
      <dgm:spPr/>
      <dgm:t>
        <a:bodyPr/>
        <a:lstStyle/>
        <a:p>
          <a:endParaRPr lang="en-US"/>
        </a:p>
      </dgm:t>
    </dgm:pt>
    <dgm:pt modelId="{7BAD7EF4-660F-4BEE-99D2-B4D46F9BC62E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Square space 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29E6CC-3DAB-490C-B93E-50BA89433EBF}" type="parTrans" cxnId="{360D84A2-A17D-40D3-BE91-A2B0A181CC50}">
      <dgm:prSet/>
      <dgm:spPr/>
      <dgm:t>
        <a:bodyPr/>
        <a:lstStyle/>
        <a:p>
          <a:endParaRPr lang="en-US"/>
        </a:p>
      </dgm:t>
    </dgm:pt>
    <dgm:pt modelId="{0519E98B-0680-471C-A211-EAE84142CCB5}" type="sibTrans" cxnId="{360D84A2-A17D-40D3-BE91-A2B0A181CC50}">
      <dgm:prSet/>
      <dgm:spPr/>
      <dgm:t>
        <a:bodyPr/>
        <a:lstStyle/>
        <a:p>
          <a:endParaRPr lang="en-US"/>
        </a:p>
      </dgm:t>
    </dgm:pt>
    <dgm:pt modelId="{1F478DE5-085F-4050-AF87-187DDA900188}" type="pres">
      <dgm:prSet presAssocID="{9499AEE1-952C-4D36-83B7-1E2CB6ECAB05}" presName="diagram" presStyleCnt="0">
        <dgm:presLayoutVars>
          <dgm:dir/>
          <dgm:resizeHandles val="exact"/>
        </dgm:presLayoutVars>
      </dgm:prSet>
      <dgm:spPr/>
    </dgm:pt>
    <dgm:pt modelId="{BAD540E9-36CC-43E6-B63C-46073DA70A65}" type="pres">
      <dgm:prSet presAssocID="{FE7C4D47-AE24-40C2-AD71-691D9BDD5175}" presName="node" presStyleLbl="node1" presStyleIdx="0" presStyleCnt="5">
        <dgm:presLayoutVars>
          <dgm:bulletEnabled val="1"/>
        </dgm:presLayoutVars>
      </dgm:prSet>
      <dgm:spPr/>
    </dgm:pt>
    <dgm:pt modelId="{52F71D5D-DF97-4E7D-8644-9845427027A6}" type="pres">
      <dgm:prSet presAssocID="{C1C2ABF0-3D54-4EA5-A256-DBD4CC8C690B}" presName="sibTrans" presStyleCnt="0"/>
      <dgm:spPr/>
    </dgm:pt>
    <dgm:pt modelId="{26148FEC-2611-4F5B-B054-C971511B8365}" type="pres">
      <dgm:prSet presAssocID="{479D6A3D-BA53-447E-8BD8-4F4277390C6F}" presName="node" presStyleLbl="node1" presStyleIdx="1" presStyleCnt="5">
        <dgm:presLayoutVars>
          <dgm:bulletEnabled val="1"/>
        </dgm:presLayoutVars>
      </dgm:prSet>
      <dgm:spPr/>
    </dgm:pt>
    <dgm:pt modelId="{1E7752EF-D615-4A99-AD1B-648AEEC94913}" type="pres">
      <dgm:prSet presAssocID="{6C4B346A-E1CD-46F9-8974-2DDE6F7B4E43}" presName="sibTrans" presStyleCnt="0"/>
      <dgm:spPr/>
    </dgm:pt>
    <dgm:pt modelId="{A8C3BA77-0118-4596-930F-1F96C01D4529}" type="pres">
      <dgm:prSet presAssocID="{64255D92-DF57-4C51-B87A-1B8FAED521A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4A702F-1ADF-4E4B-8D09-A42E6018F6CE}" type="pres">
      <dgm:prSet presAssocID="{19457A31-0870-4648-BAB1-D36EA80005E6}" presName="sibTrans" presStyleCnt="0"/>
      <dgm:spPr/>
    </dgm:pt>
    <dgm:pt modelId="{9B1FDB7B-A0BB-496F-9CD3-42393EA833C5}" type="pres">
      <dgm:prSet presAssocID="{0D04D6EA-E0B8-47BE-A1E5-74439D75561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49F4F-52DC-4A90-A418-597854F3C126}" type="pres">
      <dgm:prSet presAssocID="{BC3FC9A9-EC1F-4C76-8FCB-38FD5E8C23FA}" presName="sibTrans" presStyleCnt="0"/>
      <dgm:spPr/>
    </dgm:pt>
    <dgm:pt modelId="{F3DE72F5-DF24-41A6-BCB5-68BFECC75B30}" type="pres">
      <dgm:prSet presAssocID="{7BAD7EF4-660F-4BEE-99D2-B4D46F9BC62E}" presName="node" presStyleLbl="node1" presStyleIdx="4" presStyleCnt="5">
        <dgm:presLayoutVars>
          <dgm:bulletEnabled val="1"/>
        </dgm:presLayoutVars>
      </dgm:prSet>
      <dgm:spPr/>
    </dgm:pt>
  </dgm:ptLst>
  <dgm:cxnLst>
    <dgm:cxn modelId="{739A8AF0-C7DD-4906-989C-BBAA58DD7D21}" type="presOf" srcId="{0D04D6EA-E0B8-47BE-A1E5-74439D755610}" destId="{9B1FDB7B-A0BB-496F-9CD3-42393EA833C5}" srcOrd="0" destOrd="0" presId="urn:microsoft.com/office/officeart/2005/8/layout/default"/>
    <dgm:cxn modelId="{EC621324-1D06-413D-A944-346C4A3B2CDB}" srcId="{9499AEE1-952C-4D36-83B7-1E2CB6ECAB05}" destId="{479D6A3D-BA53-447E-8BD8-4F4277390C6F}" srcOrd="1" destOrd="0" parTransId="{D6D09FE6-E3C0-477C-ADD4-6266B531B837}" sibTransId="{6C4B346A-E1CD-46F9-8974-2DDE6F7B4E43}"/>
    <dgm:cxn modelId="{88A68DF4-8BC2-4FFD-A57C-47F33C22FEA6}" type="presOf" srcId="{9499AEE1-952C-4D36-83B7-1E2CB6ECAB05}" destId="{1F478DE5-085F-4050-AF87-187DDA900188}" srcOrd="0" destOrd="0" presId="urn:microsoft.com/office/officeart/2005/8/layout/default"/>
    <dgm:cxn modelId="{7295DC51-C656-43CD-9EB2-6448C00D0E16}" type="presOf" srcId="{479D6A3D-BA53-447E-8BD8-4F4277390C6F}" destId="{26148FEC-2611-4F5B-B054-C971511B8365}" srcOrd="0" destOrd="0" presId="urn:microsoft.com/office/officeart/2005/8/layout/default"/>
    <dgm:cxn modelId="{DAD0C1ED-707F-44E4-98E2-5288EE685472}" type="presOf" srcId="{7BAD7EF4-660F-4BEE-99D2-B4D46F9BC62E}" destId="{F3DE72F5-DF24-41A6-BCB5-68BFECC75B30}" srcOrd="0" destOrd="0" presId="urn:microsoft.com/office/officeart/2005/8/layout/default"/>
    <dgm:cxn modelId="{1257FBE9-82D4-4C81-8D0C-B4F0F4E22A0B}" type="presOf" srcId="{FE7C4D47-AE24-40C2-AD71-691D9BDD5175}" destId="{BAD540E9-36CC-43E6-B63C-46073DA70A65}" srcOrd="0" destOrd="0" presId="urn:microsoft.com/office/officeart/2005/8/layout/default"/>
    <dgm:cxn modelId="{54F55594-652D-4224-B791-CC68B9DA4282}" srcId="{9499AEE1-952C-4D36-83B7-1E2CB6ECAB05}" destId="{0D04D6EA-E0B8-47BE-A1E5-74439D755610}" srcOrd="3" destOrd="0" parTransId="{AB9C8DDE-A601-4759-A153-2226618933A6}" sibTransId="{BC3FC9A9-EC1F-4C76-8FCB-38FD5E8C23FA}"/>
    <dgm:cxn modelId="{360D84A2-A17D-40D3-BE91-A2B0A181CC50}" srcId="{9499AEE1-952C-4D36-83B7-1E2CB6ECAB05}" destId="{7BAD7EF4-660F-4BEE-99D2-B4D46F9BC62E}" srcOrd="4" destOrd="0" parTransId="{B429E6CC-3DAB-490C-B93E-50BA89433EBF}" sibTransId="{0519E98B-0680-471C-A211-EAE84142CCB5}"/>
    <dgm:cxn modelId="{97131E43-E612-48FF-A71B-D64577C359AA}" srcId="{9499AEE1-952C-4D36-83B7-1E2CB6ECAB05}" destId="{FE7C4D47-AE24-40C2-AD71-691D9BDD5175}" srcOrd="0" destOrd="0" parTransId="{24633DA1-C58A-4099-AD1D-D85BB255E928}" sibTransId="{C1C2ABF0-3D54-4EA5-A256-DBD4CC8C690B}"/>
    <dgm:cxn modelId="{BEA7E713-50A0-4741-AF45-AB20EF869491}" srcId="{9499AEE1-952C-4D36-83B7-1E2CB6ECAB05}" destId="{64255D92-DF57-4C51-B87A-1B8FAED521A3}" srcOrd="2" destOrd="0" parTransId="{E8BAA245-6727-4486-86D0-2FB3B7C152DE}" sibTransId="{19457A31-0870-4648-BAB1-D36EA80005E6}"/>
    <dgm:cxn modelId="{F8B84839-D212-4C87-8DDE-33F29396DA45}" type="presOf" srcId="{64255D92-DF57-4C51-B87A-1B8FAED521A3}" destId="{A8C3BA77-0118-4596-930F-1F96C01D4529}" srcOrd="0" destOrd="0" presId="urn:microsoft.com/office/officeart/2005/8/layout/default"/>
    <dgm:cxn modelId="{10F3D34C-FEA1-48A7-A84A-9060D34B18E5}" type="presParOf" srcId="{1F478DE5-085F-4050-AF87-187DDA900188}" destId="{BAD540E9-36CC-43E6-B63C-46073DA70A65}" srcOrd="0" destOrd="0" presId="urn:microsoft.com/office/officeart/2005/8/layout/default"/>
    <dgm:cxn modelId="{BEB0F8E2-FA34-4392-A33A-80281A25F0F2}" type="presParOf" srcId="{1F478DE5-085F-4050-AF87-187DDA900188}" destId="{52F71D5D-DF97-4E7D-8644-9845427027A6}" srcOrd="1" destOrd="0" presId="urn:microsoft.com/office/officeart/2005/8/layout/default"/>
    <dgm:cxn modelId="{A1836B2E-D828-4B9F-AC13-311D92AA72E0}" type="presParOf" srcId="{1F478DE5-085F-4050-AF87-187DDA900188}" destId="{26148FEC-2611-4F5B-B054-C971511B8365}" srcOrd="2" destOrd="0" presId="urn:microsoft.com/office/officeart/2005/8/layout/default"/>
    <dgm:cxn modelId="{61CAB616-676C-4973-8BE2-57B0C424ECD8}" type="presParOf" srcId="{1F478DE5-085F-4050-AF87-187DDA900188}" destId="{1E7752EF-D615-4A99-AD1B-648AEEC94913}" srcOrd="3" destOrd="0" presId="urn:microsoft.com/office/officeart/2005/8/layout/default"/>
    <dgm:cxn modelId="{637A2A3F-6682-4422-AC8E-DA747C1B55A9}" type="presParOf" srcId="{1F478DE5-085F-4050-AF87-187DDA900188}" destId="{A8C3BA77-0118-4596-930F-1F96C01D4529}" srcOrd="4" destOrd="0" presId="urn:microsoft.com/office/officeart/2005/8/layout/default"/>
    <dgm:cxn modelId="{165E2677-B489-45D6-BCCC-56B3A93ECF78}" type="presParOf" srcId="{1F478DE5-085F-4050-AF87-187DDA900188}" destId="{274A702F-1ADF-4E4B-8D09-A42E6018F6CE}" srcOrd="5" destOrd="0" presId="urn:microsoft.com/office/officeart/2005/8/layout/default"/>
    <dgm:cxn modelId="{2B0A59E3-5B01-4037-AAE8-55A4CD448CDA}" type="presParOf" srcId="{1F478DE5-085F-4050-AF87-187DDA900188}" destId="{9B1FDB7B-A0BB-496F-9CD3-42393EA833C5}" srcOrd="6" destOrd="0" presId="urn:microsoft.com/office/officeart/2005/8/layout/default"/>
    <dgm:cxn modelId="{5ACA7208-7C40-4A67-B6F9-1C81AE63DE45}" type="presParOf" srcId="{1F478DE5-085F-4050-AF87-187DDA900188}" destId="{19549F4F-52DC-4A90-A418-597854F3C126}" srcOrd="7" destOrd="0" presId="urn:microsoft.com/office/officeart/2005/8/layout/default"/>
    <dgm:cxn modelId="{0A9A4AD6-475A-44F0-9306-78F8C5A6FA12}" type="presParOf" srcId="{1F478DE5-085F-4050-AF87-187DDA900188}" destId="{F3DE72F5-DF24-41A6-BCB5-68BFECC75B3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88E34-1C58-4772-89DA-6990C1CA7468}">
      <dsp:nvSpPr>
        <dsp:cNvPr id="0" name=""/>
        <dsp:cNvSpPr/>
      </dsp:nvSpPr>
      <dsp:spPr>
        <a:xfrm rot="10800000">
          <a:off x="1577011" y="319"/>
          <a:ext cx="5518062" cy="748494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065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Introduction 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764134" y="319"/>
        <a:ext cx="5330939" cy="748494"/>
      </dsp:txXfrm>
    </dsp:sp>
    <dsp:sp modelId="{9D582666-8AB2-46BF-A52C-5F33F63E018D}">
      <dsp:nvSpPr>
        <dsp:cNvPr id="0" name=""/>
        <dsp:cNvSpPr/>
      </dsp:nvSpPr>
      <dsp:spPr>
        <a:xfrm>
          <a:off x="1202764" y="319"/>
          <a:ext cx="748494" cy="748494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E79CE-73DA-4905-9340-612049F2A7C3}">
      <dsp:nvSpPr>
        <dsp:cNvPr id="0" name=""/>
        <dsp:cNvSpPr/>
      </dsp:nvSpPr>
      <dsp:spPr>
        <a:xfrm rot="10800000">
          <a:off x="1577011" y="935938"/>
          <a:ext cx="5518062" cy="748494"/>
        </a:xfrm>
        <a:prstGeom prst="homePlate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065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Types of blogging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764134" y="935938"/>
        <a:ext cx="5330939" cy="748494"/>
      </dsp:txXfrm>
    </dsp:sp>
    <dsp:sp modelId="{88BF7F18-F08A-47F4-9758-546C6BF5C28D}">
      <dsp:nvSpPr>
        <dsp:cNvPr id="0" name=""/>
        <dsp:cNvSpPr/>
      </dsp:nvSpPr>
      <dsp:spPr>
        <a:xfrm>
          <a:off x="1202764" y="935938"/>
          <a:ext cx="748494" cy="748494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199C0-7B49-4219-984E-7DB4B40401EC}">
      <dsp:nvSpPr>
        <dsp:cNvPr id="0" name=""/>
        <dsp:cNvSpPr/>
      </dsp:nvSpPr>
      <dsp:spPr>
        <a:xfrm rot="10800000">
          <a:off x="1577011" y="1871557"/>
          <a:ext cx="5518062" cy="748494"/>
        </a:xfrm>
        <a:prstGeom prst="homePlat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065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Advantages 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764134" y="1871557"/>
        <a:ext cx="5330939" cy="748494"/>
      </dsp:txXfrm>
    </dsp:sp>
    <dsp:sp modelId="{286BE7A9-0006-44F1-8C33-F4538D4942F1}">
      <dsp:nvSpPr>
        <dsp:cNvPr id="0" name=""/>
        <dsp:cNvSpPr/>
      </dsp:nvSpPr>
      <dsp:spPr>
        <a:xfrm>
          <a:off x="1202764" y="1871557"/>
          <a:ext cx="748494" cy="748494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88E34-1C58-4772-89DA-6990C1CA7468}">
      <dsp:nvSpPr>
        <dsp:cNvPr id="0" name=""/>
        <dsp:cNvSpPr/>
      </dsp:nvSpPr>
      <dsp:spPr>
        <a:xfrm rot="10800000">
          <a:off x="1577011" y="319"/>
          <a:ext cx="5518062" cy="748494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065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Components  to write a blog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764134" y="319"/>
        <a:ext cx="5330939" cy="748494"/>
      </dsp:txXfrm>
    </dsp:sp>
    <dsp:sp modelId="{9D582666-8AB2-46BF-A52C-5F33F63E018D}">
      <dsp:nvSpPr>
        <dsp:cNvPr id="0" name=""/>
        <dsp:cNvSpPr/>
      </dsp:nvSpPr>
      <dsp:spPr>
        <a:xfrm>
          <a:off x="1202764" y="319"/>
          <a:ext cx="748494" cy="748494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E79CE-73DA-4905-9340-612049F2A7C3}">
      <dsp:nvSpPr>
        <dsp:cNvPr id="0" name=""/>
        <dsp:cNvSpPr/>
      </dsp:nvSpPr>
      <dsp:spPr>
        <a:xfrm rot="10800000">
          <a:off x="1522438" y="976881"/>
          <a:ext cx="5518062" cy="748494"/>
        </a:xfrm>
        <a:prstGeom prst="homePlate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065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Blogging sites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709561" y="976881"/>
        <a:ext cx="5330939" cy="748494"/>
      </dsp:txXfrm>
    </dsp:sp>
    <dsp:sp modelId="{88BF7F18-F08A-47F4-9758-546C6BF5C28D}">
      <dsp:nvSpPr>
        <dsp:cNvPr id="0" name=""/>
        <dsp:cNvSpPr/>
      </dsp:nvSpPr>
      <dsp:spPr>
        <a:xfrm>
          <a:off x="1202764" y="935938"/>
          <a:ext cx="748494" cy="748494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199C0-7B49-4219-984E-7DB4B40401EC}">
      <dsp:nvSpPr>
        <dsp:cNvPr id="0" name=""/>
        <dsp:cNvSpPr/>
      </dsp:nvSpPr>
      <dsp:spPr>
        <a:xfrm rot="10800000">
          <a:off x="1577011" y="1871557"/>
          <a:ext cx="5518062" cy="748494"/>
        </a:xfrm>
        <a:prstGeom prst="homePlat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065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Summary  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764134" y="1871557"/>
        <a:ext cx="5330939" cy="748494"/>
      </dsp:txXfrm>
    </dsp:sp>
    <dsp:sp modelId="{286BE7A9-0006-44F1-8C33-F4538D4942F1}">
      <dsp:nvSpPr>
        <dsp:cNvPr id="0" name=""/>
        <dsp:cNvSpPr/>
      </dsp:nvSpPr>
      <dsp:spPr>
        <a:xfrm>
          <a:off x="1202764" y="1871557"/>
          <a:ext cx="748494" cy="748494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6B10E-B850-47D2-BBA3-52BDB2A5B2D8}">
      <dsp:nvSpPr>
        <dsp:cNvPr id="0" name=""/>
        <dsp:cNvSpPr/>
      </dsp:nvSpPr>
      <dsp:spPr>
        <a:xfrm>
          <a:off x="827664" y="150447"/>
          <a:ext cx="1944243" cy="1944243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Blogger </a:t>
          </a:r>
          <a:endParaRPr lang="en-US" sz="1400" kern="1200" dirty="0"/>
        </a:p>
      </dsp:txBody>
      <dsp:txXfrm>
        <a:off x="1852326" y="562441"/>
        <a:ext cx="694372" cy="578643"/>
      </dsp:txXfrm>
    </dsp:sp>
    <dsp:sp modelId="{99F3A023-333D-4BA6-848B-B58F347CA65B}">
      <dsp:nvSpPr>
        <dsp:cNvPr id="0" name=""/>
        <dsp:cNvSpPr/>
      </dsp:nvSpPr>
      <dsp:spPr>
        <a:xfrm>
          <a:off x="787621" y="219884"/>
          <a:ext cx="1944243" cy="1944243"/>
        </a:xfrm>
        <a:prstGeom prst="pie">
          <a:avLst>
            <a:gd name="adj1" fmla="val 1800000"/>
            <a:gd name="adj2" fmla="val 900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Blog </a:t>
          </a:r>
          <a:endParaRPr lang="en-US" sz="1400" kern="1200" dirty="0"/>
        </a:p>
      </dsp:txBody>
      <dsp:txXfrm>
        <a:off x="1250536" y="1481328"/>
        <a:ext cx="1041558" cy="509206"/>
      </dsp:txXfrm>
    </dsp:sp>
    <dsp:sp modelId="{B5573488-DC47-4201-BD64-3BD17EB2B7BD}">
      <dsp:nvSpPr>
        <dsp:cNvPr id="0" name=""/>
        <dsp:cNvSpPr/>
      </dsp:nvSpPr>
      <dsp:spPr>
        <a:xfrm>
          <a:off x="747579" y="150447"/>
          <a:ext cx="1944243" cy="1944243"/>
        </a:xfrm>
        <a:prstGeom prst="pie">
          <a:avLst>
            <a:gd name="adj1" fmla="val 9000000"/>
            <a:gd name="adj2" fmla="val 1620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Blogging </a:t>
          </a:r>
          <a:endParaRPr lang="en-US" sz="1400" kern="1200" dirty="0"/>
        </a:p>
      </dsp:txBody>
      <dsp:txXfrm>
        <a:off x="972787" y="562441"/>
        <a:ext cx="694372" cy="578643"/>
      </dsp:txXfrm>
    </dsp:sp>
    <dsp:sp modelId="{FCE3EFEB-9F7E-407C-8A53-E1EEBCE5B67E}">
      <dsp:nvSpPr>
        <dsp:cNvPr id="0" name=""/>
        <dsp:cNvSpPr/>
      </dsp:nvSpPr>
      <dsp:spPr>
        <a:xfrm>
          <a:off x="707466" y="30089"/>
          <a:ext cx="2184958" cy="2184958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FDA4A-1E4B-4BC3-88B9-3D09AF473DB4}">
      <dsp:nvSpPr>
        <dsp:cNvPr id="0" name=""/>
        <dsp:cNvSpPr/>
      </dsp:nvSpPr>
      <dsp:spPr>
        <a:xfrm>
          <a:off x="667264" y="99403"/>
          <a:ext cx="2184958" cy="2184958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E9A48B-0AC6-4053-BFE0-ED4DBD786DCC}">
      <dsp:nvSpPr>
        <dsp:cNvPr id="0" name=""/>
        <dsp:cNvSpPr/>
      </dsp:nvSpPr>
      <dsp:spPr>
        <a:xfrm>
          <a:off x="627061" y="30089"/>
          <a:ext cx="2184958" cy="2184958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762CE-6CD3-4B67-9399-D11D64BA8DFA}">
      <dsp:nvSpPr>
        <dsp:cNvPr id="0" name=""/>
        <dsp:cNvSpPr/>
      </dsp:nvSpPr>
      <dsp:spPr>
        <a:xfrm>
          <a:off x="2168" y="343021"/>
          <a:ext cx="2260647" cy="872609"/>
        </a:xfrm>
        <a:prstGeom prst="chevron">
          <a:avLst>
            <a:gd name="adj" fmla="val 4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5EB29-1FF7-4866-9B1A-C157C7C5717A}">
      <dsp:nvSpPr>
        <dsp:cNvPr id="0" name=""/>
        <dsp:cNvSpPr/>
      </dsp:nvSpPr>
      <dsp:spPr>
        <a:xfrm>
          <a:off x="300161" y="109275"/>
          <a:ext cx="2518685" cy="1776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Commercial online services and emails in early 1990s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2190" y="161304"/>
        <a:ext cx="2414627" cy="1672349"/>
      </dsp:txXfrm>
    </dsp:sp>
    <dsp:sp modelId="{C444F498-2FAE-48F9-9553-AEA00937539C}">
      <dsp:nvSpPr>
        <dsp:cNvPr id="0" name=""/>
        <dsp:cNvSpPr/>
      </dsp:nvSpPr>
      <dsp:spPr>
        <a:xfrm>
          <a:off x="2889177" y="343021"/>
          <a:ext cx="2260647" cy="872609"/>
        </a:xfrm>
        <a:prstGeom prst="chevron">
          <a:avLst>
            <a:gd name="adj" fmla="val 4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77D72-107C-423B-8E7D-8F574B5A015F}">
      <dsp:nvSpPr>
        <dsp:cNvPr id="0" name=""/>
        <dsp:cNvSpPr/>
      </dsp:nvSpPr>
      <dsp:spPr>
        <a:xfrm>
          <a:off x="3310624" y="107739"/>
          <a:ext cx="2271776" cy="17794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Evolution of modern blogging from 1994 to 2001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62743" y="159858"/>
        <a:ext cx="2167538" cy="1675240"/>
      </dsp:txXfrm>
    </dsp:sp>
    <dsp:sp modelId="{4994ADD4-EB4A-4227-AD40-F8295CBA64FB}">
      <dsp:nvSpPr>
        <dsp:cNvPr id="0" name=""/>
        <dsp:cNvSpPr/>
      </dsp:nvSpPr>
      <dsp:spPr>
        <a:xfrm>
          <a:off x="5652731" y="343021"/>
          <a:ext cx="2260647" cy="872609"/>
        </a:xfrm>
        <a:prstGeom prst="chevron">
          <a:avLst>
            <a:gd name="adj" fmla="val 4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507E4-9A21-4676-8FB2-98A6A24CCF05}">
      <dsp:nvSpPr>
        <dsp:cNvPr id="0" name=""/>
        <dsp:cNvSpPr/>
      </dsp:nvSpPr>
      <dsp:spPr>
        <a:xfrm>
          <a:off x="5905366" y="29104"/>
          <a:ext cx="2609400" cy="1936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Launch of open dairy, pitas, blogger.com etc. 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62091" y="85829"/>
        <a:ext cx="2495950" cy="18232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3FEDE-2A7E-42E1-91D2-4D7B9DF3794F}">
      <dsp:nvSpPr>
        <dsp:cNvPr id="0" name=""/>
        <dsp:cNvSpPr/>
      </dsp:nvSpPr>
      <dsp:spPr>
        <a:xfrm>
          <a:off x="644916" y="1632"/>
          <a:ext cx="2110085" cy="126605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Personal blogging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4916" y="1632"/>
        <a:ext cx="2110085" cy="1266051"/>
      </dsp:txXfrm>
    </dsp:sp>
    <dsp:sp modelId="{CC37178D-B31F-407B-824E-CB4551762FDF}">
      <dsp:nvSpPr>
        <dsp:cNvPr id="0" name=""/>
        <dsp:cNvSpPr/>
      </dsp:nvSpPr>
      <dsp:spPr>
        <a:xfrm>
          <a:off x="2966010" y="1632"/>
          <a:ext cx="2110085" cy="12660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Business blogging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66010" y="1632"/>
        <a:ext cx="2110085" cy="1266051"/>
      </dsp:txXfrm>
    </dsp:sp>
    <dsp:sp modelId="{5C0C8CB0-70C3-4334-BCBF-C74B2B55C0BA}">
      <dsp:nvSpPr>
        <dsp:cNvPr id="0" name=""/>
        <dsp:cNvSpPr/>
      </dsp:nvSpPr>
      <dsp:spPr>
        <a:xfrm>
          <a:off x="5287104" y="1632"/>
          <a:ext cx="2110085" cy="126605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Professional blogging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87104" y="1632"/>
        <a:ext cx="2110085" cy="1266051"/>
      </dsp:txXfrm>
    </dsp:sp>
    <dsp:sp modelId="{214631F8-9AF7-4988-A7EB-BA37A8CFF5C4}">
      <dsp:nvSpPr>
        <dsp:cNvPr id="0" name=""/>
        <dsp:cNvSpPr/>
      </dsp:nvSpPr>
      <dsp:spPr>
        <a:xfrm>
          <a:off x="7608197" y="1632"/>
          <a:ext cx="2110085" cy="12660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Niche  blogging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08197" y="1632"/>
        <a:ext cx="2110085" cy="1266051"/>
      </dsp:txXfrm>
    </dsp:sp>
    <dsp:sp modelId="{EDCBB555-519E-478F-B663-E94A978D5142}">
      <dsp:nvSpPr>
        <dsp:cNvPr id="0" name=""/>
        <dsp:cNvSpPr/>
      </dsp:nvSpPr>
      <dsp:spPr>
        <a:xfrm>
          <a:off x="4126557" y="1478691"/>
          <a:ext cx="2110085" cy="12660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Affiliate  blogging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26557" y="1478691"/>
        <a:ext cx="2110085" cy="12660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7B113-3588-4BC6-BE22-7B622DBF9A94}">
      <dsp:nvSpPr>
        <dsp:cNvPr id="0" name=""/>
        <dsp:cNvSpPr/>
      </dsp:nvSpPr>
      <dsp:spPr>
        <a:xfrm>
          <a:off x="3052800" y="1912"/>
          <a:ext cx="4410000" cy="83606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220" tIns="109220" rIns="109220" bIns="10922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Subject knowledge</a:t>
          </a:r>
          <a:endParaRPr lang="en-US" sz="4300" kern="1200" dirty="0"/>
        </a:p>
      </dsp:txBody>
      <dsp:txXfrm>
        <a:off x="3052800" y="1912"/>
        <a:ext cx="4410000" cy="836060"/>
      </dsp:txXfrm>
    </dsp:sp>
    <dsp:sp modelId="{99758ADB-DE37-4F66-A9C9-B787CBE043F6}">
      <dsp:nvSpPr>
        <dsp:cNvPr id="0" name=""/>
        <dsp:cNvSpPr/>
      </dsp:nvSpPr>
      <dsp:spPr>
        <a:xfrm>
          <a:off x="2882587" y="879775"/>
          <a:ext cx="4750425" cy="836060"/>
        </a:xfrm>
        <a:prstGeom prst="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220" tIns="109220" rIns="109220" bIns="10922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Know your audience</a:t>
          </a:r>
          <a:endParaRPr lang="en-US" sz="4300" kern="1200" dirty="0"/>
        </a:p>
      </dsp:txBody>
      <dsp:txXfrm>
        <a:off x="2882587" y="879775"/>
        <a:ext cx="4750425" cy="836060"/>
      </dsp:txXfrm>
    </dsp:sp>
    <dsp:sp modelId="{9D96B7DF-4AF8-4E70-9C10-2A934EFE2A60}">
      <dsp:nvSpPr>
        <dsp:cNvPr id="0" name=""/>
        <dsp:cNvSpPr/>
      </dsp:nvSpPr>
      <dsp:spPr>
        <a:xfrm>
          <a:off x="1657799" y="1757638"/>
          <a:ext cx="7200000" cy="836060"/>
        </a:xfrm>
        <a:prstGeom prst="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220" tIns="109220" rIns="109220" bIns="10922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Seriousness towards marketing</a:t>
          </a:r>
          <a:endParaRPr lang="en-US" sz="4300" kern="1200" dirty="0"/>
        </a:p>
      </dsp:txBody>
      <dsp:txXfrm>
        <a:off x="1657799" y="1757638"/>
        <a:ext cx="7200000" cy="836060"/>
      </dsp:txXfrm>
    </dsp:sp>
    <dsp:sp modelId="{2D18B1FE-4DE6-4CD3-9E22-0F8606ECC3FA}">
      <dsp:nvSpPr>
        <dsp:cNvPr id="0" name=""/>
        <dsp:cNvSpPr/>
      </dsp:nvSpPr>
      <dsp:spPr>
        <a:xfrm>
          <a:off x="1657799" y="2635502"/>
          <a:ext cx="7200000" cy="836060"/>
        </a:xfrm>
        <a:prstGeom prst="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220" tIns="109220" rIns="109220" bIns="10922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Seriousness towards marketing</a:t>
          </a:r>
          <a:endParaRPr lang="en-US" sz="4300" kern="1200" dirty="0"/>
        </a:p>
      </dsp:txBody>
      <dsp:txXfrm>
        <a:off x="1657799" y="2635502"/>
        <a:ext cx="7200000" cy="836060"/>
      </dsp:txXfrm>
    </dsp:sp>
    <dsp:sp modelId="{D9141CC5-A084-47D0-93D0-D1BB29785623}">
      <dsp:nvSpPr>
        <dsp:cNvPr id="0" name=""/>
        <dsp:cNvSpPr/>
      </dsp:nvSpPr>
      <dsp:spPr>
        <a:xfrm>
          <a:off x="2044237" y="3513365"/>
          <a:ext cx="6427124" cy="836060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220" tIns="109220" rIns="109220" bIns="10922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Clearer and understandable</a:t>
          </a:r>
          <a:endParaRPr lang="en-US" sz="4300" kern="1200" dirty="0"/>
        </a:p>
      </dsp:txBody>
      <dsp:txXfrm>
        <a:off x="2044237" y="3513365"/>
        <a:ext cx="6427124" cy="8360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540E9-36CC-43E6-B63C-46073DA70A65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Wordpress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9687"/>
        <a:ext cx="3286125" cy="1971675"/>
      </dsp:txXfrm>
    </dsp:sp>
    <dsp:sp modelId="{26148FEC-2611-4F5B-B054-C971511B8365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Blogger.com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14737" y="39687"/>
        <a:ext cx="3286125" cy="1971675"/>
      </dsp:txXfrm>
    </dsp:sp>
    <dsp:sp modelId="{A8C3BA77-0118-4596-930F-1F96C01D4529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Tumbler  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29475" y="39687"/>
        <a:ext cx="3286125" cy="1971675"/>
      </dsp:txXfrm>
    </dsp:sp>
    <dsp:sp modelId="{9B1FDB7B-A0BB-496F-9CD3-42393EA833C5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Live journal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07368" y="2339975"/>
        <a:ext cx="3286125" cy="1971675"/>
      </dsp:txXfrm>
    </dsp:sp>
    <dsp:sp modelId="{F3DE72F5-DF24-41A6-BCB5-68BFECC75B30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Square space 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22106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6D05-0890-4FB1-B7B3-0AEC7B938D4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7058-2807-4792-9CC2-5733A4C2F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3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6D05-0890-4FB1-B7B3-0AEC7B938D4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7058-2807-4792-9CC2-5733A4C2F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7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6D05-0890-4FB1-B7B3-0AEC7B938D4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7058-2807-4792-9CC2-5733A4C2F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9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6D05-0890-4FB1-B7B3-0AEC7B938D4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7058-2807-4792-9CC2-5733A4C2F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0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6D05-0890-4FB1-B7B3-0AEC7B938D4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7058-2807-4792-9CC2-5733A4C2F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3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6D05-0890-4FB1-B7B3-0AEC7B938D4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7058-2807-4792-9CC2-5733A4C2F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1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6D05-0890-4FB1-B7B3-0AEC7B938D4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7058-2807-4792-9CC2-5733A4C2F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6D05-0890-4FB1-B7B3-0AEC7B938D4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7058-2807-4792-9CC2-5733A4C2F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6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6D05-0890-4FB1-B7B3-0AEC7B938D4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7058-2807-4792-9CC2-5733A4C2F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3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6D05-0890-4FB1-B7B3-0AEC7B938D4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7058-2807-4792-9CC2-5733A4C2F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6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6D05-0890-4FB1-B7B3-0AEC7B938D4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7058-2807-4792-9CC2-5733A4C2F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5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96D05-0890-4FB1-B7B3-0AEC7B938D4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77058-2807-4792-9CC2-5733A4C2F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6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BLOGGING AND ITS CONCEPT</a:t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AAYUSHI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OJHA</a:t>
            </a:r>
          </a:p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SWIKAR ACHARYA</a:t>
            </a:r>
          </a:p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SAGAR KARKI</a:t>
            </a:r>
          </a:p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SACHIN THAKUR</a:t>
            </a:r>
          </a:p>
          <a:p>
            <a:pPr algn="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34987" y="3244334"/>
            <a:ext cx="4122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286"/>
            <a:r>
              <a:rPr lang="en-US" altLang="ko-KR" dirty="0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rPr>
              <a:t>Insert the Sub Title of Your </a:t>
            </a:r>
            <a:r>
              <a:rPr lang="en-US" altLang="ko-KR" dirty="0" err="1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rPr>
              <a:t>Presentatin</a:t>
            </a:r>
            <a:endParaRPr lang="ko-KR" altLang="en-US" dirty="0">
              <a:solidFill>
                <a:prstClr val="white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85655" y="3244334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286"/>
            <a:r>
              <a:rPr lang="en-US" altLang="ko-KR" dirty="0" smtClean="0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rPr>
              <a:t>sent</a:t>
            </a:r>
            <a:endParaRPr lang="ko-KR" altLang="en-US" dirty="0">
              <a:solidFill>
                <a:prstClr val="white"/>
              </a:solidFill>
              <a:latin typeface="Arial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57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855768"/>
              </p:ext>
            </p:extLst>
          </p:nvPr>
        </p:nvGraphicFramePr>
        <p:xfrm>
          <a:off x="0" y="1351128"/>
          <a:ext cx="8297839" cy="262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1728125"/>
              </p:ext>
            </p:extLst>
          </p:nvPr>
        </p:nvGraphicFramePr>
        <p:xfrm>
          <a:off x="0" y="4137546"/>
          <a:ext cx="8297839" cy="262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849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 of creating , maintaining a blog 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blog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regularly updated website or web page, typically one run by an individual or small group, that is written in an informal or conversational style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/>
          </a:p>
          <a:p>
            <a:r>
              <a:rPr lang="en-US" sz="2400" dirty="0"/>
              <a:t>a person who regularly writes material for a </a:t>
            </a:r>
            <a:r>
              <a:rPr lang="en-US" sz="2400" dirty="0" smtClean="0"/>
              <a:t>blog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1993 to 2020, it has been in peoples’ lives for 27 years.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91286"/>
              </p:ext>
            </p:extLst>
          </p:nvPr>
        </p:nvGraphicFramePr>
        <p:xfrm>
          <a:off x="9115425" y="365125"/>
          <a:ext cx="3519487" cy="2314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98591042"/>
              </p:ext>
            </p:extLst>
          </p:nvPr>
        </p:nvGraphicFramePr>
        <p:xfrm>
          <a:off x="2657476" y="4182005"/>
          <a:ext cx="8516936" cy="1994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5339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blogging 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551272"/>
              </p:ext>
            </p:extLst>
          </p:nvPr>
        </p:nvGraphicFramePr>
        <p:xfrm>
          <a:off x="838200" y="1825625"/>
          <a:ext cx="10363200" cy="2746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7490321" y="3276986"/>
            <a:ext cx="2110085" cy="1266051"/>
            <a:chOff x="644916" y="1632"/>
            <a:chExt cx="2110085" cy="1266051"/>
          </a:xfrm>
        </p:grpSpPr>
        <p:sp>
          <p:nvSpPr>
            <p:cNvPr id="14" name="Rectangle 13"/>
            <p:cNvSpPr/>
            <p:nvPr/>
          </p:nvSpPr>
          <p:spPr>
            <a:xfrm>
              <a:off x="644916" y="1632"/>
              <a:ext cx="2110085" cy="12660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644916" y="1632"/>
              <a:ext cx="2110085" cy="12660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Media </a:t>
              </a:r>
              <a:r>
                <a:rPr lang="en-US" sz="24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blogging</a:t>
              </a:r>
              <a:endParaRPr lang="en-US" sz="24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493020" y="3276986"/>
            <a:ext cx="2110085" cy="1266051"/>
            <a:chOff x="644916" y="1632"/>
            <a:chExt cx="2110085" cy="1266051"/>
          </a:xfrm>
        </p:grpSpPr>
        <p:sp>
          <p:nvSpPr>
            <p:cNvPr id="17" name="Rectangle 16"/>
            <p:cNvSpPr/>
            <p:nvPr/>
          </p:nvSpPr>
          <p:spPr>
            <a:xfrm>
              <a:off x="644916" y="1632"/>
              <a:ext cx="2110085" cy="126605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644916" y="1632"/>
              <a:ext cx="2110085" cy="12660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Reverse </a:t>
              </a:r>
              <a:r>
                <a:rPr lang="en-US" sz="24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blogging</a:t>
              </a:r>
              <a:endParaRPr lang="en-US" sz="24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738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 Yourself and Share Your Passions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 Your Knowledge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Refine Your Writing Skills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 How To Make Money Online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Your Professional Network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Earn More Exposure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an Online Portfolio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 Your Business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5" y="1690688"/>
            <a:ext cx="5441632" cy="453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 to write a blog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8294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978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BLOGGING SITES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1642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242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3101" y="2967335"/>
            <a:ext cx="8072438" cy="92333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4"/>
                </a:solidFill>
              </a:rPr>
              <a:t>Thank you</a:t>
            </a:r>
            <a:endParaRPr lang="en-US" sz="5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13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210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Unicode MS</vt:lpstr>
      <vt:lpstr>Arial</vt:lpstr>
      <vt:lpstr>Calibri</vt:lpstr>
      <vt:lpstr>Calibri Light</vt:lpstr>
      <vt:lpstr>Courier New</vt:lpstr>
      <vt:lpstr>Times New Roman</vt:lpstr>
      <vt:lpstr>Office Theme</vt:lpstr>
      <vt:lpstr>  BLOGGING AND ITS CONCEPT </vt:lpstr>
      <vt:lpstr>CONTENT</vt:lpstr>
      <vt:lpstr>Introduction</vt:lpstr>
      <vt:lpstr>Types of blogging </vt:lpstr>
      <vt:lpstr>Advantages </vt:lpstr>
      <vt:lpstr>Components  to write a blog </vt:lpstr>
      <vt:lpstr>BLOGGING SITES 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BLOGGING AND ITS CONCEPT</dc:title>
  <dc:creator>aayushi.ojha2000@gmail.com</dc:creator>
  <cp:lastModifiedBy>aayushi.ojha2000@gmail.com</cp:lastModifiedBy>
  <cp:revision>11</cp:revision>
  <dcterms:created xsi:type="dcterms:W3CDTF">2020-02-06T15:18:02Z</dcterms:created>
  <dcterms:modified xsi:type="dcterms:W3CDTF">2020-02-06T16:50:48Z</dcterms:modified>
</cp:coreProperties>
</file>