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  <p:sldId id="266" r:id="rId14"/>
    <p:sldId id="271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186F-F88E-4A00-A0D6-57A3441C342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0105-5548-4231-B3B7-A1A2745B56D3}" type="slidenum">
              <a:rPr lang="en-US" smtClean="0"/>
              <a:t>‹#›</a:t>
            </a:fld>
            <a:endParaRPr lang="en-US"/>
          </a:p>
        </p:txBody>
      </p:sp>
      <p:pic>
        <p:nvPicPr>
          <p:cNvPr id="5126" name="Picture 8" descr="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3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200400" y="6400800"/>
            <a:ext cx="2733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logo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184900"/>
            <a:ext cx="1828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Connectivity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8820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0782"/>
            <a:ext cx="8229600" cy="1143000"/>
          </a:xfrm>
        </p:spPr>
        <p:txBody>
          <a:bodyPr/>
          <a:lstStyle/>
          <a:p>
            <a:r>
              <a:rPr lang="en-US" dirty="0"/>
              <a:t>DSL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sz="2400" b="1" dirty="0"/>
              <a:t>DSL</a:t>
            </a:r>
            <a:r>
              <a:rPr lang="en-US" sz="2400" dirty="0"/>
              <a:t> is acronym of </a:t>
            </a:r>
            <a:r>
              <a:rPr lang="en-US" sz="2400" b="1" dirty="0"/>
              <a:t>Digital Subscriber Line.</a:t>
            </a:r>
            <a:r>
              <a:rPr lang="en-US" sz="2400" dirty="0"/>
              <a:t> It is a form of broadband connection as it provides connection over ordinary telephone lines.</a:t>
            </a:r>
          </a:p>
          <a:p>
            <a:r>
              <a:rPr lang="en-US" sz="2400" dirty="0"/>
              <a:t>Following are the several versions of DSL technique available today: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Asymmetric DSL (ADSL)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Symmetric DSL (SDSL)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High bit-rate DSL (HDSL)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Rate adaptive DSL (RDSL)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Very high bit-rate DSL (VDSL)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/>
              <a:t>ISDN DSL (IDSL)</a:t>
            </a:r>
          </a:p>
          <a:p>
            <a:r>
              <a:rPr lang="en-US" sz="2400" dirty="0"/>
              <a:t>All of the above mentioned technologies differ in their upload and download speed, bit transfer rate and level of service.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011543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/>
              <a:t>The following diagram shows that how we can connect to internet using DSL technology:</a:t>
            </a:r>
          </a:p>
        </p:txBody>
      </p:sp>
      <p:pic>
        <p:nvPicPr>
          <p:cNvPr id="5122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69088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36385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Cable TV Internet Connection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dirty="0"/>
              <a:t>Cable TV Internet connection is provided through Cable TV lines. It uses coaxial cable which is capable of transferring data at much higher speed than common telephone line.</a:t>
            </a:r>
          </a:p>
          <a:p>
            <a:r>
              <a:rPr lang="en-US" sz="2400" b="1" dirty="0"/>
              <a:t>Key Points:</a:t>
            </a:r>
            <a:endParaRPr lang="en-US" sz="2400" dirty="0"/>
          </a:p>
          <a:p>
            <a:pPr lvl="1"/>
            <a:r>
              <a:rPr lang="en-US" sz="2000" dirty="0"/>
              <a:t>A cable modem is used to access this service, provided by the cable operator.</a:t>
            </a:r>
          </a:p>
          <a:p>
            <a:pPr lvl="1"/>
            <a:r>
              <a:rPr lang="en-US" sz="2000" dirty="0"/>
              <a:t>The Cable modem comprises of two connections: one for internet service and other for Cable TV signals.</a:t>
            </a:r>
          </a:p>
          <a:p>
            <a:pPr lvl="1"/>
            <a:r>
              <a:rPr lang="en-US" sz="2000" dirty="0"/>
              <a:t>Since Cable TV internet connections share a set amount of bandwidth with a group of customers, therefore, data transfer rate also depends on number of customers using the internet at the same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705560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sz="2800" dirty="0"/>
              <a:t>The following diagram shows that how internet is accessed using Cable TV connection:</a:t>
            </a:r>
          </a:p>
        </p:txBody>
      </p:sp>
      <p:pic>
        <p:nvPicPr>
          <p:cNvPr id="6146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06180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3655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Satellite Internet Connection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sz="2400" dirty="0"/>
              <a:t>Satellite Internet connection offers high speed connection to the internet. There are two types of satellite internet connection: one way connection or two way connection.</a:t>
            </a:r>
          </a:p>
          <a:p>
            <a:r>
              <a:rPr lang="en-US" sz="2400" dirty="0"/>
              <a:t>In one way connection, we can only download data but if we want to upload, we need a dialup access through ISP over telephone line.</a:t>
            </a:r>
          </a:p>
          <a:p>
            <a:r>
              <a:rPr lang="en-US" sz="2400" dirty="0"/>
              <a:t>In two way connection, we can download and upload the data by the satellite. It does not require any dialup connection.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253898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sz="2800" dirty="0"/>
              <a:t>The following diagram shows how internet is accessed using satellite internet connection:</a:t>
            </a:r>
          </a:p>
        </p:txBody>
      </p:sp>
      <p:pic>
        <p:nvPicPr>
          <p:cNvPr id="7170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804360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74314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Wireless Internet Connection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sz="2800" dirty="0"/>
              <a:t>Wireless Internet Connection makes use of radio frequency bands to connect to the internet and offers a very high speed. The wireless internet connection can be obtained by either WiFi or Bluetooth.</a:t>
            </a:r>
          </a:p>
          <a:p>
            <a:r>
              <a:rPr lang="en-US" sz="2800" b="1" dirty="0"/>
              <a:t>Key Points:</a:t>
            </a:r>
            <a:endParaRPr lang="en-US" sz="2800" dirty="0"/>
          </a:p>
          <a:p>
            <a:pPr lvl="1"/>
            <a:r>
              <a:rPr lang="en-US" sz="2400" dirty="0"/>
              <a:t>Wi Fi wireless technology is based on IEEE 802.11 standards which allow the electronic device to connect to the internet.</a:t>
            </a:r>
          </a:p>
          <a:p>
            <a:pPr lvl="1"/>
            <a:r>
              <a:rPr lang="en-US" sz="2400" dirty="0"/>
              <a:t>Bluetooth wireless technology makes use of short-wavelength radio waves and helps to create personal area network (PAN).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154952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dirty="0"/>
              <a:t>Internet Connectivity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how to connect to internet i.e. internet service providers, software and hardware requirements, configuring internet connection etc.</a:t>
            </a:r>
          </a:p>
        </p:txBody>
      </p:sp>
    </p:spTree>
    <p:extLst>
      <p:ext uri="{BB962C8B-B14F-4D97-AF65-F5344CB8AC3E}">
        <p14:creationId xmlns:p14="http://schemas.microsoft.com/office/powerpoint/2010/main" val="3659337681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Internet Service Providers (ISP)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525963"/>
          </a:xfrm>
        </p:spPr>
        <p:txBody>
          <a:bodyPr/>
          <a:lstStyle/>
          <a:p>
            <a:r>
              <a:rPr lang="en-US" sz="2000" b="1" dirty="0"/>
              <a:t>Internet Service Provider (ISP)</a:t>
            </a:r>
            <a:r>
              <a:rPr lang="en-US" sz="2000" dirty="0"/>
              <a:t> is a company offering access to internet. They offer various services:</a:t>
            </a:r>
          </a:p>
          <a:p>
            <a:pPr lvl="1"/>
            <a:r>
              <a:rPr lang="en-US" sz="1800" dirty="0"/>
              <a:t>Internet Access</a:t>
            </a:r>
          </a:p>
          <a:p>
            <a:pPr lvl="1"/>
            <a:r>
              <a:rPr lang="en-US" sz="1800" dirty="0"/>
              <a:t>Domain name registration</a:t>
            </a:r>
          </a:p>
          <a:p>
            <a:pPr lvl="1"/>
            <a:r>
              <a:rPr lang="en-US" sz="1800" dirty="0"/>
              <a:t>Dial-up access</a:t>
            </a:r>
          </a:p>
          <a:p>
            <a:pPr lvl="1"/>
            <a:r>
              <a:rPr lang="en-US" sz="1800" dirty="0"/>
              <a:t>Leased line access</a:t>
            </a:r>
          </a:p>
          <a:p>
            <a:r>
              <a:rPr lang="en-US" sz="2000" dirty="0"/>
              <a:t>ISP Types</a:t>
            </a:r>
          </a:p>
          <a:p>
            <a:pPr lvl="1"/>
            <a:r>
              <a:rPr lang="en-US" sz="1800" dirty="0"/>
              <a:t>ISPs can broadly be classified into six categories as shown in the following diagram:</a:t>
            </a:r>
          </a:p>
          <a:p>
            <a:endParaRPr lang="en-US" dirty="0"/>
          </a:p>
        </p:txBody>
      </p:sp>
      <p:pic>
        <p:nvPicPr>
          <p:cNvPr id="1026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4" y="3657600"/>
            <a:ext cx="5957455" cy="27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867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sz="2400" b="1" cap="all" dirty="0"/>
              <a:t>ACCESS PROVIDERS</a:t>
            </a:r>
          </a:p>
          <a:p>
            <a:pPr lvl="1"/>
            <a:r>
              <a:rPr lang="en-US" sz="2000" dirty="0"/>
              <a:t>They provide access to internet through telephone lines, cable wi-fi or fiber optics.</a:t>
            </a:r>
          </a:p>
          <a:p>
            <a:r>
              <a:rPr lang="en-US" sz="2400" b="1" cap="all" dirty="0"/>
              <a:t>MAILBOX PROVIDER</a:t>
            </a:r>
          </a:p>
          <a:p>
            <a:pPr lvl="1"/>
            <a:r>
              <a:rPr lang="en-US" sz="2000" dirty="0"/>
              <a:t>Such providers offer mailbox hosting services.</a:t>
            </a:r>
          </a:p>
          <a:p>
            <a:r>
              <a:rPr lang="en-US" sz="2400" b="1" cap="all" dirty="0"/>
              <a:t>HOSTING ISPS</a:t>
            </a:r>
          </a:p>
          <a:p>
            <a:pPr lvl="1"/>
            <a:r>
              <a:rPr lang="en-US" sz="2000" dirty="0"/>
              <a:t>Hosting ISPs offers e-mail, and other web hosting services such as virtual machines, clouds etc.</a:t>
            </a:r>
          </a:p>
          <a:p>
            <a:r>
              <a:rPr lang="en-US" sz="2400" b="1" cap="all" dirty="0"/>
              <a:t>VIRTUAL ISPS</a:t>
            </a:r>
          </a:p>
          <a:p>
            <a:pPr lvl="1"/>
            <a:r>
              <a:rPr lang="en-US" sz="2000" dirty="0"/>
              <a:t>Such ISPs offer internet access via other ISP services.</a:t>
            </a:r>
          </a:p>
          <a:p>
            <a:r>
              <a:rPr lang="en-US" sz="2400" b="1" cap="all" dirty="0"/>
              <a:t>FREE ISPS</a:t>
            </a:r>
          </a:p>
          <a:p>
            <a:pPr lvl="1"/>
            <a:r>
              <a:rPr lang="en-US" sz="2000" dirty="0"/>
              <a:t>Free ISPs do not charge for internet services.</a:t>
            </a:r>
          </a:p>
          <a:p>
            <a:endParaRPr lang="en-US" sz="2800" dirty="0"/>
          </a:p>
        </p:txBody>
      </p:sp>
      <p:pic>
        <p:nvPicPr>
          <p:cNvPr id="4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6705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10223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r>
              <a:rPr lang="en-US" dirty="0"/>
              <a:t>Connection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/>
              <a:t>There exist several ways to connect to the internet. Following are these connection types available: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Dial-up 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ISDN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DSL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Cable TV Internet connections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Satellite Internet connections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Wireless Internet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754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dirty="0"/>
              <a:t>Dial-up Connection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sz="2400" b="1" dirty="0"/>
              <a:t>Dial-up</a:t>
            </a:r>
            <a:r>
              <a:rPr lang="en-US" sz="2400" dirty="0"/>
              <a:t> connection uses telephone line to connect PC to the internet. It requires a modem to setup dial-up connection. This modem works as an interface between PC and the telephone line.</a:t>
            </a:r>
          </a:p>
          <a:p>
            <a:r>
              <a:rPr lang="en-US" sz="2400" dirty="0"/>
              <a:t>There is also a communication program that instructs the modem to make a call to specific number provided by an ISP.</a:t>
            </a:r>
          </a:p>
          <a:p>
            <a:r>
              <a:rPr lang="en-US" sz="2400" dirty="0"/>
              <a:t>Dial-up connection uses either of the following protocols: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Serial Line Internet Protocol (SLIP)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Point to Point Protocol (PPP)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327741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The following diagram shows the accessing internet using modem:</a:t>
            </a:r>
          </a:p>
        </p:txBody>
      </p:sp>
      <p:pic>
        <p:nvPicPr>
          <p:cNvPr id="2050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1188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72050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dirty="0"/>
              <a:t>ISDN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b="1" dirty="0"/>
              <a:t>ISDN</a:t>
            </a:r>
            <a:r>
              <a:rPr lang="en-US" sz="2400" dirty="0"/>
              <a:t> is acronym of </a:t>
            </a:r>
            <a:r>
              <a:rPr lang="en-US" sz="2400" b="1" dirty="0"/>
              <a:t>Integrated Services Digital Network.</a:t>
            </a:r>
            <a:r>
              <a:rPr lang="en-US" sz="2400" dirty="0"/>
              <a:t> It establishes the connection using the phone lines which carry digital signals instead of analog signals.</a:t>
            </a:r>
          </a:p>
          <a:p>
            <a:pPr lvl="1"/>
            <a:r>
              <a:rPr lang="en-US" sz="2000" dirty="0"/>
              <a:t>There are two techniques to deliver ISDN services:</a:t>
            </a:r>
          </a:p>
          <a:p>
            <a:pPr lvl="1"/>
            <a:r>
              <a:rPr lang="en-US" sz="2000" dirty="0"/>
              <a:t>Basic Rate Interface (BRI)</a:t>
            </a:r>
          </a:p>
          <a:p>
            <a:pPr lvl="1"/>
            <a:r>
              <a:rPr lang="en-US" sz="2000" dirty="0"/>
              <a:t>Primary Rate Interface (PRI)</a:t>
            </a:r>
          </a:p>
          <a:p>
            <a:r>
              <a:rPr lang="en-US" sz="2400" b="1" dirty="0"/>
              <a:t>Key points:</a:t>
            </a:r>
            <a:endParaRPr lang="en-US" sz="2400" dirty="0"/>
          </a:p>
          <a:p>
            <a:pPr lvl="1"/>
            <a:r>
              <a:rPr lang="en-US" sz="2000" dirty="0"/>
              <a:t>The BRI ISDN consists of three distinct channels on a single ISDN line: t1o 64kbps B (Bearer) channel and one 16kbps D (Delta or Data) channels.</a:t>
            </a:r>
          </a:p>
          <a:p>
            <a:pPr lvl="1"/>
            <a:r>
              <a:rPr lang="en-US" sz="2000" dirty="0"/>
              <a:t>The PRI ISDN consists of 23 B channels and one D channels with both have operating capacity of 64kbps individually making a total transmission rate of 1.54Mbps.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5729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/>
          <a:lstStyle/>
          <a:p>
            <a:r>
              <a:rPr lang="en-US" sz="3200" dirty="0"/>
              <a:t>The following diagram shows accessing internet using ISDN connection:</a:t>
            </a:r>
          </a:p>
        </p:txBody>
      </p:sp>
      <p:pic>
        <p:nvPicPr>
          <p:cNvPr id="4098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2378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9064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New Microsoft Office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ACTIONSCRIPT 3.0 l</Template>
  <TotalTime>59</TotalTime>
  <Words>811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New Microsoft Office PowerPoint Presentation</vt:lpstr>
      <vt:lpstr>Internet Connectivity </vt:lpstr>
      <vt:lpstr>Internet Connectivity </vt:lpstr>
      <vt:lpstr>Internet Service Providers (ISP) </vt:lpstr>
      <vt:lpstr>PowerPoint Presentation</vt:lpstr>
      <vt:lpstr>Connection Types </vt:lpstr>
      <vt:lpstr>Dial-up Connection </vt:lpstr>
      <vt:lpstr>The following diagram shows the accessing internet using modem:</vt:lpstr>
      <vt:lpstr>ISDN </vt:lpstr>
      <vt:lpstr>The following diagram shows accessing internet using ISDN connection:</vt:lpstr>
      <vt:lpstr>DSL </vt:lpstr>
      <vt:lpstr>The following diagram shows that how we can connect to internet using DSL technology:</vt:lpstr>
      <vt:lpstr>Cable TV Internet Connection </vt:lpstr>
      <vt:lpstr>The following diagram shows that how internet is accessed using Cable TV connection:</vt:lpstr>
      <vt:lpstr>Satellite Internet Connection </vt:lpstr>
      <vt:lpstr>The following diagram shows how internet is accessed using satellite internet connection:</vt:lpstr>
      <vt:lpstr>Wireless Internet Connection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Lincoln</dc:creator>
  <cp:lastModifiedBy>Saroj Dhital</cp:lastModifiedBy>
  <cp:revision>2</cp:revision>
  <dcterms:created xsi:type="dcterms:W3CDTF">2017-02-13T08:15:11Z</dcterms:created>
  <dcterms:modified xsi:type="dcterms:W3CDTF">2020-01-23T02:44:22Z</dcterms:modified>
</cp:coreProperties>
</file>