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9" r:id="rId2"/>
    <p:sldId id="284" r:id="rId3"/>
    <p:sldId id="308" r:id="rId4"/>
    <p:sldId id="309" r:id="rId5"/>
    <p:sldId id="311" r:id="rId6"/>
    <p:sldId id="312" r:id="rId7"/>
    <p:sldId id="310" r:id="rId8"/>
    <p:sldId id="306" r:id="rId9"/>
    <p:sldId id="319" r:id="rId10"/>
    <p:sldId id="317" r:id="rId11"/>
    <p:sldId id="318" r:id="rId12"/>
    <p:sldId id="321" r:id="rId13"/>
    <p:sldId id="323" r:id="rId14"/>
    <p:sldId id="322" r:id="rId15"/>
    <p:sldId id="314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13" r:id="rId24"/>
    <p:sldId id="307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C7BF8-624A-498A-AF89-9F83EC73AD84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5E8B-B51D-4D8C-AA00-0290B577B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4E45F-57A9-4549-A0FF-99A6BA84FB5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4210-4C3C-4B4F-86B1-2CA322C5F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905000"/>
            <a:ext cx="8077200" cy="14700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1" smtClean="0"/>
            </a:lvl1pPr>
          </a:lstStyle>
          <a:p>
            <a:r>
              <a:rPr lang="en-US" dirty="0" smtClean="0"/>
              <a:t>Importance of HRM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9B144-F13C-4DFA-B55C-9937E14CD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1"/>
            <a:ext cx="8229600" cy="4114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201E-F1EC-4D08-98A5-7EB60583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7AAFF-CCE6-451C-B8EF-665D3E479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10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6E17B-BE4A-4584-AC9A-A77E25A7A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6058-911D-4E25-894B-672011724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458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D09D-9479-401E-9029-11C2908D0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E68D2-4CEE-4E06-A857-FABB7F431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8E7A9-05CB-49CE-983C-C0E000C51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2268E-69C9-494A-9873-9233E9FA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7152A-8934-40CC-B596-5267F30CD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30" name="Picture 8" descr="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3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71800" y="6600825"/>
            <a:ext cx="27336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Subject Name                                                                      	Code                              Credit Hours</a:t>
            </a:r>
          </a:p>
          <a:p>
            <a:pPr>
              <a:defRPr/>
            </a:pPr>
            <a:r>
              <a:rPr lang="en-IN" b="0" dirty="0" smtClean="0"/>
              <a:t>BASIC</a:t>
            </a:r>
            <a:r>
              <a:rPr lang="en-IN" b="0" baseline="0" dirty="0" smtClean="0"/>
              <a:t>  COMPUTER</a:t>
            </a:r>
            <a:r>
              <a:rPr lang="en-US" sz="18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ARCHITECTURE</a:t>
            </a:r>
            <a:r>
              <a:rPr lang="en-US" sz="18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                            BCA 114</a:t>
            </a:r>
            <a:r>
              <a:rPr lang="en-US" sz="18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      2 HOURS</a:t>
            </a:r>
            <a:endParaRPr lang="en-US" sz="1600" b="0" dirty="0"/>
          </a:p>
        </p:txBody>
      </p:sp>
      <p:pic>
        <p:nvPicPr>
          <p:cNvPr id="10" name="Picture 9" descr="logo new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248400"/>
            <a:ext cx="18288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1100" b="1" u="sng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BASIC COMP. ARCHITECTURE </a:t>
            </a:r>
            <a:br>
              <a:rPr lang="en-US" sz="4800" b="1" dirty="0" smtClean="0"/>
            </a:br>
            <a:r>
              <a:rPr lang="en-US" sz="3600" b="1" u="sng" dirty="0" smtClean="0"/>
              <a:t>Bachelor of Computer Science (</a:t>
            </a:r>
            <a:r>
              <a:rPr lang="en-US" sz="3600" b="1" u="sng" dirty="0" err="1" smtClean="0"/>
              <a:t>Hons</a:t>
            </a:r>
            <a:r>
              <a:rPr lang="en-US" sz="3600" b="1" u="sng" dirty="0" smtClean="0"/>
              <a:t>) (Network Technology and </a:t>
            </a:r>
            <a:r>
              <a:rPr lang="en-US" sz="3600" b="1" u="sng" dirty="0" err="1" smtClean="0"/>
              <a:t>Cybersecurity</a:t>
            </a:r>
            <a:r>
              <a:rPr lang="en-US" sz="3600" b="1" u="sng" dirty="0" smtClean="0"/>
              <a:t>)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400" dirty="0" smtClean="0"/>
              <a:t>MODULE CODE</a:t>
            </a:r>
            <a:r>
              <a:rPr lang="en-US" sz="2400" smtClean="0"/>
              <a:t>: BCA114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16" y="838200"/>
            <a:ext cx="874476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948" y="762000"/>
            <a:ext cx="915094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58" y="990600"/>
            <a:ext cx="822573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323" y="838200"/>
            <a:ext cx="910752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690" y="762000"/>
            <a:ext cx="824462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3103"/>
            <a:ext cx="9144000" cy="544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77958"/>
            <a:ext cx="8001000" cy="521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3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1288"/>
            <a:ext cx="9144000" cy="550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0"/>
            <a:ext cx="8915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6464"/>
            <a:ext cx="9144000" cy="542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4" y="762000"/>
            <a:ext cx="909444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" y="833616"/>
            <a:ext cx="8915401" cy="541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8554"/>
            <a:ext cx="9144000" cy="55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22978"/>
            <a:ext cx="8915400" cy="56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46706"/>
            <a:ext cx="9144000" cy="550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9218"/>
            <a:ext cx="9144000" cy="548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014" y="744041"/>
            <a:ext cx="8928986" cy="55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3213"/>
            <a:ext cx="9144000" cy="557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CLO 3</a:t>
            </a:r>
          </a:p>
          <a:p>
            <a:r>
              <a:rPr lang="en-US" dirty="0" smtClean="0"/>
              <a:t>High Level Language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46" y="838200"/>
            <a:ext cx="887074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Microsoft Office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89</Words>
  <Application>Microsoft Office PowerPoint</Application>
  <PresentationFormat>On-screen Show (4:3)</PresentationFormat>
  <Paragraphs>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 Microsoft Office PowerPoint Presentation</vt:lpstr>
      <vt:lpstr>BASIC COMP. ARCHITECTURE  Bachelor of Computer Science (Hons) (Network Technology and Cybersecurity)  MODULE CODE: BCA114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CYBER-SAFETY  BASICS</dc:title>
  <dc:creator>BAGA</dc:creator>
  <cp:lastModifiedBy>Jit</cp:lastModifiedBy>
  <cp:revision>149</cp:revision>
  <dcterms:created xsi:type="dcterms:W3CDTF">2013-03-20T09:56:07Z</dcterms:created>
  <dcterms:modified xsi:type="dcterms:W3CDTF">2018-01-28T15:41:44Z</dcterms:modified>
</cp:coreProperties>
</file>