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sldIdLst>
    <p:sldId id="318" r:id="rId2"/>
  </p:sldIdLst>
  <p:sldSz cx="9144000" cy="6858000" type="letter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FFCC66"/>
    <a:srgbClr val="E76B17"/>
    <a:srgbClr val="D65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>
        <p:scale>
          <a:sx n="50" d="100"/>
          <a:sy n="50" d="100"/>
        </p:scale>
        <p:origin x="-1314" y="-372"/>
      </p:cViewPr>
      <p:guideLst>
        <p:guide orient="horz" pos="144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56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3FB0A65-7D05-4281-9057-13C95858D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175" y="8710613"/>
            <a:ext cx="75723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313" tIns="44450" rIns="87313" bIns="44450">
            <a:spAutoFit/>
          </a:bodyPr>
          <a:lstStyle>
            <a:lvl1pPr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4975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68363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03338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36725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939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511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083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655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>
              <a:lnSpc>
                <a:spcPct val="90000"/>
              </a:lnSpc>
            </a:pPr>
            <a:r>
              <a:rPr lang="en-US" altLang="en-US" sz="1200">
                <a:latin typeface="Arial" panose="020B0604020202020204" pitchFamily="34" charset="0"/>
              </a:rPr>
              <a:t>Page </a:t>
            </a:r>
            <a:fld id="{B8B1FA9D-17E8-4A76-B087-733139923AA8}" type="slidenum">
              <a:rPr lang="en-US" altLang="en-US" sz="1200">
                <a:latin typeface="Arial" panose="020B0604020202020204" pitchFamily="34" charset="0"/>
              </a:rPr>
              <a:pPr algn="ctr" eaLnBrk="0" hangingPunct="0">
                <a:lnSpc>
                  <a:spcPct val="90000"/>
                </a:lnSpc>
              </a:pPr>
              <a:t>‹#›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C470469-4A8F-4125-A125-E5F472D2F48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750888" y="-758825"/>
            <a:ext cx="4568826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06B96B2-E25B-443D-A8D0-55A1BE42188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2286000"/>
            <a:ext cx="54864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F29E4C03-A4E2-48B2-A094-C4835338AB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1571625"/>
            <a:ext cx="5486400" cy="6172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>
              <a:buFontTx/>
              <a:buChar char="•"/>
            </a:pPr>
            <a:endParaRPr lang="en-US" altLang="en-US" sz="1400"/>
          </a:p>
        </p:txBody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3C089803-E9E8-484C-B722-7A302E81A9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350963" y="-1087438"/>
            <a:ext cx="4568826" cy="342582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0CB1-C1B1-429A-9618-67400662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1D33D-FD37-49B8-BEC4-9CD994FB8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8B322-60C5-4D82-84B0-828119C8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Scientific Writing, HRP 214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F63FD-B6B6-4768-97E3-832F9057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D2258-823E-413B-AB8B-85C28CA7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B67793-3B2A-42FC-9191-1091A812F2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05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Group 2">
            <a:extLst>
              <a:ext uri="{FF2B5EF4-FFF2-40B4-BE49-F238E27FC236}">
                <a16:creationId xmlns:a16="http://schemas.microsoft.com/office/drawing/2014/main" id="{4EE16819-9695-4465-B2A8-AE583FAA80A2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1636713"/>
            <a:ext cx="9148763" cy="4618037"/>
            <a:chOff x="-5" y="1031"/>
            <a:chExt cx="5763" cy="2909"/>
          </a:xfrm>
        </p:grpSpPr>
        <p:pic>
          <p:nvPicPr>
            <p:cNvPr id="54275" name="Picture 3">
              <a:extLst>
                <a:ext uri="{FF2B5EF4-FFF2-40B4-BE49-F238E27FC236}">
                  <a16:creationId xmlns:a16="http://schemas.microsoft.com/office/drawing/2014/main" id="{479AEF7E-EE53-4AB3-A720-6AF637C5B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778" y="3893"/>
              <a:ext cx="1980" cy="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276" name="Picture 4">
              <a:extLst>
                <a:ext uri="{FF2B5EF4-FFF2-40B4-BE49-F238E27FC236}">
                  <a16:creationId xmlns:a16="http://schemas.microsoft.com/office/drawing/2014/main" id="{E593D941-D904-4F92-A1DC-A7691515B6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" y="1031"/>
              <a:ext cx="2832" cy="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277" name="Rectangle 5">
            <a:extLst>
              <a:ext uri="{FF2B5EF4-FFF2-40B4-BE49-F238E27FC236}">
                <a16:creationId xmlns:a16="http://schemas.microsoft.com/office/drawing/2014/main" id="{9B88C6C8-9027-41E1-B01A-ECC6A8BEA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722313"/>
            <a:ext cx="86375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4278" name="Rectangle 6">
            <a:extLst>
              <a:ext uri="{FF2B5EF4-FFF2-40B4-BE49-F238E27FC236}">
                <a16:creationId xmlns:a16="http://schemas.microsoft.com/office/drawing/2014/main" id="{142F2624-F176-4EF2-8890-EF274BC62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941513"/>
            <a:ext cx="820896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4279" name="Rectangle 7">
            <a:extLst>
              <a:ext uri="{FF2B5EF4-FFF2-40B4-BE49-F238E27FC236}">
                <a16:creationId xmlns:a16="http://schemas.microsoft.com/office/drawing/2014/main" id="{795A8C42-C60F-4321-9149-7C8ADEC8DE7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33763" y="63436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r>
              <a:rPr lang="en-US" altLang="en-US"/>
              <a:t>Scientific Writing, HRP 214</a:t>
            </a:r>
          </a:p>
        </p:txBody>
      </p:sp>
      <p:sp>
        <p:nvSpPr>
          <p:cNvPr id="54280" name="Rectangle 8">
            <a:extLst>
              <a:ext uri="{FF2B5EF4-FFF2-40B4-BE49-F238E27FC236}">
                <a16:creationId xmlns:a16="http://schemas.microsoft.com/office/drawing/2014/main" id="{58FECF74-A5B8-4056-8CF7-474B11F098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54281" name="Rectangle 9">
            <a:extLst>
              <a:ext uri="{FF2B5EF4-FFF2-40B4-BE49-F238E27FC236}">
                <a16:creationId xmlns:a16="http://schemas.microsoft.com/office/drawing/2014/main" id="{AE54C628-2602-46A2-B6B3-A96BB2E3EC1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3611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fld id="{E93B3BA5-9AFA-4A0A-A6AB-C46110953DB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CFF33"/>
        </a:buClr>
        <a:buSzPct val="7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99CC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F18F92F4-04AD-4A5A-B747-0B09283BE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Principles of Effective Writing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E8F52597-29A7-40DA-9D83-B434382A7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286000"/>
            <a:ext cx="8208963" cy="4114800"/>
          </a:xfrm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A majority of				most</a:t>
            </a:r>
          </a:p>
          <a:p>
            <a:r>
              <a:rPr lang="en-US" altLang="en-US">
                <a:cs typeface="Arial" panose="020B0604020202020204" pitchFamily="34" charset="0"/>
              </a:rPr>
              <a:t>A number of 				many</a:t>
            </a:r>
          </a:p>
          <a:p>
            <a:r>
              <a:rPr lang="en-US" altLang="en-US">
                <a:cs typeface="Arial" panose="020B0604020202020204" pitchFamily="34" charset="0"/>
              </a:rPr>
              <a:t>Are of the same opinion	agree</a:t>
            </a:r>
          </a:p>
          <a:p>
            <a:r>
              <a:rPr lang="en-US" altLang="en-US">
                <a:cs typeface="Arial" panose="020B0604020202020204" pitchFamily="34" charset="0"/>
              </a:rPr>
              <a:t>At the present moment		now</a:t>
            </a:r>
          </a:p>
          <a:p>
            <a:r>
              <a:rPr lang="en-US" altLang="en-US">
                <a:cs typeface="Arial" panose="020B0604020202020204" pitchFamily="34" charset="0"/>
              </a:rPr>
              <a:t>Less frequently occurring 	rare</a:t>
            </a:r>
          </a:p>
        </p:txBody>
      </p:sp>
      <p:sp>
        <p:nvSpPr>
          <p:cNvPr id="180228" name="Rectangle 4">
            <a:extLst>
              <a:ext uri="{FF2B5EF4-FFF2-40B4-BE49-F238E27FC236}">
                <a16:creationId xmlns:a16="http://schemas.microsoft.com/office/drawing/2014/main" id="{A38AEBB2-568D-451C-A570-CA26EAA48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24000"/>
            <a:ext cx="7327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3200" u="sng">
                <a:latin typeface="Arial" panose="020B0604020202020204" pitchFamily="34" charset="0"/>
                <a:cs typeface="Arial" panose="020B0604020202020204" pitchFamily="34" charset="0"/>
              </a:rPr>
              <a:t>Clunky phrase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			      </a:t>
            </a:r>
            <a:r>
              <a:rPr lang="en-US" altLang="en-US" sz="3200" u="sng">
                <a:latin typeface="Arial" panose="020B0604020202020204" pitchFamily="34" charset="0"/>
                <a:cs typeface="Arial" panose="020B0604020202020204" pitchFamily="34" charset="0"/>
              </a:rPr>
              <a:t>Equivalent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 autoUpdateAnimBg="0"/>
      <p:bldP spid="180228" grpId="0" autoUpdateAnimBg="0"/>
    </p:bldLst>
  </p:timing>
</p:sld>
</file>

<file path=ppt/theme/theme1.xml><?xml version="1.0" encoding="utf-8"?>
<a:theme xmlns:a="http://schemas.openxmlformats.org/drawingml/2006/main" name="Artsy">
  <a:themeElements>
    <a:clrScheme name="Artsy 8">
      <a:dk1>
        <a:srgbClr val="253249"/>
      </a:dk1>
      <a:lt1>
        <a:srgbClr val="FFFF99"/>
      </a:lt1>
      <a:dk2>
        <a:srgbClr val="3399FF"/>
      </a:dk2>
      <a:lt2>
        <a:srgbClr val="FF9900"/>
      </a:lt2>
      <a:accent1>
        <a:srgbClr val="FFCC66"/>
      </a:accent1>
      <a:accent2>
        <a:srgbClr val="99CC00"/>
      </a:accent2>
      <a:accent3>
        <a:srgbClr val="ADCAFF"/>
      </a:accent3>
      <a:accent4>
        <a:srgbClr val="DADA82"/>
      </a:accent4>
      <a:accent5>
        <a:srgbClr val="FFE2B8"/>
      </a:accent5>
      <a:accent6>
        <a:srgbClr val="8AB900"/>
      </a:accent6>
      <a:hlink>
        <a:srgbClr val="FF5050"/>
      </a:hlink>
      <a:folHlink>
        <a:srgbClr val="3333FF"/>
      </a:folHlink>
    </a:clrScheme>
    <a:fontScheme name="Arts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8">
        <a:dk1>
          <a:srgbClr val="253249"/>
        </a:dk1>
        <a:lt1>
          <a:srgbClr val="FFFF99"/>
        </a:lt1>
        <a:dk2>
          <a:srgbClr val="3399FF"/>
        </a:dk2>
        <a:lt2>
          <a:srgbClr val="FF9900"/>
        </a:lt2>
        <a:accent1>
          <a:srgbClr val="FFCC66"/>
        </a:accent1>
        <a:accent2>
          <a:srgbClr val="99CC00"/>
        </a:accent2>
        <a:accent3>
          <a:srgbClr val="ADCAFF"/>
        </a:accent3>
        <a:accent4>
          <a:srgbClr val="DADA82"/>
        </a:accent4>
        <a:accent5>
          <a:srgbClr val="FFE2B8"/>
        </a:accent5>
        <a:accent6>
          <a:srgbClr val="8AB900"/>
        </a:accent6>
        <a:hlink>
          <a:srgbClr val="FF5050"/>
        </a:hlink>
        <a:folHlink>
          <a:srgbClr val="3333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2808</TotalTime>
  <Pages>8</Pages>
  <Words>7202</Words>
  <Application>Microsoft Office PowerPoint</Application>
  <PresentationFormat>Letter Paper (8.5x11 in)</PresentationFormat>
  <Paragraphs>945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Artsy</vt:lpstr>
      <vt:lpstr>Principles of Effective Writing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</dc:title>
  <dc:subject/>
  <dc:creator>Kristin Cobb</dc:creator>
  <cp:keywords/>
  <dc:description/>
  <cp:lastModifiedBy>Bishwa Karki</cp:lastModifiedBy>
  <cp:revision>204</cp:revision>
  <cp:lastPrinted>1996-05-17T17:09:10Z</cp:lastPrinted>
  <dcterms:created xsi:type="dcterms:W3CDTF">1996-05-17T12:08:30Z</dcterms:created>
  <dcterms:modified xsi:type="dcterms:W3CDTF">2019-12-10T02:25:52Z</dcterms:modified>
</cp:coreProperties>
</file>