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69" r:id="rId2"/>
  </p:sldIdLst>
  <p:sldSz cx="9144000" cy="6858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CC66"/>
    <a:srgbClr val="E76B17"/>
    <a:srgbClr val="D65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50" d="100"/>
          <a:sy n="50" d="100"/>
        </p:scale>
        <p:origin x="-1314" y="-372"/>
      </p:cViewPr>
      <p:guideLst>
        <p:guide orient="horz" pos="144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5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0CB1-C1B1-429A-9618-67400662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D33D-FD37-49B8-BEC4-9CD994FB8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8B322-60C5-4D82-84B0-828119C8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Scientific Writing, HRP 214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F63FD-B6B6-4768-97E3-832F9057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D2258-823E-413B-AB8B-85C28CA7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B67793-3B2A-42FC-9191-1091A812F2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5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>
            <a:extLst>
              <a:ext uri="{FF2B5EF4-FFF2-40B4-BE49-F238E27FC236}">
                <a16:creationId xmlns:a16="http://schemas.microsoft.com/office/drawing/2014/main" id="{4EE16819-9695-4465-B2A8-AE583FAA80A2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54275" name="Picture 3">
              <a:extLst>
                <a:ext uri="{FF2B5EF4-FFF2-40B4-BE49-F238E27FC236}">
                  <a16:creationId xmlns:a16="http://schemas.microsoft.com/office/drawing/2014/main" id="{479AEF7E-EE53-4AB3-A720-6AF637C5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276" name="Picture 4">
              <a:extLst>
                <a:ext uri="{FF2B5EF4-FFF2-40B4-BE49-F238E27FC236}">
                  <a16:creationId xmlns:a16="http://schemas.microsoft.com/office/drawing/2014/main" id="{E593D941-D904-4F92-A1DC-A7691515B6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277" name="Rectangle 5">
            <a:extLst>
              <a:ext uri="{FF2B5EF4-FFF2-40B4-BE49-F238E27FC236}">
                <a16:creationId xmlns:a16="http://schemas.microsoft.com/office/drawing/2014/main" id="{9B88C6C8-9027-41E1-B01A-ECC6A8BEA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142F2624-F176-4EF2-8890-EF274BC62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795A8C42-C60F-4321-9149-7C8ADEC8DE7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US" altLang="en-US"/>
              <a:t>Scientific Writing, HRP 214</a:t>
            </a:r>
          </a:p>
        </p:txBody>
      </p:sp>
      <p:sp>
        <p:nvSpPr>
          <p:cNvPr id="54280" name="Rectangle 8">
            <a:extLst>
              <a:ext uri="{FF2B5EF4-FFF2-40B4-BE49-F238E27FC236}">
                <a16:creationId xmlns:a16="http://schemas.microsoft.com/office/drawing/2014/main" id="{58FECF74-A5B8-4056-8CF7-474B11F098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54281" name="Rectangle 9">
            <a:extLst>
              <a:ext uri="{FF2B5EF4-FFF2-40B4-BE49-F238E27FC236}">
                <a16:creationId xmlns:a16="http://schemas.microsoft.com/office/drawing/2014/main" id="{AE54C628-2602-46A2-B6B3-A96BB2E3EC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fld id="{E93B3BA5-9AFA-4A0A-A6AB-C46110953D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0C0CF471-F342-483D-A742-EBB41D702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6413" y="457200"/>
            <a:ext cx="8637587" cy="762000"/>
          </a:xfrm>
        </p:spPr>
        <p:txBody>
          <a:bodyPr/>
          <a:lstStyle/>
          <a:p>
            <a:r>
              <a:rPr lang="en-US" altLang="en-US"/>
              <a:t>Principles of Effective Writing</a:t>
            </a:r>
          </a:p>
        </p:txBody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1D01DFF0-CE37-4122-A160-0BE577BA1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1143000" y="1447800"/>
            <a:ext cx="13106400" cy="4191000"/>
          </a:xfrm>
        </p:spPr>
        <p:txBody>
          <a:bodyPr/>
          <a:lstStyle/>
          <a:p>
            <a:pPr lvl="4">
              <a:buFont typeface="Wingdings" panose="05000000000000000000" pitchFamily="2" charset="2"/>
              <a:buNone/>
            </a:pPr>
            <a:r>
              <a:rPr lang="en-US" altLang="en-US" sz="2400" b="1" u="sng"/>
              <a:t>Wordy</a:t>
            </a:r>
            <a:r>
              <a:rPr lang="en-US" altLang="en-US" sz="2400" b="1"/>
              <a:t>					</a:t>
            </a:r>
            <a:r>
              <a:rPr lang="en-US" altLang="en-US" sz="2400" b="1" u="sng"/>
              <a:t>Pointed</a:t>
            </a:r>
            <a:endParaRPr lang="en-US" altLang="en-US" sz="2400" b="1"/>
          </a:p>
          <a:p>
            <a:pPr lvl="4">
              <a:buFont typeface="Wingdings" panose="05000000000000000000" pitchFamily="2" charset="2"/>
              <a:buNone/>
            </a:pPr>
            <a:r>
              <a:rPr lang="en-US" altLang="en-US" sz="2400" b="1"/>
              <a:t>in spite of the fact that			although</a:t>
            </a:r>
          </a:p>
          <a:p>
            <a:pPr lvl="4">
              <a:buFont typeface="Wingdings" panose="05000000000000000000" pitchFamily="2" charset="2"/>
              <a:buNone/>
            </a:pPr>
            <a:r>
              <a:rPr lang="en-US" altLang="en-US" sz="2400" b="1"/>
              <a:t>in the event that				if</a:t>
            </a:r>
          </a:p>
          <a:p>
            <a:pPr lvl="4">
              <a:buFont typeface="Wingdings" panose="05000000000000000000" pitchFamily="2" charset="2"/>
              <a:buNone/>
            </a:pPr>
            <a:r>
              <a:rPr lang="en-US" altLang="en-US" sz="2400" b="1"/>
              <a:t>new innovations				innovations</a:t>
            </a:r>
          </a:p>
          <a:p>
            <a:pPr lvl="4">
              <a:buFont typeface="Wingdings" panose="05000000000000000000" pitchFamily="2" charset="2"/>
              <a:buNone/>
            </a:pPr>
            <a:r>
              <a:rPr lang="en-US" altLang="en-US" sz="2400" b="1"/>
              <a:t>one and the same				the same</a:t>
            </a:r>
          </a:p>
          <a:p>
            <a:pPr lvl="4">
              <a:buFont typeface="Wingdings" panose="05000000000000000000" pitchFamily="2" charset="2"/>
              <a:buNone/>
            </a:pPr>
            <a:r>
              <a:rPr lang="en-US" altLang="en-US" sz="2400" b="1"/>
              <a:t>period of four days			four days</a:t>
            </a:r>
          </a:p>
          <a:p>
            <a:pPr lvl="4">
              <a:buFont typeface="Wingdings" panose="05000000000000000000" pitchFamily="2" charset="2"/>
              <a:buNone/>
            </a:pPr>
            <a:r>
              <a:rPr lang="en-US" altLang="en-US" sz="2400" b="1"/>
              <a:t>personal opinion				opinion</a:t>
            </a:r>
          </a:p>
          <a:p>
            <a:pPr lvl="4">
              <a:buFont typeface="Wingdings" panose="05000000000000000000" pitchFamily="2" charset="2"/>
              <a:buNone/>
            </a:pPr>
            <a:r>
              <a:rPr lang="en-US" altLang="en-US" sz="2400" b="1"/>
              <a:t>shorter/longer in length			shorter/longer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		</a:t>
            </a:r>
            <a:r>
              <a:rPr lang="en-US" altLang="en-US" sz="2400" b="1">
                <a:cs typeface="Times New Roman" panose="02020603050405020304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 autoUpdateAnimBg="0"/>
    </p:bldLst>
  </p:timing>
</p:sld>
</file>

<file path=ppt/theme/theme1.xml><?xml version="1.0" encoding="utf-8"?>
<a:theme xmlns:a="http://schemas.openxmlformats.org/drawingml/2006/main" name="Artsy">
  <a:themeElements>
    <a:clrScheme name="Artsy 8">
      <a:dk1>
        <a:srgbClr val="253249"/>
      </a:dk1>
      <a:lt1>
        <a:srgbClr val="FFFF99"/>
      </a:lt1>
      <a:dk2>
        <a:srgbClr val="3399FF"/>
      </a:dk2>
      <a:lt2>
        <a:srgbClr val="FF9900"/>
      </a:lt2>
      <a:accent1>
        <a:srgbClr val="FFCC66"/>
      </a:accent1>
      <a:accent2>
        <a:srgbClr val="99CC00"/>
      </a:accent2>
      <a:accent3>
        <a:srgbClr val="ADCAFF"/>
      </a:accent3>
      <a:accent4>
        <a:srgbClr val="DADA82"/>
      </a:accent4>
      <a:accent5>
        <a:srgbClr val="FFE2B8"/>
      </a:accent5>
      <a:accent6>
        <a:srgbClr val="8AB900"/>
      </a:accent6>
      <a:hlink>
        <a:srgbClr val="FF5050"/>
      </a:hlink>
      <a:folHlink>
        <a:srgbClr val="3333FF"/>
      </a:folHlink>
    </a:clrScheme>
    <a:fontScheme name="Arts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8">
        <a:dk1>
          <a:srgbClr val="253249"/>
        </a:dk1>
        <a:lt1>
          <a:srgbClr val="FFFF99"/>
        </a:lt1>
        <a:dk2>
          <a:srgbClr val="3399FF"/>
        </a:dk2>
        <a:lt2>
          <a:srgbClr val="FF9900"/>
        </a:lt2>
        <a:accent1>
          <a:srgbClr val="FFCC66"/>
        </a:accent1>
        <a:accent2>
          <a:srgbClr val="99CC00"/>
        </a:accent2>
        <a:accent3>
          <a:srgbClr val="ADCAFF"/>
        </a:accent3>
        <a:accent4>
          <a:srgbClr val="DADA82"/>
        </a:accent4>
        <a:accent5>
          <a:srgbClr val="FFE2B8"/>
        </a:accent5>
        <a:accent6>
          <a:srgbClr val="8AB900"/>
        </a:accent6>
        <a:hlink>
          <a:srgbClr val="FF5050"/>
        </a:hlink>
        <a:folHlink>
          <a:srgbClr val="3333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2808</TotalTime>
  <Pages>8</Pages>
  <Words>7202</Words>
  <Application>Microsoft Office PowerPoint</Application>
  <PresentationFormat>Letter Paper (8.5x11 in)</PresentationFormat>
  <Paragraphs>945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Artsy</vt:lpstr>
      <vt:lpstr>Principles of Effective Writing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</dc:title>
  <dc:subject/>
  <dc:creator>Kristin Cobb</dc:creator>
  <cp:keywords/>
  <dc:description/>
  <cp:lastModifiedBy>Bishwa Karki</cp:lastModifiedBy>
  <cp:revision>204</cp:revision>
  <cp:lastPrinted>1996-05-17T17:09:10Z</cp:lastPrinted>
  <dcterms:created xsi:type="dcterms:W3CDTF">1996-05-17T12:08:30Z</dcterms:created>
  <dcterms:modified xsi:type="dcterms:W3CDTF">2019-12-10T02:26:48Z</dcterms:modified>
</cp:coreProperties>
</file>