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88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FB0A65-7D05-4281-9057-13C9585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200">
                <a:latin typeface="Arial" panose="020B0604020202020204" pitchFamily="34" charset="0"/>
              </a:rPr>
              <a:t>Page </a:t>
            </a:r>
            <a:fld id="{B8B1FA9D-17E8-4A76-B087-733139923AA8}" type="slidenum">
              <a:rPr lang="en-US" altLang="en-US" sz="120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470469-4A8F-4125-A125-E5F472D2F4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50888" y="-758825"/>
            <a:ext cx="4568826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6B96B2-E25B-443D-A8D0-55A1BE4218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286000"/>
            <a:ext cx="5486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6FB4F4C2-2003-46AA-BE4A-A5BD3C0E1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altLang="en-US" sz="1400"/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7D22DC64-E407-4784-A022-C2561B0E9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26">
            <a:extLst>
              <a:ext uri="{FF2B5EF4-FFF2-40B4-BE49-F238E27FC236}">
                <a16:creationId xmlns:a16="http://schemas.microsoft.com/office/drawing/2014/main" id="{15440B59-57AB-42A2-9A4E-785387F77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Principles of Effective Writing</a:t>
            </a:r>
          </a:p>
        </p:txBody>
      </p:sp>
      <p:sp>
        <p:nvSpPr>
          <p:cNvPr id="328707" name="Rectangle 1027">
            <a:extLst>
              <a:ext uri="{FF2B5EF4-FFF2-40B4-BE49-F238E27FC236}">
                <a16:creationId xmlns:a16="http://schemas.microsoft.com/office/drawing/2014/main" id="{F83AD2C6-79FB-46D7-B4EE-B94EDBFF2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Verdana" panose="020B0604030504040204" pitchFamily="34" charset="0"/>
              </a:rPr>
              <a:t>Watch out for the verb “to be”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Verdana" panose="020B0604030504040204" pitchFamily="34" charset="0"/>
              </a:rPr>
              <a:t>	</a:t>
            </a:r>
            <a:r>
              <a:rPr lang="en-US" altLang="en-US">
                <a:latin typeface="Verdana" panose="020B0604030504040204" pitchFamily="34" charset="0"/>
              </a:rPr>
              <a:t>Often “there are” is extra weight.</a:t>
            </a:r>
            <a:br>
              <a:rPr lang="en-US" altLang="en-US">
                <a:latin typeface="Verdana" panose="020B0604030504040204" pitchFamily="34" charset="0"/>
              </a:rPr>
            </a:br>
            <a:endParaRPr lang="en-US" altLang="en-US">
              <a:latin typeface="Verdana" panose="020B0604030504040204" pitchFamily="34" charset="0"/>
            </a:endParaRPr>
          </a:p>
          <a:p>
            <a:r>
              <a:rPr lang="en-US" altLang="en-US">
                <a:latin typeface="Verdana" panose="020B0604030504040204" pitchFamily="34" charset="0"/>
              </a:rPr>
              <a:t>There are many students who like writing.</a:t>
            </a:r>
          </a:p>
          <a:p>
            <a:pPr lvl="1"/>
            <a:r>
              <a:rPr lang="en-US" altLang="en-US">
                <a:latin typeface="Verdana" panose="020B0604030504040204" pitchFamily="34" charset="0"/>
              </a:rPr>
              <a:t>Many students like writing.</a:t>
            </a:r>
          </a:p>
          <a:p>
            <a:pPr lvl="1"/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 bldLvl="3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Principles of Effective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2019-12-10T02:23:57Z</dcterms:modified>
</cp:coreProperties>
</file>