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84" r:id="rId2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CC66"/>
    <a:srgbClr val="E76B17"/>
    <a:srgbClr val="D65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50" d="100"/>
          <a:sy n="50" d="100"/>
        </p:scale>
        <p:origin x="-1314" y="-372"/>
      </p:cViewPr>
      <p:guideLst>
        <p:guide orient="horz" pos="144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3FB0A65-7D05-4281-9057-13C95858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3" tIns="44450" rIns="87313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939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511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083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655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200">
                <a:latin typeface="Arial" panose="020B0604020202020204" pitchFamily="34" charset="0"/>
              </a:rPr>
              <a:t>Page </a:t>
            </a:r>
            <a:fld id="{B8B1FA9D-17E8-4A76-B087-733139923AA8}" type="slidenum">
              <a:rPr lang="en-US" altLang="en-US" sz="1200">
                <a:latin typeface="Arial" panose="020B0604020202020204" pitchFamily="34" charset="0"/>
              </a:rPr>
              <a:pPr algn="ctr" eaLnBrk="0" hangingPunct="0">
                <a:lnSpc>
                  <a:spcPct val="90000"/>
                </a:lnSpc>
              </a:pPr>
              <a:t>‹#›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470469-4A8F-4125-A125-E5F472D2F4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50888" y="-758825"/>
            <a:ext cx="4568826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06B96B2-E25B-443D-A8D0-55A1BE4218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2286000"/>
            <a:ext cx="5486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1026">
            <a:extLst>
              <a:ext uri="{FF2B5EF4-FFF2-40B4-BE49-F238E27FC236}">
                <a16:creationId xmlns:a16="http://schemas.microsoft.com/office/drawing/2014/main" id="{6AEAAFBD-5D50-4CE6-B359-47C142D9D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571625"/>
            <a:ext cx="5486400" cy="6172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buFontTx/>
              <a:buChar char="•"/>
            </a:pPr>
            <a:endParaRPr lang="en-US" altLang="en-US" sz="1400"/>
          </a:p>
        </p:txBody>
      </p:sp>
      <p:sp>
        <p:nvSpPr>
          <p:cNvPr id="314371" name="Rectangle 1027">
            <a:extLst>
              <a:ext uri="{FF2B5EF4-FFF2-40B4-BE49-F238E27FC236}">
                <a16:creationId xmlns:a16="http://schemas.microsoft.com/office/drawing/2014/main" id="{CD845F97-E4A5-4C26-95D2-1171CF271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350963" y="-1087438"/>
            <a:ext cx="4568826" cy="34258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0CB1-C1B1-429A-9618-6740066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33D-FD37-49B8-BEC4-9CD994FB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B322-60C5-4D82-84B0-828119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63FD-B6B6-4768-97E3-832F9057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2258-823E-413B-AB8B-85C28CA7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67793-3B2A-42FC-9191-1091A812F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>
            <a:extLst>
              <a:ext uri="{FF2B5EF4-FFF2-40B4-BE49-F238E27FC236}">
                <a16:creationId xmlns:a16="http://schemas.microsoft.com/office/drawing/2014/main" id="{4EE16819-9695-4465-B2A8-AE583FAA80A2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54275" name="Picture 3">
              <a:extLst>
                <a:ext uri="{FF2B5EF4-FFF2-40B4-BE49-F238E27FC236}">
                  <a16:creationId xmlns:a16="http://schemas.microsoft.com/office/drawing/2014/main" id="{479AEF7E-EE53-4AB3-A720-6AF637C5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276" name="Picture 4">
              <a:extLst>
                <a:ext uri="{FF2B5EF4-FFF2-40B4-BE49-F238E27FC236}">
                  <a16:creationId xmlns:a16="http://schemas.microsoft.com/office/drawing/2014/main" id="{E593D941-D904-4F92-A1DC-A7691515B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B88C6C8-9027-41E1-B01A-ECC6A8BE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142F2624-F176-4EF2-8890-EF274BC62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795A8C42-C60F-4321-9149-7C8ADEC8DE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58FECF74-A5B8-4056-8CF7-474B11F098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AE54C628-2602-46A2-B6B3-A96BB2E3EC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E93B3BA5-9AFA-4A0A-A6AB-C46110953D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050">
            <a:extLst>
              <a:ext uri="{FF2B5EF4-FFF2-40B4-BE49-F238E27FC236}">
                <a16:creationId xmlns:a16="http://schemas.microsoft.com/office/drawing/2014/main" id="{FB75A4C1-D8B3-4295-8306-FDFBF3C2B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Principles of Effective Writing</a:t>
            </a:r>
          </a:p>
        </p:txBody>
      </p:sp>
      <p:sp>
        <p:nvSpPr>
          <p:cNvPr id="313347" name="Rectangle 2051">
            <a:extLst>
              <a:ext uri="{FF2B5EF4-FFF2-40B4-BE49-F238E27FC236}">
                <a16:creationId xmlns:a16="http://schemas.microsoft.com/office/drawing/2014/main" id="{1E5B5257-B5B0-44A3-995F-B0E98AA61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208963" cy="4114800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All three of the 			the three</a:t>
            </a:r>
          </a:p>
          <a:p>
            <a:r>
              <a:rPr lang="en-US" altLang="en-US">
                <a:cs typeface="Arial" panose="020B0604020202020204" pitchFamily="34" charset="0"/>
              </a:rPr>
              <a:t>Fewer in number			fewer</a:t>
            </a:r>
          </a:p>
          <a:p>
            <a:r>
              <a:rPr lang="en-US" altLang="en-US">
                <a:cs typeface="Arial" panose="020B0604020202020204" pitchFamily="34" charset="0"/>
              </a:rPr>
              <a:t>Give rise to				cause</a:t>
            </a:r>
          </a:p>
          <a:p>
            <a:r>
              <a:rPr lang="en-US" altLang="en-US">
                <a:cs typeface="Arial" panose="020B0604020202020204" pitchFamily="34" charset="0"/>
              </a:rPr>
              <a:t>In all cases				always</a:t>
            </a:r>
          </a:p>
          <a:p>
            <a:r>
              <a:rPr lang="en-US" altLang="en-US">
                <a:cs typeface="Arial" panose="020B0604020202020204" pitchFamily="34" charset="0"/>
              </a:rPr>
              <a:t>In a position to			can</a:t>
            </a:r>
          </a:p>
          <a:p>
            <a:r>
              <a:rPr lang="en-US" altLang="en-US">
                <a:cs typeface="Arial" panose="020B0604020202020204" pitchFamily="34" charset="0"/>
              </a:rPr>
              <a:t>In close proximity to		near</a:t>
            </a:r>
          </a:p>
          <a:p>
            <a:r>
              <a:rPr lang="en-US" altLang="en-US">
                <a:cs typeface="Arial" panose="020B0604020202020204" pitchFamily="34" charset="0"/>
              </a:rPr>
              <a:t>In order to				to</a:t>
            </a:r>
          </a:p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13348" name="Rectangle 2052">
            <a:extLst>
              <a:ext uri="{FF2B5EF4-FFF2-40B4-BE49-F238E27FC236}">
                <a16:creationId xmlns:a16="http://schemas.microsoft.com/office/drawing/2014/main" id="{E2DF2001-38F1-46D5-8DF9-2CF29AFA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7327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Clunky phrase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			      </a:t>
            </a:r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bldLvl="3" autoUpdateAnimBg="0"/>
      <p:bldP spid="313348" grpId="0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253249"/>
      </a:dk1>
      <a:lt1>
        <a:srgbClr val="FFFF99"/>
      </a:lt1>
      <a:dk2>
        <a:srgbClr val="3399FF"/>
      </a:dk2>
      <a:lt2>
        <a:srgbClr val="FF9900"/>
      </a:lt2>
      <a:accent1>
        <a:srgbClr val="FFCC66"/>
      </a:accent1>
      <a:accent2>
        <a:srgbClr val="99CC00"/>
      </a:accent2>
      <a:accent3>
        <a:srgbClr val="ADCAFF"/>
      </a:accent3>
      <a:accent4>
        <a:srgbClr val="DADA82"/>
      </a:accent4>
      <a:accent5>
        <a:srgbClr val="FFE2B8"/>
      </a:accent5>
      <a:accent6>
        <a:srgbClr val="8AB900"/>
      </a:accent6>
      <a:hlink>
        <a:srgbClr val="FF5050"/>
      </a:hlink>
      <a:folHlink>
        <a:srgbClr val="3333FF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253249"/>
        </a:dk1>
        <a:lt1>
          <a:srgbClr val="FFFF99"/>
        </a:lt1>
        <a:dk2>
          <a:srgbClr val="3399FF"/>
        </a:dk2>
        <a:lt2>
          <a:srgbClr val="FF9900"/>
        </a:lt2>
        <a:accent1>
          <a:srgbClr val="FFCC66"/>
        </a:accent1>
        <a:accent2>
          <a:srgbClr val="99CC00"/>
        </a:accent2>
        <a:accent3>
          <a:srgbClr val="ADCAFF"/>
        </a:accent3>
        <a:accent4>
          <a:srgbClr val="DADA82"/>
        </a:accent4>
        <a:accent5>
          <a:srgbClr val="FFE2B8"/>
        </a:accent5>
        <a:accent6>
          <a:srgbClr val="8AB900"/>
        </a:accent6>
        <a:hlink>
          <a:srgbClr val="FF5050"/>
        </a:hlink>
        <a:folHlink>
          <a:srgbClr val="33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2808</TotalTime>
  <Pages>8</Pages>
  <Words>7202</Words>
  <Application>Microsoft Office PowerPoint</Application>
  <PresentationFormat>Letter Paper (8.5x11 in)</PresentationFormat>
  <Paragraphs>945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Artsy</vt:lpstr>
      <vt:lpstr>Principles of Effective 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subject/>
  <dc:creator>Kristin Cobb</dc:creator>
  <cp:keywords/>
  <dc:description/>
  <cp:lastModifiedBy>Bishwa Karki</cp:lastModifiedBy>
  <cp:revision>204</cp:revision>
  <cp:lastPrinted>1996-05-17T17:09:10Z</cp:lastPrinted>
  <dcterms:created xsi:type="dcterms:W3CDTF">1996-05-17T12:08:30Z</dcterms:created>
  <dcterms:modified xsi:type="dcterms:W3CDTF">2019-12-10T02:25:32Z</dcterms:modified>
</cp:coreProperties>
</file>