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84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1026">
            <a:extLst>
              <a:ext uri="{FF2B5EF4-FFF2-40B4-BE49-F238E27FC236}">
                <a16:creationId xmlns:a16="http://schemas.microsoft.com/office/drawing/2014/main" id="{6AEAAFBD-5D50-4CE6-B359-47C142D9D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571625"/>
            <a:ext cx="5486400" cy="6172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314371" name="Rectangle 1027">
            <a:extLst>
              <a:ext uri="{FF2B5EF4-FFF2-40B4-BE49-F238E27FC236}">
                <a16:creationId xmlns:a16="http://schemas.microsoft.com/office/drawing/2014/main" id="{CD845F97-E4A5-4C26-95D2-1171CF271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350963" y="-1087438"/>
            <a:ext cx="4568826" cy="342582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050">
            <a:extLst>
              <a:ext uri="{FF2B5EF4-FFF2-40B4-BE49-F238E27FC236}">
                <a16:creationId xmlns:a16="http://schemas.microsoft.com/office/drawing/2014/main" id="{FB75A4C1-D8B3-4295-8306-FDFBF3C2B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Principles of Effective Writing</a:t>
            </a:r>
          </a:p>
        </p:txBody>
      </p:sp>
      <p:sp>
        <p:nvSpPr>
          <p:cNvPr id="313347" name="Rectangle 2051">
            <a:extLst>
              <a:ext uri="{FF2B5EF4-FFF2-40B4-BE49-F238E27FC236}">
                <a16:creationId xmlns:a16="http://schemas.microsoft.com/office/drawing/2014/main" id="{1E5B5257-B5B0-44A3-995F-B0E98AA61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208963" cy="41148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All three of the 			the three</a:t>
            </a:r>
          </a:p>
          <a:p>
            <a:r>
              <a:rPr lang="en-US" altLang="en-US">
                <a:cs typeface="Arial" panose="020B0604020202020204" pitchFamily="34" charset="0"/>
              </a:rPr>
              <a:t>Fewer in number			fewer</a:t>
            </a:r>
          </a:p>
          <a:p>
            <a:r>
              <a:rPr lang="en-US" altLang="en-US">
                <a:cs typeface="Arial" panose="020B0604020202020204" pitchFamily="34" charset="0"/>
              </a:rPr>
              <a:t>Give rise to				cause</a:t>
            </a:r>
          </a:p>
          <a:p>
            <a:r>
              <a:rPr lang="en-US" altLang="en-US">
                <a:cs typeface="Arial" panose="020B0604020202020204" pitchFamily="34" charset="0"/>
              </a:rPr>
              <a:t>In all cases				always</a:t>
            </a:r>
          </a:p>
          <a:p>
            <a:r>
              <a:rPr lang="en-US" altLang="en-US">
                <a:cs typeface="Arial" panose="020B0604020202020204" pitchFamily="34" charset="0"/>
              </a:rPr>
              <a:t>In a position to			can</a:t>
            </a:r>
          </a:p>
          <a:p>
            <a:r>
              <a:rPr lang="en-US" altLang="en-US">
                <a:cs typeface="Arial" panose="020B0604020202020204" pitchFamily="34" charset="0"/>
              </a:rPr>
              <a:t>In close proximity to		near</a:t>
            </a:r>
          </a:p>
          <a:p>
            <a:r>
              <a:rPr lang="en-US" altLang="en-US">
                <a:cs typeface="Arial" panose="020B0604020202020204" pitchFamily="34" charset="0"/>
              </a:rPr>
              <a:t>In order to				to</a:t>
            </a:r>
          </a:p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13348" name="Rectangle 2052">
            <a:extLst>
              <a:ext uri="{FF2B5EF4-FFF2-40B4-BE49-F238E27FC236}">
                <a16:creationId xmlns:a16="http://schemas.microsoft.com/office/drawing/2014/main" id="{E2DF2001-38F1-46D5-8DF9-2CF29AFA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327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Clunky phrase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			      </a:t>
            </a:r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bldLvl="3" autoUpdateAnimBg="0"/>
      <p:bldP spid="313348" grpId="0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2019-12-10T02:25:11Z</dcterms:modified>
</cp:coreProperties>
</file>